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0058400" cy="7772400"/>
  <p:notesSz cx="10058400" cy="77724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3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3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819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82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82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104882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10485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824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825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82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82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104882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09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0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1048611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104858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1031748" y="6271260"/>
            <a:ext cx="7987665" cy="66040"/>
          </a:xfrm>
          <a:custGeom>
            <a:avLst/>
            <a:gdLst/>
            <a:ahLst/>
            <a:cxnLst/>
            <a:rect l="l" t="t" r="r" b="b"/>
            <a:pathLst>
              <a:path w="7987665" h="66039">
                <a:moveTo>
                  <a:pt x="7987284" y="65532"/>
                </a:moveTo>
                <a:lnTo>
                  <a:pt x="0" y="65532"/>
                </a:lnTo>
                <a:lnTo>
                  <a:pt x="0" y="0"/>
                </a:lnTo>
                <a:lnTo>
                  <a:pt x="7987284" y="0"/>
                </a:lnTo>
                <a:lnTo>
                  <a:pt x="7987284" y="65532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1031748" y="1595628"/>
            <a:ext cx="7987665" cy="64135"/>
          </a:xfrm>
          <a:custGeom>
            <a:avLst/>
            <a:gdLst/>
            <a:ahLst/>
            <a:cxnLst/>
            <a:rect l="l" t="t" r="r" b="b"/>
            <a:pathLst>
              <a:path w="7987665" h="64135">
                <a:moveTo>
                  <a:pt x="7987284" y="64008"/>
                </a:moveTo>
                <a:lnTo>
                  <a:pt x="0" y="64008"/>
                </a:lnTo>
                <a:lnTo>
                  <a:pt x="0" y="0"/>
                </a:lnTo>
                <a:lnTo>
                  <a:pt x="7987284" y="0"/>
                </a:lnTo>
                <a:lnTo>
                  <a:pt x="7987284" y="64008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1048263" y="3387269"/>
            <a:ext cx="796187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1017479" y="1890257"/>
            <a:ext cx="8023440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8532308" y="6662181"/>
            <a:ext cx="53022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jpeg"/><Relationship Id="rId5" Type="http://schemas.openxmlformats.org/officeDocument/2006/relationships/image" Target="../media/image73.png"/><Relationship Id="rId15" Type="http://schemas.openxmlformats.org/officeDocument/2006/relationships/image" Target="../media/image83.jpeg"/><Relationship Id="rId10" Type="http://schemas.openxmlformats.org/officeDocument/2006/relationships/image" Target="../media/image78.jpe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e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jpe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123.png"/><Relationship Id="rId21" Type="http://schemas.openxmlformats.org/officeDocument/2006/relationships/image" Target="../media/image141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jpeg"/><Relationship Id="rId7" Type="http://schemas.openxmlformats.org/officeDocument/2006/relationships/image" Target="../media/image154.png"/><Relationship Id="rId2" Type="http://schemas.openxmlformats.org/officeDocument/2006/relationships/image" Target="../media/image1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7.jpe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13" Type="http://schemas.openxmlformats.org/officeDocument/2006/relationships/image" Target="../media/image45.png"/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/>
          <p:nvPr/>
        </p:nvSpPr>
        <p:spPr>
          <a:xfrm>
            <a:off x="864108" y="2170175"/>
            <a:ext cx="8328659" cy="2460995"/>
          </a:xfrm>
          <a:prstGeom prst="rect">
            <a:avLst/>
          </a:prstGeom>
          <a:solidFill>
            <a:srgbClr val="0064BC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200" dirty="0">
              <a:latin typeface="Times New Roman"/>
              <a:cs typeface="Times New Roman"/>
            </a:endParaRPr>
          </a:p>
          <a:p>
            <a:pPr marR="8890" algn="ctr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EE451: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600" dirty="0">
              <a:latin typeface="Arial"/>
              <a:cs typeface="Arial"/>
            </a:endParaRPr>
          </a:p>
          <a:p>
            <a:pPr marR="8890" algn="ctr">
              <a:lnSpc>
                <a:spcPct val="100000"/>
              </a:lnSpc>
              <a:spcBef>
                <a:spcPts val="10"/>
              </a:spcBef>
            </a:pPr>
            <a:r>
              <a:rPr sz="2400" spc="-5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sz="2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2021839" marR="2098040" indent="784860">
              <a:lnSpc>
                <a:spcPct val="103699"/>
              </a:lnSpc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48587" name="object 3"/>
          <p:cNvSpPr txBox="1"/>
          <p:nvPr/>
        </p:nvSpPr>
        <p:spPr>
          <a:xfrm>
            <a:off x="1017509" y="6401757"/>
            <a:ext cx="796925" cy="151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1017479" y="1890257"/>
            <a:ext cx="77177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remembered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short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circuit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burning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along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 </a:t>
            </a:r>
            <a:r>
              <a:rPr sz="1600" spc="-10" dirty="0">
                <a:latin typeface="Microsoft Sans Serif"/>
                <a:cs typeface="Microsoft Sans Serif"/>
              </a:rPr>
              <a:t>ions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trails.</a:t>
            </a:r>
            <a:endParaRPr sz="1600">
              <a:latin typeface="Microsoft Sans Serif"/>
              <a:cs typeface="Microsoft Sans Serif"/>
            </a:endParaRPr>
          </a:p>
          <a:p>
            <a:pPr marL="360045" marR="9017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leaves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permanently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carbonization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makes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unfit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future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insulating purposes.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71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94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Intrinsic</a:t>
            </a:r>
            <a:r>
              <a:rPr sz="2400" spc="-12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sp>
        <p:nvSpPr>
          <p:cNvPr id="1048672" name="object 4"/>
          <p:cNvSpPr/>
          <p:nvPr/>
        </p:nvSpPr>
        <p:spPr>
          <a:xfrm>
            <a:off x="960119" y="1911095"/>
            <a:ext cx="637540" cy="547370"/>
          </a:xfrm>
          <a:custGeom>
            <a:avLst/>
            <a:gdLst/>
            <a:ahLst/>
            <a:cxnLst/>
            <a:rect l="l" t="t" r="r" b="b"/>
            <a:pathLst>
              <a:path w="637540" h="547369">
                <a:moveTo>
                  <a:pt x="137769" y="527304"/>
                </a:moveTo>
                <a:lnTo>
                  <a:pt x="97536" y="527304"/>
                </a:lnTo>
                <a:lnTo>
                  <a:pt x="103632" y="525780"/>
                </a:lnTo>
                <a:lnTo>
                  <a:pt x="102108" y="525780"/>
                </a:lnTo>
                <a:lnTo>
                  <a:pt x="108204" y="522732"/>
                </a:lnTo>
                <a:lnTo>
                  <a:pt x="115824" y="518160"/>
                </a:lnTo>
                <a:lnTo>
                  <a:pt x="114300" y="518160"/>
                </a:lnTo>
                <a:lnTo>
                  <a:pt x="123444" y="512064"/>
                </a:lnTo>
                <a:lnTo>
                  <a:pt x="134112" y="504444"/>
                </a:lnTo>
                <a:lnTo>
                  <a:pt x="132588" y="504444"/>
                </a:lnTo>
                <a:lnTo>
                  <a:pt x="143256" y="495300"/>
                </a:lnTo>
                <a:lnTo>
                  <a:pt x="144780" y="493776"/>
                </a:lnTo>
                <a:lnTo>
                  <a:pt x="156972" y="483108"/>
                </a:lnTo>
                <a:lnTo>
                  <a:pt x="173736" y="467868"/>
                </a:lnTo>
                <a:lnTo>
                  <a:pt x="172212" y="467868"/>
                </a:lnTo>
                <a:lnTo>
                  <a:pt x="188976" y="452628"/>
                </a:lnTo>
                <a:lnTo>
                  <a:pt x="225551" y="416052"/>
                </a:lnTo>
                <a:lnTo>
                  <a:pt x="243839" y="396240"/>
                </a:lnTo>
                <a:lnTo>
                  <a:pt x="242315" y="396240"/>
                </a:lnTo>
                <a:lnTo>
                  <a:pt x="262127" y="374904"/>
                </a:lnTo>
                <a:lnTo>
                  <a:pt x="280415" y="353568"/>
                </a:lnTo>
                <a:lnTo>
                  <a:pt x="300227" y="332232"/>
                </a:lnTo>
                <a:lnTo>
                  <a:pt x="320040" y="309372"/>
                </a:lnTo>
                <a:lnTo>
                  <a:pt x="387095" y="237744"/>
                </a:lnTo>
                <a:lnTo>
                  <a:pt x="408432" y="213360"/>
                </a:lnTo>
                <a:lnTo>
                  <a:pt x="409956" y="213360"/>
                </a:lnTo>
                <a:lnTo>
                  <a:pt x="432816" y="188976"/>
                </a:lnTo>
                <a:lnTo>
                  <a:pt x="455676" y="163068"/>
                </a:lnTo>
                <a:lnTo>
                  <a:pt x="563880" y="54864"/>
                </a:lnTo>
                <a:lnTo>
                  <a:pt x="594360" y="28956"/>
                </a:lnTo>
                <a:lnTo>
                  <a:pt x="594360" y="27432"/>
                </a:lnTo>
                <a:lnTo>
                  <a:pt x="626364" y="1523"/>
                </a:lnTo>
                <a:lnTo>
                  <a:pt x="627888" y="0"/>
                </a:lnTo>
                <a:lnTo>
                  <a:pt x="632460" y="0"/>
                </a:lnTo>
                <a:lnTo>
                  <a:pt x="635508" y="1523"/>
                </a:lnTo>
                <a:lnTo>
                  <a:pt x="637032" y="4571"/>
                </a:lnTo>
                <a:lnTo>
                  <a:pt x="637032" y="9144"/>
                </a:lnTo>
                <a:lnTo>
                  <a:pt x="635508" y="10668"/>
                </a:lnTo>
                <a:lnTo>
                  <a:pt x="608076" y="42671"/>
                </a:lnTo>
                <a:lnTo>
                  <a:pt x="582168" y="71628"/>
                </a:lnTo>
                <a:lnTo>
                  <a:pt x="582168" y="73152"/>
                </a:lnTo>
                <a:lnTo>
                  <a:pt x="473964" y="181356"/>
                </a:lnTo>
                <a:lnTo>
                  <a:pt x="382524" y="278892"/>
                </a:lnTo>
                <a:lnTo>
                  <a:pt x="382524" y="280416"/>
                </a:lnTo>
                <a:lnTo>
                  <a:pt x="359664" y="303276"/>
                </a:lnTo>
                <a:lnTo>
                  <a:pt x="338328" y="326136"/>
                </a:lnTo>
                <a:lnTo>
                  <a:pt x="318515" y="348996"/>
                </a:lnTo>
                <a:lnTo>
                  <a:pt x="224027" y="451104"/>
                </a:lnTo>
                <a:lnTo>
                  <a:pt x="222503" y="451104"/>
                </a:lnTo>
                <a:lnTo>
                  <a:pt x="204215" y="467868"/>
                </a:lnTo>
                <a:lnTo>
                  <a:pt x="187451" y="484632"/>
                </a:lnTo>
                <a:lnTo>
                  <a:pt x="172212" y="498348"/>
                </a:lnTo>
                <a:lnTo>
                  <a:pt x="158496" y="510540"/>
                </a:lnTo>
                <a:lnTo>
                  <a:pt x="147828" y="519684"/>
                </a:lnTo>
                <a:lnTo>
                  <a:pt x="146304" y="521208"/>
                </a:lnTo>
                <a:lnTo>
                  <a:pt x="137769" y="527304"/>
                </a:lnTo>
                <a:close/>
              </a:path>
              <a:path w="637540" h="547369">
                <a:moveTo>
                  <a:pt x="103632" y="545592"/>
                </a:moveTo>
                <a:lnTo>
                  <a:pt x="88392" y="545592"/>
                </a:lnTo>
                <a:lnTo>
                  <a:pt x="83820" y="544068"/>
                </a:lnTo>
                <a:lnTo>
                  <a:pt x="79248" y="541020"/>
                </a:lnTo>
                <a:lnTo>
                  <a:pt x="77724" y="541020"/>
                </a:lnTo>
                <a:lnTo>
                  <a:pt x="74676" y="537972"/>
                </a:lnTo>
                <a:lnTo>
                  <a:pt x="73152" y="537972"/>
                </a:lnTo>
                <a:lnTo>
                  <a:pt x="70104" y="533400"/>
                </a:lnTo>
                <a:lnTo>
                  <a:pt x="65532" y="530352"/>
                </a:lnTo>
                <a:lnTo>
                  <a:pt x="65532" y="528828"/>
                </a:lnTo>
                <a:lnTo>
                  <a:pt x="60960" y="525780"/>
                </a:lnTo>
                <a:lnTo>
                  <a:pt x="54864" y="519684"/>
                </a:lnTo>
                <a:lnTo>
                  <a:pt x="50292" y="513588"/>
                </a:lnTo>
                <a:lnTo>
                  <a:pt x="45720" y="505968"/>
                </a:lnTo>
                <a:lnTo>
                  <a:pt x="36576" y="493776"/>
                </a:lnTo>
                <a:lnTo>
                  <a:pt x="30480" y="486156"/>
                </a:lnTo>
                <a:lnTo>
                  <a:pt x="16764" y="463296"/>
                </a:lnTo>
                <a:lnTo>
                  <a:pt x="10668" y="448056"/>
                </a:lnTo>
                <a:lnTo>
                  <a:pt x="9144" y="448056"/>
                </a:lnTo>
                <a:lnTo>
                  <a:pt x="7620" y="441960"/>
                </a:lnTo>
                <a:lnTo>
                  <a:pt x="4572" y="435864"/>
                </a:lnTo>
                <a:lnTo>
                  <a:pt x="3048" y="429768"/>
                </a:lnTo>
                <a:lnTo>
                  <a:pt x="1524" y="425196"/>
                </a:lnTo>
                <a:lnTo>
                  <a:pt x="1524" y="423672"/>
                </a:lnTo>
                <a:lnTo>
                  <a:pt x="0" y="419100"/>
                </a:lnTo>
                <a:lnTo>
                  <a:pt x="1524" y="416052"/>
                </a:lnTo>
                <a:lnTo>
                  <a:pt x="1524" y="409956"/>
                </a:lnTo>
                <a:lnTo>
                  <a:pt x="3048" y="408432"/>
                </a:lnTo>
                <a:lnTo>
                  <a:pt x="6096" y="406908"/>
                </a:lnTo>
                <a:lnTo>
                  <a:pt x="7620" y="405384"/>
                </a:lnTo>
                <a:lnTo>
                  <a:pt x="10668" y="403860"/>
                </a:lnTo>
                <a:lnTo>
                  <a:pt x="19812" y="403860"/>
                </a:lnTo>
                <a:lnTo>
                  <a:pt x="22860" y="405384"/>
                </a:lnTo>
                <a:lnTo>
                  <a:pt x="25908" y="405384"/>
                </a:lnTo>
                <a:lnTo>
                  <a:pt x="28956" y="406908"/>
                </a:lnTo>
                <a:lnTo>
                  <a:pt x="32004" y="409956"/>
                </a:lnTo>
                <a:lnTo>
                  <a:pt x="30480" y="413004"/>
                </a:lnTo>
                <a:lnTo>
                  <a:pt x="30480" y="416052"/>
                </a:lnTo>
                <a:lnTo>
                  <a:pt x="19812" y="416052"/>
                </a:lnTo>
                <a:lnTo>
                  <a:pt x="18941" y="419535"/>
                </a:lnTo>
                <a:lnTo>
                  <a:pt x="16764" y="420624"/>
                </a:lnTo>
                <a:lnTo>
                  <a:pt x="18669" y="420624"/>
                </a:lnTo>
                <a:lnTo>
                  <a:pt x="18288" y="422148"/>
                </a:lnTo>
                <a:lnTo>
                  <a:pt x="20828" y="422148"/>
                </a:lnTo>
                <a:lnTo>
                  <a:pt x="21336" y="423672"/>
                </a:lnTo>
                <a:lnTo>
                  <a:pt x="22860" y="429768"/>
                </a:lnTo>
                <a:lnTo>
                  <a:pt x="23241" y="429768"/>
                </a:lnTo>
                <a:lnTo>
                  <a:pt x="24384" y="434340"/>
                </a:lnTo>
                <a:lnTo>
                  <a:pt x="25908" y="434340"/>
                </a:lnTo>
                <a:lnTo>
                  <a:pt x="27432" y="440436"/>
                </a:lnTo>
                <a:lnTo>
                  <a:pt x="30480" y="446532"/>
                </a:lnTo>
                <a:lnTo>
                  <a:pt x="35052" y="454152"/>
                </a:lnTo>
                <a:lnTo>
                  <a:pt x="33528" y="454152"/>
                </a:lnTo>
                <a:lnTo>
                  <a:pt x="42672" y="469392"/>
                </a:lnTo>
                <a:lnTo>
                  <a:pt x="47244" y="475488"/>
                </a:lnTo>
                <a:lnTo>
                  <a:pt x="45720" y="475488"/>
                </a:lnTo>
                <a:lnTo>
                  <a:pt x="51816" y="481584"/>
                </a:lnTo>
                <a:lnTo>
                  <a:pt x="56388" y="489204"/>
                </a:lnTo>
                <a:lnTo>
                  <a:pt x="60960" y="495300"/>
                </a:lnTo>
                <a:lnTo>
                  <a:pt x="65532" y="502920"/>
                </a:lnTo>
                <a:lnTo>
                  <a:pt x="66675" y="502920"/>
                </a:lnTo>
                <a:lnTo>
                  <a:pt x="68961" y="505968"/>
                </a:lnTo>
                <a:lnTo>
                  <a:pt x="68580" y="505968"/>
                </a:lnTo>
                <a:lnTo>
                  <a:pt x="70104" y="507492"/>
                </a:lnTo>
                <a:lnTo>
                  <a:pt x="70612" y="507492"/>
                </a:lnTo>
                <a:lnTo>
                  <a:pt x="74676" y="510540"/>
                </a:lnTo>
                <a:lnTo>
                  <a:pt x="74676" y="512064"/>
                </a:lnTo>
                <a:lnTo>
                  <a:pt x="79248" y="516636"/>
                </a:lnTo>
                <a:lnTo>
                  <a:pt x="80264" y="516636"/>
                </a:lnTo>
                <a:lnTo>
                  <a:pt x="82296" y="519684"/>
                </a:lnTo>
                <a:lnTo>
                  <a:pt x="86868" y="522732"/>
                </a:lnTo>
                <a:lnTo>
                  <a:pt x="85344" y="522732"/>
                </a:lnTo>
                <a:lnTo>
                  <a:pt x="89916" y="524256"/>
                </a:lnTo>
                <a:lnTo>
                  <a:pt x="88392" y="524256"/>
                </a:lnTo>
                <a:lnTo>
                  <a:pt x="91440" y="525780"/>
                </a:lnTo>
                <a:lnTo>
                  <a:pt x="96012" y="527304"/>
                </a:lnTo>
                <a:lnTo>
                  <a:pt x="137769" y="527304"/>
                </a:lnTo>
                <a:lnTo>
                  <a:pt x="135636" y="528828"/>
                </a:lnTo>
                <a:lnTo>
                  <a:pt x="126492" y="534924"/>
                </a:lnTo>
                <a:lnTo>
                  <a:pt x="124968" y="534924"/>
                </a:lnTo>
                <a:lnTo>
                  <a:pt x="117348" y="539496"/>
                </a:lnTo>
                <a:lnTo>
                  <a:pt x="117348" y="541020"/>
                </a:lnTo>
                <a:lnTo>
                  <a:pt x="111252" y="542544"/>
                </a:lnTo>
                <a:lnTo>
                  <a:pt x="109728" y="544068"/>
                </a:lnTo>
                <a:lnTo>
                  <a:pt x="103632" y="545592"/>
                </a:lnTo>
                <a:close/>
              </a:path>
              <a:path w="637540" h="547369">
                <a:moveTo>
                  <a:pt x="18941" y="419535"/>
                </a:moveTo>
                <a:lnTo>
                  <a:pt x="19812" y="416052"/>
                </a:lnTo>
                <a:lnTo>
                  <a:pt x="19812" y="419100"/>
                </a:lnTo>
                <a:lnTo>
                  <a:pt x="18941" y="419535"/>
                </a:lnTo>
                <a:close/>
              </a:path>
              <a:path w="637540" h="547369">
                <a:moveTo>
                  <a:pt x="22860" y="420624"/>
                </a:moveTo>
                <a:lnTo>
                  <a:pt x="20320" y="420624"/>
                </a:lnTo>
                <a:lnTo>
                  <a:pt x="19812" y="419100"/>
                </a:lnTo>
                <a:lnTo>
                  <a:pt x="19812" y="416052"/>
                </a:lnTo>
                <a:lnTo>
                  <a:pt x="30480" y="416052"/>
                </a:lnTo>
                <a:lnTo>
                  <a:pt x="30480" y="417576"/>
                </a:lnTo>
                <a:lnTo>
                  <a:pt x="27432" y="419100"/>
                </a:lnTo>
                <a:lnTo>
                  <a:pt x="24384" y="419100"/>
                </a:lnTo>
                <a:lnTo>
                  <a:pt x="22860" y="420624"/>
                </a:lnTo>
                <a:close/>
              </a:path>
              <a:path w="637540" h="547369">
                <a:moveTo>
                  <a:pt x="18288" y="422148"/>
                </a:moveTo>
                <a:lnTo>
                  <a:pt x="18941" y="419535"/>
                </a:lnTo>
                <a:lnTo>
                  <a:pt x="19812" y="419100"/>
                </a:lnTo>
                <a:lnTo>
                  <a:pt x="18288" y="422148"/>
                </a:lnTo>
                <a:close/>
              </a:path>
              <a:path w="637540" h="547369">
                <a:moveTo>
                  <a:pt x="20828" y="422148"/>
                </a:moveTo>
                <a:lnTo>
                  <a:pt x="18288" y="422148"/>
                </a:lnTo>
                <a:lnTo>
                  <a:pt x="19812" y="419100"/>
                </a:lnTo>
                <a:lnTo>
                  <a:pt x="19812" y="420624"/>
                </a:lnTo>
                <a:lnTo>
                  <a:pt x="20320" y="420624"/>
                </a:lnTo>
                <a:lnTo>
                  <a:pt x="20828" y="422148"/>
                </a:lnTo>
                <a:close/>
              </a:path>
              <a:path w="637540" h="547369">
                <a:moveTo>
                  <a:pt x="20320" y="420624"/>
                </a:moveTo>
                <a:lnTo>
                  <a:pt x="19812" y="420624"/>
                </a:lnTo>
                <a:lnTo>
                  <a:pt x="19812" y="419100"/>
                </a:lnTo>
                <a:lnTo>
                  <a:pt x="20320" y="420624"/>
                </a:lnTo>
                <a:close/>
              </a:path>
              <a:path w="637540" h="547369">
                <a:moveTo>
                  <a:pt x="18669" y="420624"/>
                </a:moveTo>
                <a:lnTo>
                  <a:pt x="16764" y="420624"/>
                </a:lnTo>
                <a:lnTo>
                  <a:pt x="18941" y="419535"/>
                </a:lnTo>
                <a:lnTo>
                  <a:pt x="18669" y="420624"/>
                </a:lnTo>
                <a:close/>
              </a:path>
              <a:path w="637540" h="547369">
                <a:moveTo>
                  <a:pt x="23241" y="429768"/>
                </a:moveTo>
                <a:lnTo>
                  <a:pt x="22860" y="429768"/>
                </a:lnTo>
                <a:lnTo>
                  <a:pt x="22860" y="428244"/>
                </a:lnTo>
                <a:lnTo>
                  <a:pt x="23241" y="429768"/>
                </a:lnTo>
                <a:close/>
              </a:path>
              <a:path w="637540" h="547369">
                <a:moveTo>
                  <a:pt x="66675" y="502920"/>
                </a:moveTo>
                <a:lnTo>
                  <a:pt x="65532" y="502920"/>
                </a:lnTo>
                <a:lnTo>
                  <a:pt x="65532" y="501396"/>
                </a:lnTo>
                <a:lnTo>
                  <a:pt x="66675" y="502920"/>
                </a:lnTo>
                <a:close/>
              </a:path>
              <a:path w="637540" h="547369">
                <a:moveTo>
                  <a:pt x="70104" y="507492"/>
                </a:moveTo>
                <a:lnTo>
                  <a:pt x="68580" y="505968"/>
                </a:lnTo>
                <a:lnTo>
                  <a:pt x="69450" y="506621"/>
                </a:lnTo>
                <a:lnTo>
                  <a:pt x="70104" y="507492"/>
                </a:lnTo>
                <a:close/>
              </a:path>
              <a:path w="637540" h="547369">
                <a:moveTo>
                  <a:pt x="69450" y="506621"/>
                </a:moveTo>
                <a:lnTo>
                  <a:pt x="68580" y="505968"/>
                </a:lnTo>
                <a:lnTo>
                  <a:pt x="68961" y="505968"/>
                </a:lnTo>
                <a:lnTo>
                  <a:pt x="69450" y="506621"/>
                </a:lnTo>
                <a:close/>
              </a:path>
              <a:path w="637540" h="547369">
                <a:moveTo>
                  <a:pt x="70612" y="507492"/>
                </a:moveTo>
                <a:lnTo>
                  <a:pt x="70104" y="507492"/>
                </a:lnTo>
                <a:lnTo>
                  <a:pt x="69450" y="506621"/>
                </a:lnTo>
                <a:lnTo>
                  <a:pt x="70612" y="507492"/>
                </a:lnTo>
                <a:close/>
              </a:path>
              <a:path w="637540" h="547369">
                <a:moveTo>
                  <a:pt x="80264" y="516636"/>
                </a:moveTo>
                <a:lnTo>
                  <a:pt x="79248" y="516636"/>
                </a:lnTo>
                <a:lnTo>
                  <a:pt x="79248" y="515112"/>
                </a:lnTo>
                <a:lnTo>
                  <a:pt x="80264" y="516636"/>
                </a:lnTo>
                <a:close/>
              </a:path>
              <a:path w="637540" h="547369">
                <a:moveTo>
                  <a:pt x="97536" y="547116"/>
                </a:moveTo>
                <a:lnTo>
                  <a:pt x="96012" y="547116"/>
                </a:lnTo>
                <a:lnTo>
                  <a:pt x="91440" y="545592"/>
                </a:lnTo>
                <a:lnTo>
                  <a:pt x="102108" y="545592"/>
                </a:lnTo>
                <a:lnTo>
                  <a:pt x="97536" y="547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14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5712" y="2616708"/>
            <a:ext cx="3375659" cy="91440"/>
          </a:xfrm>
          <a:prstGeom prst="rect">
            <a:avLst/>
          </a:prstGeom>
        </p:spPr>
      </p:pic>
      <p:pic>
        <p:nvPicPr>
          <p:cNvPr id="2097215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8751" y="3008376"/>
            <a:ext cx="2119884" cy="80772"/>
          </a:xfrm>
          <a:prstGeom prst="rect">
            <a:avLst/>
          </a:prstGeom>
        </p:spPr>
      </p:pic>
      <p:sp>
        <p:nvSpPr>
          <p:cNvPr id="1048673" name="object 7"/>
          <p:cNvSpPr/>
          <p:nvPr/>
        </p:nvSpPr>
        <p:spPr>
          <a:xfrm>
            <a:off x="1894332" y="3389376"/>
            <a:ext cx="1061085" cy="74930"/>
          </a:xfrm>
          <a:custGeom>
            <a:avLst/>
            <a:gdLst/>
            <a:ahLst/>
            <a:cxnLst/>
            <a:rect l="l" t="t" r="r" b="b"/>
            <a:pathLst>
              <a:path w="1061085" h="74929">
                <a:moveTo>
                  <a:pt x="853440" y="1524"/>
                </a:moveTo>
                <a:lnTo>
                  <a:pt x="847343" y="1524"/>
                </a:lnTo>
                <a:lnTo>
                  <a:pt x="853440" y="0"/>
                </a:lnTo>
                <a:lnTo>
                  <a:pt x="853440" y="1524"/>
                </a:lnTo>
                <a:close/>
              </a:path>
              <a:path w="1061085" h="74929">
                <a:moveTo>
                  <a:pt x="894587" y="1524"/>
                </a:moveTo>
                <a:lnTo>
                  <a:pt x="853440" y="1524"/>
                </a:lnTo>
                <a:lnTo>
                  <a:pt x="859535" y="0"/>
                </a:lnTo>
                <a:lnTo>
                  <a:pt x="886967" y="0"/>
                </a:lnTo>
                <a:lnTo>
                  <a:pt x="894587" y="1524"/>
                </a:lnTo>
                <a:close/>
              </a:path>
              <a:path w="1061085" h="74929">
                <a:moveTo>
                  <a:pt x="940308" y="3048"/>
                </a:moveTo>
                <a:lnTo>
                  <a:pt x="812292" y="3048"/>
                </a:lnTo>
                <a:lnTo>
                  <a:pt x="819911" y="1524"/>
                </a:lnTo>
                <a:lnTo>
                  <a:pt x="932687" y="1524"/>
                </a:lnTo>
                <a:lnTo>
                  <a:pt x="940308" y="3048"/>
                </a:lnTo>
                <a:close/>
              </a:path>
              <a:path w="1061085" h="74929">
                <a:moveTo>
                  <a:pt x="955548" y="4572"/>
                </a:moveTo>
                <a:lnTo>
                  <a:pt x="775716" y="4572"/>
                </a:lnTo>
                <a:lnTo>
                  <a:pt x="783335" y="3048"/>
                </a:lnTo>
                <a:lnTo>
                  <a:pt x="947927" y="3048"/>
                </a:lnTo>
                <a:lnTo>
                  <a:pt x="955548" y="4572"/>
                </a:lnTo>
                <a:close/>
              </a:path>
              <a:path w="1061085" h="74929">
                <a:moveTo>
                  <a:pt x="963167" y="6096"/>
                </a:moveTo>
                <a:lnTo>
                  <a:pt x="705611" y="6096"/>
                </a:lnTo>
                <a:lnTo>
                  <a:pt x="714756" y="4572"/>
                </a:lnTo>
                <a:lnTo>
                  <a:pt x="957071" y="4572"/>
                </a:lnTo>
                <a:lnTo>
                  <a:pt x="963167" y="6096"/>
                </a:lnTo>
                <a:close/>
              </a:path>
              <a:path w="1061085" h="74929">
                <a:moveTo>
                  <a:pt x="982979" y="7620"/>
                </a:moveTo>
                <a:lnTo>
                  <a:pt x="598932" y="7620"/>
                </a:lnTo>
                <a:lnTo>
                  <a:pt x="606551" y="6096"/>
                </a:lnTo>
                <a:lnTo>
                  <a:pt x="975359" y="6096"/>
                </a:lnTo>
                <a:lnTo>
                  <a:pt x="982979" y="7620"/>
                </a:lnTo>
                <a:close/>
              </a:path>
              <a:path w="1061085" h="74929">
                <a:moveTo>
                  <a:pt x="990600" y="9017"/>
                </a:moveTo>
                <a:lnTo>
                  <a:pt x="554735" y="9017"/>
                </a:lnTo>
                <a:lnTo>
                  <a:pt x="556259" y="7620"/>
                </a:lnTo>
                <a:lnTo>
                  <a:pt x="984503" y="7620"/>
                </a:lnTo>
                <a:lnTo>
                  <a:pt x="990600" y="9017"/>
                </a:lnTo>
                <a:close/>
              </a:path>
              <a:path w="1061085" h="74929">
                <a:moveTo>
                  <a:pt x="1014984" y="13716"/>
                </a:moveTo>
                <a:lnTo>
                  <a:pt x="525779" y="13716"/>
                </a:lnTo>
                <a:lnTo>
                  <a:pt x="530351" y="12065"/>
                </a:lnTo>
                <a:lnTo>
                  <a:pt x="537971" y="12065"/>
                </a:lnTo>
                <a:lnTo>
                  <a:pt x="542543" y="10541"/>
                </a:lnTo>
                <a:lnTo>
                  <a:pt x="548640" y="9017"/>
                </a:lnTo>
                <a:lnTo>
                  <a:pt x="998219" y="9017"/>
                </a:lnTo>
                <a:lnTo>
                  <a:pt x="1005840" y="10541"/>
                </a:lnTo>
                <a:lnTo>
                  <a:pt x="1005840" y="12065"/>
                </a:lnTo>
                <a:lnTo>
                  <a:pt x="1014984" y="13716"/>
                </a:lnTo>
                <a:close/>
              </a:path>
              <a:path w="1061085" h="74929">
                <a:moveTo>
                  <a:pt x="210312" y="12065"/>
                </a:moveTo>
                <a:lnTo>
                  <a:pt x="190500" y="12065"/>
                </a:lnTo>
                <a:lnTo>
                  <a:pt x="195071" y="10541"/>
                </a:lnTo>
                <a:lnTo>
                  <a:pt x="205739" y="10541"/>
                </a:lnTo>
                <a:lnTo>
                  <a:pt x="210312" y="12065"/>
                </a:lnTo>
                <a:close/>
              </a:path>
              <a:path w="1061085" h="74929">
                <a:moveTo>
                  <a:pt x="224027" y="13716"/>
                </a:moveTo>
                <a:lnTo>
                  <a:pt x="170687" y="13716"/>
                </a:lnTo>
                <a:lnTo>
                  <a:pt x="175259" y="12065"/>
                </a:lnTo>
                <a:lnTo>
                  <a:pt x="219455" y="12065"/>
                </a:lnTo>
                <a:lnTo>
                  <a:pt x="224027" y="13716"/>
                </a:lnTo>
                <a:close/>
              </a:path>
              <a:path w="1061085" h="74929">
                <a:moveTo>
                  <a:pt x="233171" y="15240"/>
                </a:moveTo>
                <a:lnTo>
                  <a:pt x="164591" y="15240"/>
                </a:lnTo>
                <a:lnTo>
                  <a:pt x="169163" y="13716"/>
                </a:lnTo>
                <a:lnTo>
                  <a:pt x="228600" y="13716"/>
                </a:lnTo>
                <a:lnTo>
                  <a:pt x="233171" y="15240"/>
                </a:lnTo>
                <a:close/>
              </a:path>
              <a:path w="1061085" h="74929">
                <a:moveTo>
                  <a:pt x="1022603" y="15240"/>
                </a:moveTo>
                <a:lnTo>
                  <a:pt x="509016" y="15240"/>
                </a:lnTo>
                <a:lnTo>
                  <a:pt x="515112" y="13716"/>
                </a:lnTo>
                <a:lnTo>
                  <a:pt x="1013459" y="13716"/>
                </a:lnTo>
                <a:lnTo>
                  <a:pt x="1022603" y="15240"/>
                </a:lnTo>
                <a:close/>
              </a:path>
              <a:path w="1061085" h="74929">
                <a:moveTo>
                  <a:pt x="249935" y="16764"/>
                </a:moveTo>
                <a:lnTo>
                  <a:pt x="153923" y="16764"/>
                </a:lnTo>
                <a:lnTo>
                  <a:pt x="160019" y="15240"/>
                </a:lnTo>
                <a:lnTo>
                  <a:pt x="243839" y="15240"/>
                </a:lnTo>
                <a:lnTo>
                  <a:pt x="249935" y="16764"/>
                </a:lnTo>
                <a:close/>
              </a:path>
              <a:path w="1061085" h="74929">
                <a:moveTo>
                  <a:pt x="1053084" y="47117"/>
                </a:moveTo>
                <a:lnTo>
                  <a:pt x="1046987" y="45720"/>
                </a:lnTo>
                <a:lnTo>
                  <a:pt x="1025651" y="39624"/>
                </a:lnTo>
                <a:lnTo>
                  <a:pt x="1016508" y="38100"/>
                </a:lnTo>
                <a:lnTo>
                  <a:pt x="1018032" y="38100"/>
                </a:lnTo>
                <a:lnTo>
                  <a:pt x="1008887" y="36449"/>
                </a:lnTo>
                <a:lnTo>
                  <a:pt x="993648" y="33401"/>
                </a:lnTo>
                <a:lnTo>
                  <a:pt x="987551" y="32004"/>
                </a:lnTo>
                <a:lnTo>
                  <a:pt x="986027" y="32004"/>
                </a:lnTo>
                <a:lnTo>
                  <a:pt x="978408" y="30480"/>
                </a:lnTo>
                <a:lnTo>
                  <a:pt x="973835" y="30480"/>
                </a:lnTo>
                <a:lnTo>
                  <a:pt x="966216" y="28956"/>
                </a:lnTo>
                <a:lnTo>
                  <a:pt x="958595" y="28956"/>
                </a:lnTo>
                <a:lnTo>
                  <a:pt x="952500" y="27432"/>
                </a:lnTo>
                <a:lnTo>
                  <a:pt x="946403" y="27432"/>
                </a:lnTo>
                <a:lnTo>
                  <a:pt x="938783" y="25908"/>
                </a:lnTo>
                <a:lnTo>
                  <a:pt x="923543" y="25908"/>
                </a:lnTo>
                <a:lnTo>
                  <a:pt x="915924" y="24257"/>
                </a:lnTo>
                <a:lnTo>
                  <a:pt x="885443" y="24257"/>
                </a:lnTo>
                <a:lnTo>
                  <a:pt x="879348" y="22733"/>
                </a:lnTo>
                <a:lnTo>
                  <a:pt x="467867" y="22733"/>
                </a:lnTo>
                <a:lnTo>
                  <a:pt x="477012" y="19812"/>
                </a:lnTo>
                <a:lnTo>
                  <a:pt x="483108" y="18288"/>
                </a:lnTo>
                <a:lnTo>
                  <a:pt x="487679" y="18288"/>
                </a:lnTo>
                <a:lnTo>
                  <a:pt x="493775" y="16764"/>
                </a:lnTo>
                <a:lnTo>
                  <a:pt x="498347" y="16764"/>
                </a:lnTo>
                <a:lnTo>
                  <a:pt x="504443" y="15240"/>
                </a:lnTo>
                <a:lnTo>
                  <a:pt x="1024127" y="15240"/>
                </a:lnTo>
                <a:lnTo>
                  <a:pt x="1031748" y="18288"/>
                </a:lnTo>
                <a:lnTo>
                  <a:pt x="1042416" y="21209"/>
                </a:lnTo>
                <a:lnTo>
                  <a:pt x="1053084" y="25908"/>
                </a:lnTo>
                <a:lnTo>
                  <a:pt x="1059179" y="27432"/>
                </a:lnTo>
                <a:lnTo>
                  <a:pt x="1060703" y="33401"/>
                </a:lnTo>
                <a:lnTo>
                  <a:pt x="1059179" y="38100"/>
                </a:lnTo>
                <a:lnTo>
                  <a:pt x="1057656" y="44196"/>
                </a:lnTo>
                <a:lnTo>
                  <a:pt x="1053084" y="47117"/>
                </a:lnTo>
                <a:close/>
              </a:path>
              <a:path w="1061085" h="74929">
                <a:moveTo>
                  <a:pt x="266700" y="19812"/>
                </a:moveTo>
                <a:lnTo>
                  <a:pt x="132587" y="19812"/>
                </a:lnTo>
                <a:lnTo>
                  <a:pt x="138683" y="18288"/>
                </a:lnTo>
                <a:lnTo>
                  <a:pt x="143255" y="18288"/>
                </a:lnTo>
                <a:lnTo>
                  <a:pt x="147827" y="16764"/>
                </a:lnTo>
                <a:lnTo>
                  <a:pt x="256031" y="16764"/>
                </a:lnTo>
                <a:lnTo>
                  <a:pt x="260604" y="18288"/>
                </a:lnTo>
                <a:lnTo>
                  <a:pt x="266700" y="19812"/>
                </a:lnTo>
                <a:close/>
              </a:path>
              <a:path w="1061085" h="74929">
                <a:moveTo>
                  <a:pt x="271271" y="19812"/>
                </a:moveTo>
                <a:lnTo>
                  <a:pt x="266700" y="19812"/>
                </a:lnTo>
                <a:lnTo>
                  <a:pt x="265175" y="18288"/>
                </a:lnTo>
                <a:lnTo>
                  <a:pt x="271271" y="19812"/>
                </a:lnTo>
                <a:close/>
              </a:path>
              <a:path w="1061085" h="74929">
                <a:moveTo>
                  <a:pt x="278891" y="21209"/>
                </a:moveTo>
                <a:lnTo>
                  <a:pt x="118871" y="21209"/>
                </a:lnTo>
                <a:lnTo>
                  <a:pt x="123443" y="19812"/>
                </a:lnTo>
                <a:lnTo>
                  <a:pt x="272795" y="19812"/>
                </a:lnTo>
                <a:lnTo>
                  <a:pt x="278891" y="21209"/>
                </a:lnTo>
                <a:close/>
              </a:path>
              <a:path w="1061085" h="74929">
                <a:moveTo>
                  <a:pt x="284987" y="22733"/>
                </a:moveTo>
                <a:lnTo>
                  <a:pt x="106679" y="22733"/>
                </a:lnTo>
                <a:lnTo>
                  <a:pt x="111251" y="21209"/>
                </a:lnTo>
                <a:lnTo>
                  <a:pt x="280416" y="21209"/>
                </a:lnTo>
                <a:lnTo>
                  <a:pt x="284987" y="22733"/>
                </a:lnTo>
                <a:close/>
              </a:path>
              <a:path w="1061085" h="74929">
                <a:moveTo>
                  <a:pt x="301751" y="25908"/>
                </a:moveTo>
                <a:lnTo>
                  <a:pt x="89916" y="25908"/>
                </a:lnTo>
                <a:lnTo>
                  <a:pt x="92963" y="24257"/>
                </a:lnTo>
                <a:lnTo>
                  <a:pt x="97535" y="24257"/>
                </a:lnTo>
                <a:lnTo>
                  <a:pt x="102108" y="22733"/>
                </a:lnTo>
                <a:lnTo>
                  <a:pt x="291083" y="22733"/>
                </a:lnTo>
                <a:lnTo>
                  <a:pt x="295655" y="24257"/>
                </a:lnTo>
                <a:lnTo>
                  <a:pt x="301751" y="25908"/>
                </a:lnTo>
                <a:close/>
              </a:path>
              <a:path w="1061085" h="74929">
                <a:moveTo>
                  <a:pt x="854964" y="24257"/>
                </a:moveTo>
                <a:lnTo>
                  <a:pt x="463296" y="24257"/>
                </a:lnTo>
                <a:lnTo>
                  <a:pt x="469392" y="22733"/>
                </a:lnTo>
                <a:lnTo>
                  <a:pt x="862583" y="22733"/>
                </a:lnTo>
                <a:lnTo>
                  <a:pt x="854964" y="24257"/>
                </a:lnTo>
                <a:close/>
              </a:path>
              <a:path w="1061085" h="74929">
                <a:moveTo>
                  <a:pt x="827532" y="25908"/>
                </a:moveTo>
                <a:lnTo>
                  <a:pt x="457200" y="25908"/>
                </a:lnTo>
                <a:lnTo>
                  <a:pt x="461771" y="24257"/>
                </a:lnTo>
                <a:lnTo>
                  <a:pt x="833627" y="24257"/>
                </a:lnTo>
                <a:lnTo>
                  <a:pt x="827532" y="25908"/>
                </a:lnTo>
                <a:close/>
              </a:path>
              <a:path w="1061085" h="74929">
                <a:moveTo>
                  <a:pt x="304800" y="27432"/>
                </a:moveTo>
                <a:lnTo>
                  <a:pt x="83819" y="27432"/>
                </a:lnTo>
                <a:lnTo>
                  <a:pt x="88391" y="25908"/>
                </a:lnTo>
                <a:lnTo>
                  <a:pt x="300227" y="25908"/>
                </a:lnTo>
                <a:lnTo>
                  <a:pt x="304800" y="27432"/>
                </a:lnTo>
                <a:close/>
              </a:path>
              <a:path w="1061085" h="74929">
                <a:moveTo>
                  <a:pt x="723900" y="28956"/>
                </a:moveTo>
                <a:lnTo>
                  <a:pt x="443483" y="28956"/>
                </a:lnTo>
                <a:lnTo>
                  <a:pt x="448055" y="27432"/>
                </a:lnTo>
                <a:lnTo>
                  <a:pt x="454151" y="25908"/>
                </a:lnTo>
                <a:lnTo>
                  <a:pt x="800100" y="25908"/>
                </a:lnTo>
                <a:lnTo>
                  <a:pt x="792479" y="27432"/>
                </a:lnTo>
                <a:lnTo>
                  <a:pt x="733043" y="27432"/>
                </a:lnTo>
                <a:lnTo>
                  <a:pt x="723900" y="28956"/>
                </a:lnTo>
                <a:close/>
              </a:path>
              <a:path w="1061085" h="74929">
                <a:moveTo>
                  <a:pt x="332231" y="32004"/>
                </a:moveTo>
                <a:lnTo>
                  <a:pt x="71561" y="32004"/>
                </a:lnTo>
                <a:lnTo>
                  <a:pt x="73151" y="30480"/>
                </a:lnTo>
                <a:lnTo>
                  <a:pt x="79247" y="27432"/>
                </a:lnTo>
                <a:lnTo>
                  <a:pt x="309371" y="27432"/>
                </a:lnTo>
                <a:lnTo>
                  <a:pt x="318516" y="30480"/>
                </a:lnTo>
                <a:lnTo>
                  <a:pt x="327659" y="30480"/>
                </a:lnTo>
                <a:lnTo>
                  <a:pt x="332231" y="32004"/>
                </a:lnTo>
                <a:close/>
              </a:path>
              <a:path w="1061085" h="74929">
                <a:moveTo>
                  <a:pt x="579119" y="30480"/>
                </a:moveTo>
                <a:lnTo>
                  <a:pt x="435863" y="30480"/>
                </a:lnTo>
                <a:lnTo>
                  <a:pt x="441959" y="28956"/>
                </a:lnTo>
                <a:lnTo>
                  <a:pt x="585216" y="28956"/>
                </a:lnTo>
                <a:lnTo>
                  <a:pt x="579119" y="30480"/>
                </a:lnTo>
                <a:close/>
              </a:path>
              <a:path w="1061085" h="74929">
                <a:moveTo>
                  <a:pt x="547116" y="33401"/>
                </a:moveTo>
                <a:lnTo>
                  <a:pt x="419100" y="33401"/>
                </a:lnTo>
                <a:lnTo>
                  <a:pt x="431292" y="30480"/>
                </a:lnTo>
                <a:lnTo>
                  <a:pt x="559308" y="30480"/>
                </a:lnTo>
                <a:lnTo>
                  <a:pt x="551687" y="32004"/>
                </a:lnTo>
                <a:lnTo>
                  <a:pt x="553211" y="32004"/>
                </a:lnTo>
                <a:lnTo>
                  <a:pt x="547116" y="33401"/>
                </a:lnTo>
                <a:close/>
              </a:path>
              <a:path w="1061085" h="74929">
                <a:moveTo>
                  <a:pt x="71530" y="32033"/>
                </a:moveTo>
                <a:close/>
              </a:path>
              <a:path w="1061085" h="74929">
                <a:moveTo>
                  <a:pt x="70104" y="33401"/>
                </a:moveTo>
                <a:lnTo>
                  <a:pt x="71530" y="32033"/>
                </a:lnTo>
                <a:lnTo>
                  <a:pt x="70104" y="33401"/>
                </a:lnTo>
                <a:close/>
              </a:path>
              <a:path w="1061085" h="74929">
                <a:moveTo>
                  <a:pt x="173735" y="33401"/>
                </a:moveTo>
                <a:lnTo>
                  <a:pt x="70104" y="33401"/>
                </a:lnTo>
                <a:lnTo>
                  <a:pt x="71627" y="32004"/>
                </a:lnTo>
                <a:lnTo>
                  <a:pt x="178308" y="32004"/>
                </a:lnTo>
                <a:lnTo>
                  <a:pt x="173735" y="33401"/>
                </a:lnTo>
                <a:close/>
              </a:path>
              <a:path w="1061085" h="74929">
                <a:moveTo>
                  <a:pt x="356616" y="34925"/>
                </a:moveTo>
                <a:lnTo>
                  <a:pt x="225551" y="34925"/>
                </a:lnTo>
                <a:lnTo>
                  <a:pt x="220979" y="33401"/>
                </a:lnTo>
                <a:lnTo>
                  <a:pt x="217931" y="33401"/>
                </a:lnTo>
                <a:lnTo>
                  <a:pt x="213359" y="32004"/>
                </a:lnTo>
                <a:lnTo>
                  <a:pt x="347471" y="32004"/>
                </a:lnTo>
                <a:lnTo>
                  <a:pt x="356616" y="34925"/>
                </a:lnTo>
                <a:close/>
              </a:path>
              <a:path w="1061085" h="74929">
                <a:moveTo>
                  <a:pt x="156971" y="36449"/>
                </a:moveTo>
                <a:lnTo>
                  <a:pt x="62483" y="36449"/>
                </a:lnTo>
                <a:lnTo>
                  <a:pt x="67055" y="34925"/>
                </a:lnTo>
                <a:lnTo>
                  <a:pt x="67055" y="33401"/>
                </a:lnTo>
                <a:lnTo>
                  <a:pt x="71530" y="32033"/>
                </a:lnTo>
                <a:lnTo>
                  <a:pt x="70104" y="33401"/>
                </a:lnTo>
                <a:lnTo>
                  <a:pt x="167639" y="33401"/>
                </a:lnTo>
                <a:lnTo>
                  <a:pt x="163067" y="34925"/>
                </a:lnTo>
                <a:lnTo>
                  <a:pt x="161543" y="34925"/>
                </a:lnTo>
                <a:lnTo>
                  <a:pt x="156971" y="36449"/>
                </a:lnTo>
                <a:close/>
              </a:path>
              <a:path w="1061085" h="74929">
                <a:moveTo>
                  <a:pt x="539496" y="34925"/>
                </a:moveTo>
                <a:lnTo>
                  <a:pt x="408431" y="34925"/>
                </a:lnTo>
                <a:lnTo>
                  <a:pt x="414527" y="33401"/>
                </a:lnTo>
                <a:lnTo>
                  <a:pt x="539496" y="33401"/>
                </a:lnTo>
                <a:lnTo>
                  <a:pt x="539496" y="34925"/>
                </a:lnTo>
                <a:close/>
              </a:path>
              <a:path w="1061085" h="74929">
                <a:moveTo>
                  <a:pt x="387096" y="36449"/>
                </a:moveTo>
                <a:lnTo>
                  <a:pt x="236219" y="36449"/>
                </a:lnTo>
                <a:lnTo>
                  <a:pt x="230123" y="34925"/>
                </a:lnTo>
                <a:lnTo>
                  <a:pt x="382523" y="34925"/>
                </a:lnTo>
                <a:lnTo>
                  <a:pt x="387096" y="36449"/>
                </a:lnTo>
                <a:close/>
              </a:path>
              <a:path w="1061085" h="74929">
                <a:moveTo>
                  <a:pt x="522731" y="36449"/>
                </a:moveTo>
                <a:lnTo>
                  <a:pt x="397763" y="36449"/>
                </a:lnTo>
                <a:lnTo>
                  <a:pt x="403859" y="34925"/>
                </a:lnTo>
                <a:lnTo>
                  <a:pt x="528827" y="34925"/>
                </a:lnTo>
                <a:lnTo>
                  <a:pt x="522731" y="36449"/>
                </a:lnTo>
                <a:close/>
              </a:path>
              <a:path w="1061085" h="74929">
                <a:moveTo>
                  <a:pt x="135635" y="39624"/>
                </a:moveTo>
                <a:lnTo>
                  <a:pt x="57912" y="39624"/>
                </a:lnTo>
                <a:lnTo>
                  <a:pt x="64008" y="36449"/>
                </a:lnTo>
                <a:lnTo>
                  <a:pt x="150875" y="36449"/>
                </a:lnTo>
                <a:lnTo>
                  <a:pt x="146304" y="38100"/>
                </a:lnTo>
                <a:lnTo>
                  <a:pt x="141731" y="38100"/>
                </a:lnTo>
                <a:lnTo>
                  <a:pt x="135635" y="39624"/>
                </a:lnTo>
                <a:close/>
              </a:path>
              <a:path w="1061085" h="74929">
                <a:moveTo>
                  <a:pt x="512063" y="38100"/>
                </a:moveTo>
                <a:lnTo>
                  <a:pt x="246887" y="38100"/>
                </a:lnTo>
                <a:lnTo>
                  <a:pt x="240791" y="36449"/>
                </a:lnTo>
                <a:lnTo>
                  <a:pt x="518159" y="36449"/>
                </a:lnTo>
                <a:lnTo>
                  <a:pt x="512063" y="38100"/>
                </a:lnTo>
                <a:close/>
              </a:path>
              <a:path w="1061085" h="74929">
                <a:moveTo>
                  <a:pt x="486155" y="41148"/>
                </a:moveTo>
                <a:lnTo>
                  <a:pt x="262127" y="41148"/>
                </a:lnTo>
                <a:lnTo>
                  <a:pt x="257555" y="39624"/>
                </a:lnTo>
                <a:lnTo>
                  <a:pt x="251459" y="38100"/>
                </a:lnTo>
                <a:lnTo>
                  <a:pt x="507492" y="38100"/>
                </a:lnTo>
                <a:lnTo>
                  <a:pt x="501396" y="39624"/>
                </a:lnTo>
                <a:lnTo>
                  <a:pt x="490727" y="39624"/>
                </a:lnTo>
                <a:lnTo>
                  <a:pt x="486155" y="41148"/>
                </a:lnTo>
                <a:close/>
              </a:path>
              <a:path w="1061085" h="74929">
                <a:moveTo>
                  <a:pt x="124967" y="41148"/>
                </a:moveTo>
                <a:lnTo>
                  <a:pt x="54863" y="41148"/>
                </a:lnTo>
                <a:lnTo>
                  <a:pt x="56387" y="39624"/>
                </a:lnTo>
                <a:lnTo>
                  <a:pt x="131063" y="39624"/>
                </a:lnTo>
                <a:lnTo>
                  <a:pt x="124967" y="41148"/>
                </a:lnTo>
                <a:close/>
              </a:path>
              <a:path w="1061085" h="74929">
                <a:moveTo>
                  <a:pt x="109727" y="42672"/>
                </a:moveTo>
                <a:lnTo>
                  <a:pt x="51815" y="42672"/>
                </a:lnTo>
                <a:lnTo>
                  <a:pt x="53339" y="41148"/>
                </a:lnTo>
                <a:lnTo>
                  <a:pt x="115823" y="41148"/>
                </a:lnTo>
                <a:lnTo>
                  <a:pt x="109727" y="42672"/>
                </a:lnTo>
                <a:close/>
              </a:path>
              <a:path w="1061085" h="74929">
                <a:moveTo>
                  <a:pt x="475487" y="44196"/>
                </a:moveTo>
                <a:lnTo>
                  <a:pt x="280416" y="44196"/>
                </a:lnTo>
                <a:lnTo>
                  <a:pt x="274319" y="42672"/>
                </a:lnTo>
                <a:lnTo>
                  <a:pt x="275843" y="42672"/>
                </a:lnTo>
                <a:lnTo>
                  <a:pt x="268223" y="41148"/>
                </a:lnTo>
                <a:lnTo>
                  <a:pt x="483108" y="41148"/>
                </a:lnTo>
                <a:lnTo>
                  <a:pt x="478535" y="42672"/>
                </a:lnTo>
                <a:lnTo>
                  <a:pt x="475487" y="44196"/>
                </a:lnTo>
                <a:close/>
              </a:path>
              <a:path w="1061085" h="74929">
                <a:moveTo>
                  <a:pt x="483108" y="42672"/>
                </a:moveTo>
                <a:lnTo>
                  <a:pt x="483108" y="41148"/>
                </a:lnTo>
                <a:lnTo>
                  <a:pt x="487679" y="41148"/>
                </a:lnTo>
                <a:lnTo>
                  <a:pt x="483108" y="42672"/>
                </a:lnTo>
                <a:close/>
              </a:path>
              <a:path w="1061085" h="74929">
                <a:moveTo>
                  <a:pt x="51815" y="42672"/>
                </a:moveTo>
                <a:close/>
              </a:path>
              <a:path w="1061085" h="74929">
                <a:moveTo>
                  <a:pt x="100583" y="44196"/>
                </a:moveTo>
                <a:lnTo>
                  <a:pt x="50291" y="44196"/>
                </a:lnTo>
                <a:lnTo>
                  <a:pt x="51816" y="42672"/>
                </a:lnTo>
                <a:lnTo>
                  <a:pt x="105155" y="42672"/>
                </a:lnTo>
                <a:lnTo>
                  <a:pt x="100583" y="44196"/>
                </a:lnTo>
                <a:close/>
              </a:path>
              <a:path w="1061085" h="74929">
                <a:moveTo>
                  <a:pt x="22859" y="74549"/>
                </a:moveTo>
                <a:lnTo>
                  <a:pt x="7619" y="74549"/>
                </a:lnTo>
                <a:lnTo>
                  <a:pt x="1523" y="71501"/>
                </a:lnTo>
                <a:lnTo>
                  <a:pt x="0" y="68580"/>
                </a:lnTo>
                <a:lnTo>
                  <a:pt x="0" y="59309"/>
                </a:lnTo>
                <a:lnTo>
                  <a:pt x="4571" y="56388"/>
                </a:lnTo>
                <a:lnTo>
                  <a:pt x="21335" y="56388"/>
                </a:lnTo>
                <a:lnTo>
                  <a:pt x="24383" y="54864"/>
                </a:lnTo>
                <a:lnTo>
                  <a:pt x="25908" y="54864"/>
                </a:lnTo>
                <a:lnTo>
                  <a:pt x="32004" y="51816"/>
                </a:lnTo>
                <a:lnTo>
                  <a:pt x="35051" y="51816"/>
                </a:lnTo>
                <a:lnTo>
                  <a:pt x="41147" y="48641"/>
                </a:lnTo>
                <a:lnTo>
                  <a:pt x="42671" y="48641"/>
                </a:lnTo>
                <a:lnTo>
                  <a:pt x="48767" y="45720"/>
                </a:lnTo>
                <a:lnTo>
                  <a:pt x="48767" y="44196"/>
                </a:lnTo>
                <a:lnTo>
                  <a:pt x="51815" y="42672"/>
                </a:lnTo>
                <a:lnTo>
                  <a:pt x="50291" y="44196"/>
                </a:lnTo>
                <a:lnTo>
                  <a:pt x="97535" y="44196"/>
                </a:lnTo>
                <a:lnTo>
                  <a:pt x="92963" y="45720"/>
                </a:lnTo>
                <a:lnTo>
                  <a:pt x="88391" y="45720"/>
                </a:lnTo>
                <a:lnTo>
                  <a:pt x="85343" y="47117"/>
                </a:lnTo>
                <a:lnTo>
                  <a:pt x="83819" y="47117"/>
                </a:lnTo>
                <a:lnTo>
                  <a:pt x="80771" y="48641"/>
                </a:lnTo>
                <a:lnTo>
                  <a:pt x="79247" y="50165"/>
                </a:lnTo>
                <a:lnTo>
                  <a:pt x="64008" y="57912"/>
                </a:lnTo>
                <a:lnTo>
                  <a:pt x="65531" y="57912"/>
                </a:lnTo>
                <a:lnTo>
                  <a:pt x="60959" y="59309"/>
                </a:lnTo>
                <a:lnTo>
                  <a:pt x="57912" y="62357"/>
                </a:lnTo>
                <a:lnTo>
                  <a:pt x="54863" y="62357"/>
                </a:lnTo>
                <a:lnTo>
                  <a:pt x="53339" y="65532"/>
                </a:lnTo>
                <a:lnTo>
                  <a:pt x="51816" y="65532"/>
                </a:lnTo>
                <a:lnTo>
                  <a:pt x="48767" y="67056"/>
                </a:lnTo>
                <a:lnTo>
                  <a:pt x="47243" y="67056"/>
                </a:lnTo>
                <a:lnTo>
                  <a:pt x="41147" y="70104"/>
                </a:lnTo>
                <a:lnTo>
                  <a:pt x="36575" y="70104"/>
                </a:lnTo>
                <a:lnTo>
                  <a:pt x="33527" y="71501"/>
                </a:lnTo>
                <a:lnTo>
                  <a:pt x="30479" y="71501"/>
                </a:lnTo>
                <a:lnTo>
                  <a:pt x="27431" y="73025"/>
                </a:lnTo>
                <a:lnTo>
                  <a:pt x="24383" y="73025"/>
                </a:lnTo>
                <a:lnTo>
                  <a:pt x="22859" y="74549"/>
                </a:lnTo>
                <a:close/>
              </a:path>
              <a:path w="1061085" h="74929">
                <a:moveTo>
                  <a:pt x="464819" y="47117"/>
                </a:moveTo>
                <a:lnTo>
                  <a:pt x="294131" y="47117"/>
                </a:lnTo>
                <a:lnTo>
                  <a:pt x="289559" y="45720"/>
                </a:lnTo>
                <a:lnTo>
                  <a:pt x="291083" y="45720"/>
                </a:lnTo>
                <a:lnTo>
                  <a:pt x="286512" y="44196"/>
                </a:lnTo>
                <a:lnTo>
                  <a:pt x="473963" y="44196"/>
                </a:lnTo>
                <a:lnTo>
                  <a:pt x="464819" y="47117"/>
                </a:lnTo>
                <a:close/>
              </a:path>
              <a:path w="1061085" h="74929">
                <a:moveTo>
                  <a:pt x="42671" y="48641"/>
                </a:moveTo>
                <a:lnTo>
                  <a:pt x="39623" y="48641"/>
                </a:lnTo>
                <a:lnTo>
                  <a:pt x="44195" y="47117"/>
                </a:lnTo>
                <a:lnTo>
                  <a:pt x="42671" y="48641"/>
                </a:lnTo>
                <a:close/>
              </a:path>
              <a:path w="1061085" h="74929">
                <a:moveTo>
                  <a:pt x="80771" y="48641"/>
                </a:moveTo>
                <a:lnTo>
                  <a:pt x="83819" y="47117"/>
                </a:lnTo>
                <a:lnTo>
                  <a:pt x="85343" y="47117"/>
                </a:lnTo>
                <a:lnTo>
                  <a:pt x="80771" y="48641"/>
                </a:lnTo>
                <a:close/>
              </a:path>
              <a:path w="1061085" h="74929">
                <a:moveTo>
                  <a:pt x="443483" y="51816"/>
                </a:moveTo>
                <a:lnTo>
                  <a:pt x="313943" y="51816"/>
                </a:lnTo>
                <a:lnTo>
                  <a:pt x="300227" y="47117"/>
                </a:lnTo>
                <a:lnTo>
                  <a:pt x="463296" y="47117"/>
                </a:lnTo>
                <a:lnTo>
                  <a:pt x="457200" y="48641"/>
                </a:lnTo>
                <a:lnTo>
                  <a:pt x="452627" y="48641"/>
                </a:lnTo>
                <a:lnTo>
                  <a:pt x="452627" y="50165"/>
                </a:lnTo>
                <a:lnTo>
                  <a:pt x="449579" y="50165"/>
                </a:lnTo>
                <a:lnTo>
                  <a:pt x="443483" y="51816"/>
                </a:lnTo>
                <a:close/>
              </a:path>
              <a:path w="1061085" h="74929">
                <a:moveTo>
                  <a:pt x="417575" y="56388"/>
                </a:moveTo>
                <a:lnTo>
                  <a:pt x="352043" y="56388"/>
                </a:lnTo>
                <a:lnTo>
                  <a:pt x="347471" y="54864"/>
                </a:lnTo>
                <a:lnTo>
                  <a:pt x="341375" y="53340"/>
                </a:lnTo>
                <a:lnTo>
                  <a:pt x="324612" y="53340"/>
                </a:lnTo>
                <a:lnTo>
                  <a:pt x="320039" y="51816"/>
                </a:lnTo>
                <a:lnTo>
                  <a:pt x="441959" y="51816"/>
                </a:lnTo>
                <a:lnTo>
                  <a:pt x="434339" y="53340"/>
                </a:lnTo>
                <a:lnTo>
                  <a:pt x="428243" y="54864"/>
                </a:lnTo>
                <a:lnTo>
                  <a:pt x="422147" y="54864"/>
                </a:lnTo>
                <a:lnTo>
                  <a:pt x="417575" y="56388"/>
                </a:lnTo>
                <a:close/>
              </a:path>
              <a:path w="1061085" h="74929">
                <a:moveTo>
                  <a:pt x="406908" y="57912"/>
                </a:moveTo>
                <a:lnTo>
                  <a:pt x="367283" y="57912"/>
                </a:lnTo>
                <a:lnTo>
                  <a:pt x="362712" y="56388"/>
                </a:lnTo>
                <a:lnTo>
                  <a:pt x="411479" y="56388"/>
                </a:lnTo>
                <a:lnTo>
                  <a:pt x="406908" y="57912"/>
                </a:lnTo>
                <a:close/>
              </a:path>
              <a:path w="1061085" h="74929">
                <a:moveTo>
                  <a:pt x="396239" y="59309"/>
                </a:moveTo>
                <a:lnTo>
                  <a:pt x="388619" y="59309"/>
                </a:lnTo>
                <a:lnTo>
                  <a:pt x="382523" y="57912"/>
                </a:lnTo>
                <a:lnTo>
                  <a:pt x="402335" y="57912"/>
                </a:lnTo>
                <a:lnTo>
                  <a:pt x="396239" y="59309"/>
                </a:lnTo>
                <a:close/>
              </a:path>
              <a:path w="1061085" h="74929">
                <a:moveTo>
                  <a:pt x="54863" y="64008"/>
                </a:moveTo>
                <a:lnTo>
                  <a:pt x="54863" y="62357"/>
                </a:lnTo>
                <a:lnTo>
                  <a:pt x="57912" y="62357"/>
                </a:lnTo>
                <a:lnTo>
                  <a:pt x="54863" y="640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8"/>
          <p:cNvSpPr txBox="1"/>
          <p:nvPr/>
        </p:nvSpPr>
        <p:spPr>
          <a:xfrm>
            <a:off x="8532308" y="6662181"/>
            <a:ext cx="5035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1017479" y="1890257"/>
            <a:ext cx="790257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According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electromechanical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fail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applied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stress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exceeds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mechanical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strength.</a:t>
            </a:r>
            <a:endParaRPr sz="1600">
              <a:latin typeface="Microsoft Sans Serif"/>
              <a:cs typeface="Microsoft Sans Serif"/>
            </a:endParaRPr>
          </a:p>
          <a:p>
            <a:pPr marL="360045" marR="50927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subjected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high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opposite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nature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induced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opposite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material.</a:t>
            </a:r>
            <a:endParaRPr sz="1600">
              <a:latin typeface="Microsoft Sans Serif"/>
              <a:cs typeface="Microsoft Sans Serif"/>
            </a:endParaRPr>
          </a:p>
          <a:p>
            <a:pPr marL="360045" marR="49530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Hence,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force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attraction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test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specimen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subjected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electrostatic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compressive forces.</a:t>
            </a:r>
            <a:endParaRPr sz="1600">
              <a:latin typeface="Microsoft Sans Serif"/>
              <a:cs typeface="Microsoft Sans Serif"/>
            </a:endParaRPr>
          </a:p>
          <a:p>
            <a:pPr marL="360045" marR="255904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forces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exceed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mechanical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withstand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occurs.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76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448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Electromechanical</a:t>
            </a:r>
            <a:r>
              <a:rPr sz="2400" spc="-1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sp>
        <p:nvSpPr>
          <p:cNvPr id="1048677" name="object 4"/>
          <p:cNvSpPr/>
          <p:nvPr/>
        </p:nvSpPr>
        <p:spPr>
          <a:xfrm>
            <a:off x="896111" y="1810511"/>
            <a:ext cx="585470" cy="530860"/>
          </a:xfrm>
          <a:custGeom>
            <a:avLst/>
            <a:gdLst/>
            <a:ahLst/>
            <a:cxnLst/>
            <a:rect l="l" t="t" r="r" b="b"/>
            <a:pathLst>
              <a:path w="585469" h="530860">
                <a:moveTo>
                  <a:pt x="141732" y="493776"/>
                </a:moveTo>
                <a:lnTo>
                  <a:pt x="149352" y="481584"/>
                </a:lnTo>
                <a:lnTo>
                  <a:pt x="158496" y="467868"/>
                </a:lnTo>
                <a:lnTo>
                  <a:pt x="170688" y="451104"/>
                </a:lnTo>
                <a:lnTo>
                  <a:pt x="169164" y="451104"/>
                </a:lnTo>
                <a:lnTo>
                  <a:pt x="182880" y="431292"/>
                </a:lnTo>
                <a:lnTo>
                  <a:pt x="198120" y="409956"/>
                </a:lnTo>
                <a:lnTo>
                  <a:pt x="214883" y="385572"/>
                </a:lnTo>
                <a:lnTo>
                  <a:pt x="234695" y="359664"/>
                </a:lnTo>
                <a:lnTo>
                  <a:pt x="254507" y="330708"/>
                </a:lnTo>
                <a:lnTo>
                  <a:pt x="277368" y="303276"/>
                </a:lnTo>
                <a:lnTo>
                  <a:pt x="275844" y="303276"/>
                </a:lnTo>
                <a:lnTo>
                  <a:pt x="298704" y="272795"/>
                </a:lnTo>
                <a:lnTo>
                  <a:pt x="345948" y="213360"/>
                </a:lnTo>
                <a:lnTo>
                  <a:pt x="373380" y="182880"/>
                </a:lnTo>
                <a:lnTo>
                  <a:pt x="400812" y="153924"/>
                </a:lnTo>
                <a:lnTo>
                  <a:pt x="461772" y="96012"/>
                </a:lnTo>
                <a:lnTo>
                  <a:pt x="492251" y="65532"/>
                </a:lnTo>
                <a:lnTo>
                  <a:pt x="493776" y="65532"/>
                </a:lnTo>
                <a:lnTo>
                  <a:pt x="527303" y="35052"/>
                </a:lnTo>
                <a:lnTo>
                  <a:pt x="528827" y="33528"/>
                </a:lnTo>
                <a:lnTo>
                  <a:pt x="565403" y="4572"/>
                </a:lnTo>
                <a:lnTo>
                  <a:pt x="571500" y="0"/>
                </a:lnTo>
                <a:lnTo>
                  <a:pt x="577596" y="1524"/>
                </a:lnTo>
                <a:lnTo>
                  <a:pt x="582168" y="6095"/>
                </a:lnTo>
                <a:lnTo>
                  <a:pt x="585216" y="10667"/>
                </a:lnTo>
                <a:lnTo>
                  <a:pt x="585216" y="18287"/>
                </a:lnTo>
                <a:lnTo>
                  <a:pt x="579120" y="21336"/>
                </a:lnTo>
                <a:lnTo>
                  <a:pt x="542544" y="51815"/>
                </a:lnTo>
                <a:lnTo>
                  <a:pt x="510692" y="80772"/>
                </a:lnTo>
                <a:lnTo>
                  <a:pt x="509016" y="80772"/>
                </a:lnTo>
                <a:lnTo>
                  <a:pt x="478536" y="112776"/>
                </a:lnTo>
                <a:lnTo>
                  <a:pt x="446532" y="141732"/>
                </a:lnTo>
                <a:lnTo>
                  <a:pt x="417576" y="170688"/>
                </a:lnTo>
                <a:lnTo>
                  <a:pt x="390144" y="199643"/>
                </a:lnTo>
                <a:lnTo>
                  <a:pt x="364236" y="228600"/>
                </a:lnTo>
                <a:lnTo>
                  <a:pt x="316992" y="286512"/>
                </a:lnTo>
                <a:lnTo>
                  <a:pt x="294132" y="316992"/>
                </a:lnTo>
                <a:lnTo>
                  <a:pt x="251459" y="371856"/>
                </a:lnTo>
                <a:lnTo>
                  <a:pt x="252983" y="371856"/>
                </a:lnTo>
                <a:lnTo>
                  <a:pt x="233171" y="399288"/>
                </a:lnTo>
                <a:lnTo>
                  <a:pt x="217455" y="422148"/>
                </a:lnTo>
                <a:lnTo>
                  <a:pt x="216407" y="422148"/>
                </a:lnTo>
                <a:lnTo>
                  <a:pt x="188976" y="463296"/>
                </a:lnTo>
                <a:lnTo>
                  <a:pt x="187452" y="463296"/>
                </a:lnTo>
                <a:lnTo>
                  <a:pt x="176783" y="480060"/>
                </a:lnTo>
                <a:lnTo>
                  <a:pt x="168656" y="492252"/>
                </a:lnTo>
                <a:lnTo>
                  <a:pt x="143256" y="492252"/>
                </a:lnTo>
                <a:lnTo>
                  <a:pt x="141732" y="493776"/>
                </a:lnTo>
                <a:close/>
              </a:path>
              <a:path w="585469" h="530860">
                <a:moveTo>
                  <a:pt x="509016" y="82295"/>
                </a:moveTo>
                <a:lnTo>
                  <a:pt x="509016" y="80772"/>
                </a:lnTo>
                <a:lnTo>
                  <a:pt x="510692" y="80772"/>
                </a:lnTo>
                <a:lnTo>
                  <a:pt x="509016" y="82295"/>
                </a:lnTo>
                <a:close/>
              </a:path>
              <a:path w="585469" h="530860">
                <a:moveTo>
                  <a:pt x="216407" y="423672"/>
                </a:moveTo>
                <a:lnTo>
                  <a:pt x="216407" y="422148"/>
                </a:lnTo>
                <a:lnTo>
                  <a:pt x="217455" y="422148"/>
                </a:lnTo>
                <a:lnTo>
                  <a:pt x="216407" y="423672"/>
                </a:lnTo>
                <a:close/>
              </a:path>
              <a:path w="585469" h="530860">
                <a:moveTo>
                  <a:pt x="36576" y="435864"/>
                </a:moveTo>
                <a:lnTo>
                  <a:pt x="18288" y="435864"/>
                </a:lnTo>
                <a:lnTo>
                  <a:pt x="22860" y="434340"/>
                </a:lnTo>
                <a:lnTo>
                  <a:pt x="32004" y="434340"/>
                </a:lnTo>
                <a:lnTo>
                  <a:pt x="36576" y="435864"/>
                </a:lnTo>
                <a:close/>
              </a:path>
              <a:path w="585469" h="530860">
                <a:moveTo>
                  <a:pt x="12192" y="460248"/>
                </a:moveTo>
                <a:lnTo>
                  <a:pt x="6096" y="458724"/>
                </a:lnTo>
                <a:lnTo>
                  <a:pt x="0" y="449580"/>
                </a:lnTo>
                <a:lnTo>
                  <a:pt x="1524" y="443484"/>
                </a:lnTo>
                <a:lnTo>
                  <a:pt x="6096" y="440436"/>
                </a:lnTo>
                <a:lnTo>
                  <a:pt x="9144" y="437388"/>
                </a:lnTo>
                <a:lnTo>
                  <a:pt x="12192" y="437388"/>
                </a:lnTo>
                <a:lnTo>
                  <a:pt x="15240" y="435864"/>
                </a:lnTo>
                <a:lnTo>
                  <a:pt x="41148" y="435864"/>
                </a:lnTo>
                <a:lnTo>
                  <a:pt x="44196" y="437388"/>
                </a:lnTo>
                <a:lnTo>
                  <a:pt x="47244" y="440436"/>
                </a:lnTo>
                <a:lnTo>
                  <a:pt x="48768" y="440436"/>
                </a:lnTo>
                <a:lnTo>
                  <a:pt x="51816" y="443484"/>
                </a:lnTo>
                <a:lnTo>
                  <a:pt x="60960" y="449580"/>
                </a:lnTo>
                <a:lnTo>
                  <a:pt x="64008" y="454152"/>
                </a:lnTo>
                <a:lnTo>
                  <a:pt x="25908" y="454152"/>
                </a:lnTo>
                <a:lnTo>
                  <a:pt x="22860" y="455676"/>
                </a:lnTo>
                <a:lnTo>
                  <a:pt x="19812" y="455676"/>
                </a:lnTo>
                <a:lnTo>
                  <a:pt x="16764" y="457200"/>
                </a:lnTo>
                <a:lnTo>
                  <a:pt x="12192" y="460248"/>
                </a:lnTo>
                <a:close/>
              </a:path>
              <a:path w="585469" h="530860">
                <a:moveTo>
                  <a:pt x="27432" y="455676"/>
                </a:moveTo>
                <a:lnTo>
                  <a:pt x="24384" y="455676"/>
                </a:lnTo>
                <a:lnTo>
                  <a:pt x="25908" y="454152"/>
                </a:lnTo>
                <a:lnTo>
                  <a:pt x="27432" y="455676"/>
                </a:lnTo>
                <a:close/>
              </a:path>
              <a:path w="585469" h="530860">
                <a:moveTo>
                  <a:pt x="77724" y="469392"/>
                </a:moveTo>
                <a:lnTo>
                  <a:pt x="48768" y="469392"/>
                </a:lnTo>
                <a:lnTo>
                  <a:pt x="45720" y="464820"/>
                </a:lnTo>
                <a:lnTo>
                  <a:pt x="41148" y="461772"/>
                </a:lnTo>
                <a:lnTo>
                  <a:pt x="39624" y="460248"/>
                </a:lnTo>
                <a:lnTo>
                  <a:pt x="35052" y="457200"/>
                </a:lnTo>
                <a:lnTo>
                  <a:pt x="36576" y="457200"/>
                </a:lnTo>
                <a:lnTo>
                  <a:pt x="32004" y="455676"/>
                </a:lnTo>
                <a:lnTo>
                  <a:pt x="28956" y="455676"/>
                </a:lnTo>
                <a:lnTo>
                  <a:pt x="25908" y="454152"/>
                </a:lnTo>
                <a:lnTo>
                  <a:pt x="64008" y="454152"/>
                </a:lnTo>
                <a:lnTo>
                  <a:pt x="67056" y="458724"/>
                </a:lnTo>
                <a:lnTo>
                  <a:pt x="71628" y="461772"/>
                </a:lnTo>
                <a:lnTo>
                  <a:pt x="74676" y="466344"/>
                </a:lnTo>
                <a:lnTo>
                  <a:pt x="77724" y="469392"/>
                </a:lnTo>
                <a:close/>
              </a:path>
              <a:path w="585469" h="530860">
                <a:moveTo>
                  <a:pt x="124968" y="530352"/>
                </a:moveTo>
                <a:lnTo>
                  <a:pt x="118872" y="530352"/>
                </a:lnTo>
                <a:lnTo>
                  <a:pt x="105156" y="525780"/>
                </a:lnTo>
                <a:lnTo>
                  <a:pt x="99060" y="519684"/>
                </a:lnTo>
                <a:lnTo>
                  <a:pt x="94488" y="516636"/>
                </a:lnTo>
                <a:lnTo>
                  <a:pt x="79248" y="501396"/>
                </a:lnTo>
                <a:lnTo>
                  <a:pt x="73152" y="496824"/>
                </a:lnTo>
                <a:lnTo>
                  <a:pt x="68580" y="492252"/>
                </a:lnTo>
                <a:lnTo>
                  <a:pt x="64008" y="486156"/>
                </a:lnTo>
                <a:lnTo>
                  <a:pt x="62484" y="486156"/>
                </a:lnTo>
                <a:lnTo>
                  <a:pt x="57912" y="481584"/>
                </a:lnTo>
                <a:lnTo>
                  <a:pt x="54864" y="477012"/>
                </a:lnTo>
                <a:lnTo>
                  <a:pt x="50292" y="472440"/>
                </a:lnTo>
                <a:lnTo>
                  <a:pt x="47244" y="467868"/>
                </a:lnTo>
                <a:lnTo>
                  <a:pt x="48768" y="469392"/>
                </a:lnTo>
                <a:lnTo>
                  <a:pt x="77724" y="469392"/>
                </a:lnTo>
                <a:lnTo>
                  <a:pt x="83820" y="475488"/>
                </a:lnTo>
                <a:lnTo>
                  <a:pt x="88392" y="481584"/>
                </a:lnTo>
                <a:lnTo>
                  <a:pt x="100584" y="490728"/>
                </a:lnTo>
                <a:lnTo>
                  <a:pt x="99060" y="490728"/>
                </a:lnTo>
                <a:lnTo>
                  <a:pt x="105156" y="495300"/>
                </a:lnTo>
                <a:lnTo>
                  <a:pt x="117348" y="507492"/>
                </a:lnTo>
                <a:lnTo>
                  <a:pt x="118872" y="507492"/>
                </a:lnTo>
                <a:lnTo>
                  <a:pt x="121920" y="508508"/>
                </a:lnTo>
                <a:lnTo>
                  <a:pt x="120396" y="509016"/>
                </a:lnTo>
                <a:lnTo>
                  <a:pt x="156464" y="509016"/>
                </a:lnTo>
                <a:lnTo>
                  <a:pt x="152400" y="515112"/>
                </a:lnTo>
                <a:lnTo>
                  <a:pt x="150876" y="515112"/>
                </a:lnTo>
                <a:lnTo>
                  <a:pt x="143256" y="522732"/>
                </a:lnTo>
                <a:lnTo>
                  <a:pt x="138684" y="525780"/>
                </a:lnTo>
                <a:lnTo>
                  <a:pt x="135636" y="527304"/>
                </a:lnTo>
                <a:lnTo>
                  <a:pt x="131064" y="528828"/>
                </a:lnTo>
                <a:lnTo>
                  <a:pt x="129540" y="528828"/>
                </a:lnTo>
                <a:lnTo>
                  <a:pt x="124968" y="530352"/>
                </a:lnTo>
                <a:close/>
              </a:path>
              <a:path w="585469" h="530860">
                <a:moveTo>
                  <a:pt x="157480" y="507492"/>
                </a:moveTo>
                <a:lnTo>
                  <a:pt x="126492" y="507492"/>
                </a:lnTo>
                <a:lnTo>
                  <a:pt x="129540" y="505968"/>
                </a:lnTo>
                <a:lnTo>
                  <a:pt x="143256" y="492252"/>
                </a:lnTo>
                <a:lnTo>
                  <a:pt x="168656" y="492252"/>
                </a:lnTo>
                <a:lnTo>
                  <a:pt x="167640" y="493776"/>
                </a:lnTo>
                <a:lnTo>
                  <a:pt x="160020" y="505968"/>
                </a:lnTo>
                <a:lnTo>
                  <a:pt x="158496" y="505968"/>
                </a:lnTo>
                <a:lnTo>
                  <a:pt x="157480" y="507492"/>
                </a:lnTo>
                <a:close/>
              </a:path>
              <a:path w="585469" h="530860">
                <a:moveTo>
                  <a:pt x="128016" y="506476"/>
                </a:moveTo>
                <a:lnTo>
                  <a:pt x="131064" y="504444"/>
                </a:lnTo>
                <a:lnTo>
                  <a:pt x="129540" y="505968"/>
                </a:lnTo>
                <a:lnTo>
                  <a:pt x="128016" y="506476"/>
                </a:lnTo>
                <a:close/>
              </a:path>
              <a:path w="585469" h="530860">
                <a:moveTo>
                  <a:pt x="120396" y="507492"/>
                </a:moveTo>
                <a:lnTo>
                  <a:pt x="117348" y="507492"/>
                </a:lnTo>
                <a:lnTo>
                  <a:pt x="115824" y="505968"/>
                </a:lnTo>
                <a:lnTo>
                  <a:pt x="120396" y="507492"/>
                </a:lnTo>
                <a:close/>
              </a:path>
              <a:path w="585469" h="530860">
                <a:moveTo>
                  <a:pt x="126492" y="507492"/>
                </a:moveTo>
                <a:lnTo>
                  <a:pt x="128016" y="506476"/>
                </a:lnTo>
                <a:lnTo>
                  <a:pt x="129540" y="505968"/>
                </a:lnTo>
                <a:lnTo>
                  <a:pt x="126492" y="507492"/>
                </a:lnTo>
                <a:close/>
              </a:path>
              <a:path w="585469" h="530860">
                <a:moveTo>
                  <a:pt x="156464" y="509016"/>
                </a:moveTo>
                <a:lnTo>
                  <a:pt x="123444" y="509016"/>
                </a:lnTo>
                <a:lnTo>
                  <a:pt x="121920" y="508508"/>
                </a:lnTo>
                <a:lnTo>
                  <a:pt x="128016" y="506476"/>
                </a:lnTo>
                <a:lnTo>
                  <a:pt x="126492" y="507492"/>
                </a:lnTo>
                <a:lnTo>
                  <a:pt x="157480" y="507492"/>
                </a:lnTo>
                <a:lnTo>
                  <a:pt x="156464" y="509016"/>
                </a:lnTo>
                <a:close/>
              </a:path>
              <a:path w="585469" h="530860">
                <a:moveTo>
                  <a:pt x="123444" y="509016"/>
                </a:moveTo>
                <a:lnTo>
                  <a:pt x="120396" y="509016"/>
                </a:lnTo>
                <a:lnTo>
                  <a:pt x="121920" y="508508"/>
                </a:lnTo>
                <a:lnTo>
                  <a:pt x="123444" y="5090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7431023" y="2263140"/>
            <a:ext cx="1369060" cy="79375"/>
          </a:xfrm>
          <a:custGeom>
            <a:avLst/>
            <a:gdLst/>
            <a:ahLst/>
            <a:cxnLst/>
            <a:rect l="l" t="t" r="r" b="b"/>
            <a:pathLst>
              <a:path w="1369059" h="79375">
                <a:moveTo>
                  <a:pt x="1367536" y="15113"/>
                </a:moveTo>
                <a:lnTo>
                  <a:pt x="1339596" y="15113"/>
                </a:lnTo>
                <a:lnTo>
                  <a:pt x="1344168" y="7493"/>
                </a:lnTo>
                <a:lnTo>
                  <a:pt x="1347216" y="1397"/>
                </a:lnTo>
                <a:lnTo>
                  <a:pt x="1354836" y="0"/>
                </a:lnTo>
                <a:lnTo>
                  <a:pt x="1359408" y="2921"/>
                </a:lnTo>
                <a:lnTo>
                  <a:pt x="1365504" y="5969"/>
                </a:lnTo>
                <a:lnTo>
                  <a:pt x="1368552" y="13589"/>
                </a:lnTo>
                <a:lnTo>
                  <a:pt x="1367536" y="15113"/>
                </a:lnTo>
                <a:close/>
              </a:path>
              <a:path w="1369059" h="79375">
                <a:moveTo>
                  <a:pt x="1344168" y="48641"/>
                </a:moveTo>
                <a:lnTo>
                  <a:pt x="969264" y="48641"/>
                </a:lnTo>
                <a:lnTo>
                  <a:pt x="967740" y="47117"/>
                </a:lnTo>
                <a:lnTo>
                  <a:pt x="979932" y="47117"/>
                </a:lnTo>
                <a:lnTo>
                  <a:pt x="986028" y="45593"/>
                </a:lnTo>
                <a:lnTo>
                  <a:pt x="1028700" y="45593"/>
                </a:lnTo>
                <a:lnTo>
                  <a:pt x="1036320" y="44069"/>
                </a:lnTo>
                <a:lnTo>
                  <a:pt x="1042416" y="44069"/>
                </a:lnTo>
                <a:lnTo>
                  <a:pt x="1043940" y="42545"/>
                </a:lnTo>
                <a:lnTo>
                  <a:pt x="1086612" y="42545"/>
                </a:lnTo>
                <a:lnTo>
                  <a:pt x="1092708" y="41021"/>
                </a:lnTo>
                <a:lnTo>
                  <a:pt x="1136904" y="41021"/>
                </a:lnTo>
                <a:lnTo>
                  <a:pt x="1143000" y="39497"/>
                </a:lnTo>
                <a:lnTo>
                  <a:pt x="1280160" y="39497"/>
                </a:lnTo>
                <a:lnTo>
                  <a:pt x="1286256" y="38100"/>
                </a:lnTo>
                <a:lnTo>
                  <a:pt x="1298448" y="38100"/>
                </a:lnTo>
                <a:lnTo>
                  <a:pt x="1310640" y="34925"/>
                </a:lnTo>
                <a:lnTo>
                  <a:pt x="1312164" y="34925"/>
                </a:lnTo>
                <a:lnTo>
                  <a:pt x="1321308" y="32004"/>
                </a:lnTo>
                <a:lnTo>
                  <a:pt x="1319784" y="32004"/>
                </a:lnTo>
                <a:lnTo>
                  <a:pt x="1324356" y="30353"/>
                </a:lnTo>
                <a:lnTo>
                  <a:pt x="1322832" y="30353"/>
                </a:lnTo>
                <a:lnTo>
                  <a:pt x="1327404" y="27305"/>
                </a:lnTo>
                <a:lnTo>
                  <a:pt x="1325880" y="27305"/>
                </a:lnTo>
                <a:lnTo>
                  <a:pt x="1331976" y="24257"/>
                </a:lnTo>
                <a:lnTo>
                  <a:pt x="1330452" y="24257"/>
                </a:lnTo>
                <a:lnTo>
                  <a:pt x="1335024" y="19685"/>
                </a:lnTo>
                <a:lnTo>
                  <a:pt x="1339596" y="13589"/>
                </a:lnTo>
                <a:lnTo>
                  <a:pt x="1339596" y="15113"/>
                </a:lnTo>
                <a:lnTo>
                  <a:pt x="1367536" y="15113"/>
                </a:lnTo>
                <a:lnTo>
                  <a:pt x="1365504" y="18161"/>
                </a:lnTo>
                <a:lnTo>
                  <a:pt x="1360932" y="27305"/>
                </a:lnTo>
                <a:lnTo>
                  <a:pt x="1359408" y="28829"/>
                </a:lnTo>
                <a:lnTo>
                  <a:pt x="1354836" y="34925"/>
                </a:lnTo>
                <a:lnTo>
                  <a:pt x="1354836" y="36449"/>
                </a:lnTo>
                <a:lnTo>
                  <a:pt x="1350264" y="42545"/>
                </a:lnTo>
                <a:lnTo>
                  <a:pt x="1344168" y="48641"/>
                </a:lnTo>
                <a:close/>
              </a:path>
              <a:path w="1369059" h="79375">
                <a:moveTo>
                  <a:pt x="1226820" y="36449"/>
                </a:moveTo>
                <a:lnTo>
                  <a:pt x="1187196" y="36449"/>
                </a:lnTo>
                <a:lnTo>
                  <a:pt x="1193292" y="34925"/>
                </a:lnTo>
                <a:lnTo>
                  <a:pt x="1220724" y="34925"/>
                </a:lnTo>
                <a:lnTo>
                  <a:pt x="1226820" y="36449"/>
                </a:lnTo>
                <a:close/>
              </a:path>
              <a:path w="1369059" h="79375">
                <a:moveTo>
                  <a:pt x="1254252" y="38100"/>
                </a:moveTo>
                <a:lnTo>
                  <a:pt x="1173480" y="38100"/>
                </a:lnTo>
                <a:lnTo>
                  <a:pt x="1179576" y="36449"/>
                </a:lnTo>
                <a:lnTo>
                  <a:pt x="1248156" y="36449"/>
                </a:lnTo>
                <a:lnTo>
                  <a:pt x="1254252" y="38100"/>
                </a:lnTo>
                <a:close/>
              </a:path>
              <a:path w="1369059" h="79375">
                <a:moveTo>
                  <a:pt x="1298448" y="38100"/>
                </a:moveTo>
                <a:lnTo>
                  <a:pt x="1292352" y="38100"/>
                </a:lnTo>
                <a:lnTo>
                  <a:pt x="1298448" y="36449"/>
                </a:lnTo>
                <a:lnTo>
                  <a:pt x="1298448" y="38100"/>
                </a:lnTo>
                <a:close/>
              </a:path>
              <a:path w="1369059" h="79375">
                <a:moveTo>
                  <a:pt x="1269492" y="39497"/>
                </a:moveTo>
                <a:lnTo>
                  <a:pt x="1158240" y="39497"/>
                </a:lnTo>
                <a:lnTo>
                  <a:pt x="1164336" y="38100"/>
                </a:lnTo>
                <a:lnTo>
                  <a:pt x="1261872" y="38100"/>
                </a:lnTo>
                <a:lnTo>
                  <a:pt x="1269492" y="39497"/>
                </a:lnTo>
                <a:close/>
              </a:path>
              <a:path w="1369059" h="79375">
                <a:moveTo>
                  <a:pt x="135636" y="44069"/>
                </a:moveTo>
                <a:lnTo>
                  <a:pt x="62483" y="44069"/>
                </a:lnTo>
                <a:lnTo>
                  <a:pt x="70104" y="42545"/>
                </a:lnTo>
                <a:lnTo>
                  <a:pt x="128016" y="42545"/>
                </a:lnTo>
                <a:lnTo>
                  <a:pt x="135636" y="44069"/>
                </a:lnTo>
                <a:close/>
              </a:path>
              <a:path w="1369059" h="79375">
                <a:moveTo>
                  <a:pt x="601980" y="44069"/>
                </a:moveTo>
                <a:lnTo>
                  <a:pt x="583692" y="44069"/>
                </a:lnTo>
                <a:lnTo>
                  <a:pt x="589788" y="42545"/>
                </a:lnTo>
                <a:lnTo>
                  <a:pt x="603504" y="42545"/>
                </a:lnTo>
                <a:lnTo>
                  <a:pt x="601980" y="44069"/>
                </a:lnTo>
                <a:close/>
              </a:path>
              <a:path w="1369059" h="79375">
                <a:moveTo>
                  <a:pt x="630936" y="44069"/>
                </a:moveTo>
                <a:lnTo>
                  <a:pt x="601980" y="44069"/>
                </a:lnTo>
                <a:lnTo>
                  <a:pt x="606552" y="42545"/>
                </a:lnTo>
                <a:lnTo>
                  <a:pt x="626364" y="42545"/>
                </a:lnTo>
                <a:lnTo>
                  <a:pt x="630936" y="44069"/>
                </a:lnTo>
                <a:close/>
              </a:path>
              <a:path w="1369059" h="79375">
                <a:moveTo>
                  <a:pt x="899160" y="44069"/>
                </a:moveTo>
                <a:lnTo>
                  <a:pt x="842772" y="44069"/>
                </a:lnTo>
                <a:lnTo>
                  <a:pt x="848868" y="42545"/>
                </a:lnTo>
                <a:lnTo>
                  <a:pt x="893064" y="42545"/>
                </a:lnTo>
                <a:lnTo>
                  <a:pt x="899160" y="44069"/>
                </a:lnTo>
                <a:close/>
              </a:path>
              <a:path w="1369059" h="79375">
                <a:moveTo>
                  <a:pt x="29718" y="47879"/>
                </a:moveTo>
                <a:lnTo>
                  <a:pt x="33528" y="44069"/>
                </a:lnTo>
                <a:lnTo>
                  <a:pt x="36576" y="44069"/>
                </a:lnTo>
                <a:lnTo>
                  <a:pt x="39624" y="45593"/>
                </a:lnTo>
                <a:lnTo>
                  <a:pt x="36576" y="45593"/>
                </a:lnTo>
                <a:lnTo>
                  <a:pt x="29718" y="47879"/>
                </a:lnTo>
                <a:close/>
              </a:path>
              <a:path w="1369059" h="79375">
                <a:moveTo>
                  <a:pt x="158496" y="45593"/>
                </a:moveTo>
                <a:lnTo>
                  <a:pt x="44196" y="45593"/>
                </a:lnTo>
                <a:lnTo>
                  <a:pt x="50292" y="44069"/>
                </a:lnTo>
                <a:lnTo>
                  <a:pt x="150876" y="44069"/>
                </a:lnTo>
                <a:lnTo>
                  <a:pt x="158496" y="45593"/>
                </a:lnTo>
                <a:close/>
              </a:path>
              <a:path w="1369059" h="79375">
                <a:moveTo>
                  <a:pt x="655320" y="47117"/>
                </a:moveTo>
                <a:lnTo>
                  <a:pt x="559308" y="47117"/>
                </a:lnTo>
                <a:lnTo>
                  <a:pt x="571500" y="44069"/>
                </a:lnTo>
                <a:lnTo>
                  <a:pt x="641604" y="44069"/>
                </a:lnTo>
                <a:lnTo>
                  <a:pt x="646176" y="45593"/>
                </a:lnTo>
                <a:lnTo>
                  <a:pt x="650748" y="45593"/>
                </a:lnTo>
                <a:lnTo>
                  <a:pt x="655320" y="47117"/>
                </a:lnTo>
                <a:close/>
              </a:path>
              <a:path w="1369059" h="79375">
                <a:moveTo>
                  <a:pt x="917448" y="45593"/>
                </a:moveTo>
                <a:lnTo>
                  <a:pt x="826008" y="45593"/>
                </a:lnTo>
                <a:lnTo>
                  <a:pt x="830580" y="44069"/>
                </a:lnTo>
                <a:lnTo>
                  <a:pt x="911352" y="44069"/>
                </a:lnTo>
                <a:lnTo>
                  <a:pt x="917448" y="45593"/>
                </a:lnTo>
                <a:close/>
              </a:path>
              <a:path w="1369059" h="79375">
                <a:moveTo>
                  <a:pt x="43180" y="48641"/>
                </a:moveTo>
                <a:lnTo>
                  <a:pt x="28956" y="48641"/>
                </a:lnTo>
                <a:lnTo>
                  <a:pt x="29718" y="47879"/>
                </a:lnTo>
                <a:lnTo>
                  <a:pt x="36576" y="45593"/>
                </a:lnTo>
                <a:lnTo>
                  <a:pt x="39624" y="45593"/>
                </a:lnTo>
                <a:lnTo>
                  <a:pt x="42672" y="47117"/>
                </a:lnTo>
                <a:lnTo>
                  <a:pt x="43180" y="48641"/>
                </a:lnTo>
                <a:close/>
              </a:path>
              <a:path w="1369059" h="79375">
                <a:moveTo>
                  <a:pt x="35052" y="62357"/>
                </a:moveTo>
                <a:lnTo>
                  <a:pt x="36576" y="59309"/>
                </a:lnTo>
                <a:lnTo>
                  <a:pt x="39624" y="57785"/>
                </a:lnTo>
                <a:lnTo>
                  <a:pt x="39624" y="56261"/>
                </a:lnTo>
                <a:lnTo>
                  <a:pt x="44196" y="51689"/>
                </a:lnTo>
                <a:lnTo>
                  <a:pt x="42672" y="47117"/>
                </a:lnTo>
                <a:lnTo>
                  <a:pt x="39624" y="45593"/>
                </a:lnTo>
                <a:lnTo>
                  <a:pt x="178308" y="45593"/>
                </a:lnTo>
                <a:lnTo>
                  <a:pt x="184404" y="47117"/>
                </a:lnTo>
                <a:lnTo>
                  <a:pt x="192024" y="47117"/>
                </a:lnTo>
                <a:lnTo>
                  <a:pt x="198120" y="48641"/>
                </a:lnTo>
                <a:lnTo>
                  <a:pt x="227076" y="48641"/>
                </a:lnTo>
                <a:lnTo>
                  <a:pt x="234696" y="50165"/>
                </a:lnTo>
                <a:lnTo>
                  <a:pt x="263652" y="50165"/>
                </a:lnTo>
                <a:lnTo>
                  <a:pt x="263652" y="51689"/>
                </a:lnTo>
                <a:lnTo>
                  <a:pt x="278892" y="51689"/>
                </a:lnTo>
                <a:lnTo>
                  <a:pt x="286512" y="53213"/>
                </a:lnTo>
                <a:lnTo>
                  <a:pt x="1338072" y="53213"/>
                </a:lnTo>
                <a:lnTo>
                  <a:pt x="1333500" y="54737"/>
                </a:lnTo>
                <a:lnTo>
                  <a:pt x="1330452" y="56261"/>
                </a:lnTo>
                <a:lnTo>
                  <a:pt x="1325880" y="57785"/>
                </a:lnTo>
                <a:lnTo>
                  <a:pt x="1325880" y="59309"/>
                </a:lnTo>
                <a:lnTo>
                  <a:pt x="1321308" y="60833"/>
                </a:lnTo>
                <a:lnTo>
                  <a:pt x="36576" y="60833"/>
                </a:lnTo>
                <a:lnTo>
                  <a:pt x="35052" y="62357"/>
                </a:lnTo>
                <a:close/>
              </a:path>
              <a:path w="1369059" h="79375">
                <a:moveTo>
                  <a:pt x="559308" y="47117"/>
                </a:moveTo>
                <a:lnTo>
                  <a:pt x="553212" y="47117"/>
                </a:lnTo>
                <a:lnTo>
                  <a:pt x="559308" y="45593"/>
                </a:lnTo>
                <a:lnTo>
                  <a:pt x="559308" y="47117"/>
                </a:lnTo>
                <a:close/>
              </a:path>
              <a:path w="1369059" h="79375">
                <a:moveTo>
                  <a:pt x="733044" y="47117"/>
                </a:moveTo>
                <a:lnTo>
                  <a:pt x="711708" y="47117"/>
                </a:lnTo>
                <a:lnTo>
                  <a:pt x="717804" y="45593"/>
                </a:lnTo>
                <a:lnTo>
                  <a:pt x="726948" y="45593"/>
                </a:lnTo>
                <a:lnTo>
                  <a:pt x="733044" y="47117"/>
                </a:lnTo>
                <a:close/>
              </a:path>
              <a:path w="1369059" h="79375">
                <a:moveTo>
                  <a:pt x="786384" y="47117"/>
                </a:moveTo>
                <a:lnTo>
                  <a:pt x="772668" y="47117"/>
                </a:lnTo>
                <a:lnTo>
                  <a:pt x="780288" y="45593"/>
                </a:lnTo>
                <a:lnTo>
                  <a:pt x="781812" y="45593"/>
                </a:lnTo>
                <a:lnTo>
                  <a:pt x="786384" y="47117"/>
                </a:lnTo>
                <a:close/>
              </a:path>
              <a:path w="1369059" h="79375">
                <a:moveTo>
                  <a:pt x="941832" y="47117"/>
                </a:moveTo>
                <a:lnTo>
                  <a:pt x="804672" y="47117"/>
                </a:lnTo>
                <a:lnTo>
                  <a:pt x="810768" y="45593"/>
                </a:lnTo>
                <a:lnTo>
                  <a:pt x="935736" y="45593"/>
                </a:lnTo>
                <a:lnTo>
                  <a:pt x="941832" y="47117"/>
                </a:lnTo>
                <a:close/>
              </a:path>
              <a:path w="1369059" h="79375">
                <a:moveTo>
                  <a:pt x="451104" y="48641"/>
                </a:moveTo>
                <a:lnTo>
                  <a:pt x="408432" y="48641"/>
                </a:lnTo>
                <a:lnTo>
                  <a:pt x="413004" y="47117"/>
                </a:lnTo>
                <a:lnTo>
                  <a:pt x="445008" y="47117"/>
                </a:lnTo>
                <a:lnTo>
                  <a:pt x="451104" y="48641"/>
                </a:lnTo>
                <a:close/>
              </a:path>
              <a:path w="1369059" h="79375">
                <a:moveTo>
                  <a:pt x="969264" y="48641"/>
                </a:moveTo>
                <a:lnTo>
                  <a:pt x="541020" y="48641"/>
                </a:lnTo>
                <a:lnTo>
                  <a:pt x="547116" y="47117"/>
                </a:lnTo>
                <a:lnTo>
                  <a:pt x="955548" y="47117"/>
                </a:lnTo>
                <a:lnTo>
                  <a:pt x="969264" y="48641"/>
                </a:lnTo>
                <a:close/>
              </a:path>
              <a:path w="1369059" h="79375">
                <a:moveTo>
                  <a:pt x="44196" y="51689"/>
                </a:moveTo>
                <a:lnTo>
                  <a:pt x="25908" y="51689"/>
                </a:lnTo>
                <a:lnTo>
                  <a:pt x="28956" y="50165"/>
                </a:lnTo>
                <a:lnTo>
                  <a:pt x="27432" y="50165"/>
                </a:lnTo>
                <a:lnTo>
                  <a:pt x="29718" y="47879"/>
                </a:lnTo>
                <a:lnTo>
                  <a:pt x="28956" y="48641"/>
                </a:lnTo>
                <a:lnTo>
                  <a:pt x="43180" y="48641"/>
                </a:lnTo>
                <a:lnTo>
                  <a:pt x="44196" y="51689"/>
                </a:lnTo>
                <a:close/>
              </a:path>
              <a:path w="1369059" h="79375">
                <a:moveTo>
                  <a:pt x="20320" y="55245"/>
                </a:moveTo>
                <a:lnTo>
                  <a:pt x="16764" y="51689"/>
                </a:lnTo>
                <a:lnTo>
                  <a:pt x="18288" y="51689"/>
                </a:lnTo>
                <a:lnTo>
                  <a:pt x="29717" y="47879"/>
                </a:lnTo>
                <a:lnTo>
                  <a:pt x="27432" y="50165"/>
                </a:lnTo>
                <a:lnTo>
                  <a:pt x="25908" y="50165"/>
                </a:lnTo>
                <a:lnTo>
                  <a:pt x="21336" y="54737"/>
                </a:lnTo>
                <a:lnTo>
                  <a:pt x="20320" y="55245"/>
                </a:lnTo>
                <a:close/>
              </a:path>
              <a:path w="1369059" h="79375">
                <a:moveTo>
                  <a:pt x="481583" y="50165"/>
                </a:moveTo>
                <a:lnTo>
                  <a:pt x="348996" y="50165"/>
                </a:lnTo>
                <a:lnTo>
                  <a:pt x="353568" y="48641"/>
                </a:lnTo>
                <a:lnTo>
                  <a:pt x="475488" y="48641"/>
                </a:lnTo>
                <a:lnTo>
                  <a:pt x="481583" y="50165"/>
                </a:lnTo>
                <a:close/>
              </a:path>
              <a:path w="1369059" h="79375">
                <a:moveTo>
                  <a:pt x="1338072" y="53213"/>
                </a:moveTo>
                <a:lnTo>
                  <a:pt x="307848" y="53213"/>
                </a:lnTo>
                <a:lnTo>
                  <a:pt x="313944" y="51689"/>
                </a:lnTo>
                <a:lnTo>
                  <a:pt x="510540" y="51689"/>
                </a:lnTo>
                <a:lnTo>
                  <a:pt x="513588" y="50165"/>
                </a:lnTo>
                <a:lnTo>
                  <a:pt x="524256" y="50165"/>
                </a:lnTo>
                <a:lnTo>
                  <a:pt x="528828" y="48641"/>
                </a:lnTo>
                <a:lnTo>
                  <a:pt x="1342644" y="48641"/>
                </a:lnTo>
                <a:lnTo>
                  <a:pt x="1338072" y="53213"/>
                </a:lnTo>
                <a:close/>
              </a:path>
              <a:path w="1369059" h="79375">
                <a:moveTo>
                  <a:pt x="20574" y="55499"/>
                </a:moveTo>
                <a:lnTo>
                  <a:pt x="20320" y="55245"/>
                </a:lnTo>
                <a:lnTo>
                  <a:pt x="21336" y="54737"/>
                </a:lnTo>
                <a:lnTo>
                  <a:pt x="25908" y="50165"/>
                </a:lnTo>
                <a:lnTo>
                  <a:pt x="25908" y="51689"/>
                </a:lnTo>
                <a:lnTo>
                  <a:pt x="44196" y="51689"/>
                </a:lnTo>
                <a:lnTo>
                  <a:pt x="41148" y="54737"/>
                </a:lnTo>
                <a:lnTo>
                  <a:pt x="22860" y="54737"/>
                </a:lnTo>
                <a:lnTo>
                  <a:pt x="20574" y="55499"/>
                </a:lnTo>
                <a:close/>
              </a:path>
              <a:path w="1369059" h="79375">
                <a:moveTo>
                  <a:pt x="25908" y="51689"/>
                </a:moveTo>
                <a:lnTo>
                  <a:pt x="25908" y="50165"/>
                </a:lnTo>
                <a:lnTo>
                  <a:pt x="28956" y="50165"/>
                </a:lnTo>
                <a:lnTo>
                  <a:pt x="25908" y="51689"/>
                </a:lnTo>
                <a:close/>
              </a:path>
              <a:path w="1369059" h="79375">
                <a:moveTo>
                  <a:pt x="341376" y="51689"/>
                </a:moveTo>
                <a:lnTo>
                  <a:pt x="330708" y="51689"/>
                </a:lnTo>
                <a:lnTo>
                  <a:pt x="332232" y="50165"/>
                </a:lnTo>
                <a:lnTo>
                  <a:pt x="341376" y="50165"/>
                </a:lnTo>
                <a:lnTo>
                  <a:pt x="341376" y="51689"/>
                </a:lnTo>
                <a:close/>
              </a:path>
              <a:path w="1369059" h="79375">
                <a:moveTo>
                  <a:pt x="507492" y="51689"/>
                </a:moveTo>
                <a:lnTo>
                  <a:pt x="341376" y="51689"/>
                </a:lnTo>
                <a:lnTo>
                  <a:pt x="345948" y="50165"/>
                </a:lnTo>
                <a:lnTo>
                  <a:pt x="502920" y="50165"/>
                </a:lnTo>
                <a:lnTo>
                  <a:pt x="507492" y="51689"/>
                </a:lnTo>
                <a:close/>
              </a:path>
              <a:path w="1369059" h="79375">
                <a:moveTo>
                  <a:pt x="9144" y="53212"/>
                </a:moveTo>
                <a:lnTo>
                  <a:pt x="10668" y="51689"/>
                </a:lnTo>
                <a:lnTo>
                  <a:pt x="13716" y="51689"/>
                </a:lnTo>
                <a:lnTo>
                  <a:pt x="9144" y="53212"/>
                </a:lnTo>
                <a:close/>
              </a:path>
              <a:path w="1369059" h="79375">
                <a:moveTo>
                  <a:pt x="13411" y="78536"/>
                </a:moveTo>
                <a:lnTo>
                  <a:pt x="6096" y="76200"/>
                </a:lnTo>
                <a:lnTo>
                  <a:pt x="1524" y="69247"/>
                </a:lnTo>
                <a:lnTo>
                  <a:pt x="1524" y="60833"/>
                </a:lnTo>
                <a:lnTo>
                  <a:pt x="3353" y="58089"/>
                </a:lnTo>
                <a:lnTo>
                  <a:pt x="6096" y="56261"/>
                </a:lnTo>
                <a:lnTo>
                  <a:pt x="9144" y="53212"/>
                </a:lnTo>
                <a:lnTo>
                  <a:pt x="13716" y="51689"/>
                </a:lnTo>
                <a:lnTo>
                  <a:pt x="16764" y="51689"/>
                </a:lnTo>
                <a:lnTo>
                  <a:pt x="19812" y="54737"/>
                </a:lnTo>
                <a:lnTo>
                  <a:pt x="16764" y="54737"/>
                </a:lnTo>
                <a:lnTo>
                  <a:pt x="19050" y="55880"/>
                </a:lnTo>
                <a:lnTo>
                  <a:pt x="18288" y="56261"/>
                </a:lnTo>
                <a:lnTo>
                  <a:pt x="19812" y="56261"/>
                </a:lnTo>
                <a:lnTo>
                  <a:pt x="22860" y="57785"/>
                </a:lnTo>
                <a:lnTo>
                  <a:pt x="39624" y="57785"/>
                </a:lnTo>
                <a:lnTo>
                  <a:pt x="36576" y="59309"/>
                </a:lnTo>
                <a:lnTo>
                  <a:pt x="35052" y="62357"/>
                </a:lnTo>
                <a:lnTo>
                  <a:pt x="33528" y="64008"/>
                </a:lnTo>
                <a:lnTo>
                  <a:pt x="32004" y="66929"/>
                </a:lnTo>
                <a:lnTo>
                  <a:pt x="30480" y="66929"/>
                </a:lnTo>
                <a:lnTo>
                  <a:pt x="28956" y="68453"/>
                </a:lnTo>
                <a:lnTo>
                  <a:pt x="25908" y="70104"/>
                </a:lnTo>
                <a:lnTo>
                  <a:pt x="24383" y="70104"/>
                </a:lnTo>
                <a:lnTo>
                  <a:pt x="19812" y="74549"/>
                </a:lnTo>
                <a:lnTo>
                  <a:pt x="22407" y="74549"/>
                </a:lnTo>
                <a:lnTo>
                  <a:pt x="21336" y="76200"/>
                </a:lnTo>
                <a:lnTo>
                  <a:pt x="18288" y="76200"/>
                </a:lnTo>
                <a:lnTo>
                  <a:pt x="13411" y="78536"/>
                </a:lnTo>
                <a:close/>
              </a:path>
              <a:path w="1369059" h="79375">
                <a:moveTo>
                  <a:pt x="3353" y="58089"/>
                </a:moveTo>
                <a:lnTo>
                  <a:pt x="4572" y="56261"/>
                </a:lnTo>
                <a:lnTo>
                  <a:pt x="9144" y="53212"/>
                </a:lnTo>
                <a:lnTo>
                  <a:pt x="6096" y="56261"/>
                </a:lnTo>
                <a:lnTo>
                  <a:pt x="3353" y="58089"/>
                </a:lnTo>
                <a:close/>
              </a:path>
              <a:path w="1369059" h="79375">
                <a:moveTo>
                  <a:pt x="19050" y="55880"/>
                </a:moveTo>
                <a:lnTo>
                  <a:pt x="16764" y="54737"/>
                </a:lnTo>
                <a:lnTo>
                  <a:pt x="19812" y="54737"/>
                </a:lnTo>
                <a:lnTo>
                  <a:pt x="20320" y="55245"/>
                </a:lnTo>
                <a:lnTo>
                  <a:pt x="19050" y="55880"/>
                </a:lnTo>
                <a:close/>
              </a:path>
              <a:path w="1369059" h="79375">
                <a:moveTo>
                  <a:pt x="39624" y="57785"/>
                </a:moveTo>
                <a:lnTo>
                  <a:pt x="22860" y="57785"/>
                </a:lnTo>
                <a:lnTo>
                  <a:pt x="20574" y="55499"/>
                </a:lnTo>
                <a:lnTo>
                  <a:pt x="22860" y="54737"/>
                </a:lnTo>
                <a:lnTo>
                  <a:pt x="41148" y="54737"/>
                </a:lnTo>
                <a:lnTo>
                  <a:pt x="39624" y="56261"/>
                </a:lnTo>
                <a:lnTo>
                  <a:pt x="39624" y="57785"/>
                </a:lnTo>
                <a:close/>
              </a:path>
              <a:path w="1369059" h="79375">
                <a:moveTo>
                  <a:pt x="19202" y="55956"/>
                </a:moveTo>
                <a:lnTo>
                  <a:pt x="19050" y="55880"/>
                </a:lnTo>
                <a:lnTo>
                  <a:pt x="20320" y="55245"/>
                </a:lnTo>
                <a:lnTo>
                  <a:pt x="20574" y="55499"/>
                </a:lnTo>
                <a:lnTo>
                  <a:pt x="19202" y="55956"/>
                </a:lnTo>
                <a:close/>
              </a:path>
              <a:path w="1369059" h="79375">
                <a:moveTo>
                  <a:pt x="22860" y="57785"/>
                </a:moveTo>
                <a:lnTo>
                  <a:pt x="19202" y="55956"/>
                </a:lnTo>
                <a:lnTo>
                  <a:pt x="20574" y="55499"/>
                </a:lnTo>
                <a:lnTo>
                  <a:pt x="22860" y="57785"/>
                </a:lnTo>
                <a:close/>
              </a:path>
              <a:path w="1369059" h="79375">
                <a:moveTo>
                  <a:pt x="18288" y="56261"/>
                </a:moveTo>
                <a:lnTo>
                  <a:pt x="19050" y="55880"/>
                </a:lnTo>
                <a:lnTo>
                  <a:pt x="19202" y="55956"/>
                </a:lnTo>
                <a:lnTo>
                  <a:pt x="18288" y="56261"/>
                </a:lnTo>
                <a:close/>
              </a:path>
              <a:path w="1369059" h="79375">
                <a:moveTo>
                  <a:pt x="19812" y="56261"/>
                </a:moveTo>
                <a:lnTo>
                  <a:pt x="18288" y="56261"/>
                </a:lnTo>
                <a:lnTo>
                  <a:pt x="19202" y="55956"/>
                </a:lnTo>
                <a:lnTo>
                  <a:pt x="19812" y="56261"/>
                </a:lnTo>
                <a:close/>
              </a:path>
              <a:path w="1369059" h="79375">
                <a:moveTo>
                  <a:pt x="1524" y="69247"/>
                </a:moveTo>
                <a:lnTo>
                  <a:pt x="0" y="66929"/>
                </a:lnTo>
                <a:lnTo>
                  <a:pt x="1524" y="59309"/>
                </a:lnTo>
                <a:lnTo>
                  <a:pt x="3353" y="58089"/>
                </a:lnTo>
                <a:lnTo>
                  <a:pt x="1524" y="60833"/>
                </a:lnTo>
                <a:lnTo>
                  <a:pt x="1524" y="69247"/>
                </a:lnTo>
                <a:close/>
              </a:path>
              <a:path w="1369059" h="79375">
                <a:moveTo>
                  <a:pt x="35113" y="62357"/>
                </a:moveTo>
                <a:lnTo>
                  <a:pt x="36576" y="60833"/>
                </a:lnTo>
                <a:lnTo>
                  <a:pt x="35113" y="62357"/>
                </a:lnTo>
                <a:close/>
              </a:path>
              <a:path w="1369059" h="79375">
                <a:moveTo>
                  <a:pt x="1144524" y="66929"/>
                </a:moveTo>
                <a:lnTo>
                  <a:pt x="32004" y="66929"/>
                </a:lnTo>
                <a:lnTo>
                  <a:pt x="33528" y="64008"/>
                </a:lnTo>
                <a:lnTo>
                  <a:pt x="36576" y="60833"/>
                </a:lnTo>
                <a:lnTo>
                  <a:pt x="1319784" y="60833"/>
                </a:lnTo>
                <a:lnTo>
                  <a:pt x="1315212" y="62357"/>
                </a:lnTo>
                <a:lnTo>
                  <a:pt x="1184148" y="62357"/>
                </a:lnTo>
                <a:lnTo>
                  <a:pt x="1179576" y="64008"/>
                </a:lnTo>
                <a:lnTo>
                  <a:pt x="1178052" y="64008"/>
                </a:lnTo>
                <a:lnTo>
                  <a:pt x="1171956" y="65405"/>
                </a:lnTo>
                <a:lnTo>
                  <a:pt x="1150620" y="65405"/>
                </a:lnTo>
                <a:lnTo>
                  <a:pt x="1144524" y="66929"/>
                </a:lnTo>
                <a:close/>
              </a:path>
              <a:path w="1369059" h="79375">
                <a:moveTo>
                  <a:pt x="1182624" y="64008"/>
                </a:moveTo>
                <a:lnTo>
                  <a:pt x="1184148" y="62357"/>
                </a:lnTo>
                <a:lnTo>
                  <a:pt x="1188720" y="62357"/>
                </a:lnTo>
                <a:lnTo>
                  <a:pt x="1182624" y="64008"/>
                </a:lnTo>
                <a:close/>
              </a:path>
              <a:path w="1369059" h="79375">
                <a:moveTo>
                  <a:pt x="1303020" y="64008"/>
                </a:moveTo>
                <a:lnTo>
                  <a:pt x="1231392" y="64008"/>
                </a:lnTo>
                <a:lnTo>
                  <a:pt x="1225296" y="62357"/>
                </a:lnTo>
                <a:lnTo>
                  <a:pt x="1309116" y="62357"/>
                </a:lnTo>
                <a:lnTo>
                  <a:pt x="1303020" y="64008"/>
                </a:lnTo>
                <a:close/>
              </a:path>
              <a:path w="1369059" h="79375">
                <a:moveTo>
                  <a:pt x="1295400" y="65405"/>
                </a:moveTo>
                <a:lnTo>
                  <a:pt x="1258824" y="65405"/>
                </a:lnTo>
                <a:lnTo>
                  <a:pt x="1252728" y="64008"/>
                </a:lnTo>
                <a:lnTo>
                  <a:pt x="1301496" y="64008"/>
                </a:lnTo>
                <a:lnTo>
                  <a:pt x="1295400" y="65405"/>
                </a:lnTo>
                <a:close/>
              </a:path>
              <a:path w="1369059" h="79375">
                <a:moveTo>
                  <a:pt x="1153668" y="66929"/>
                </a:moveTo>
                <a:lnTo>
                  <a:pt x="1149096" y="66929"/>
                </a:lnTo>
                <a:lnTo>
                  <a:pt x="1150620" y="65405"/>
                </a:lnTo>
                <a:lnTo>
                  <a:pt x="1155192" y="65405"/>
                </a:lnTo>
                <a:lnTo>
                  <a:pt x="1153668" y="66929"/>
                </a:lnTo>
                <a:close/>
              </a:path>
              <a:path w="1369059" h="79375">
                <a:moveTo>
                  <a:pt x="24383" y="74549"/>
                </a:moveTo>
                <a:lnTo>
                  <a:pt x="22860" y="74549"/>
                </a:lnTo>
                <a:lnTo>
                  <a:pt x="30480" y="66929"/>
                </a:lnTo>
                <a:lnTo>
                  <a:pt x="79248" y="66929"/>
                </a:lnTo>
                <a:lnTo>
                  <a:pt x="71628" y="68453"/>
                </a:lnTo>
                <a:lnTo>
                  <a:pt x="57912" y="68453"/>
                </a:lnTo>
                <a:lnTo>
                  <a:pt x="51816" y="70104"/>
                </a:lnTo>
                <a:lnTo>
                  <a:pt x="44196" y="70104"/>
                </a:lnTo>
                <a:lnTo>
                  <a:pt x="38100" y="71501"/>
                </a:lnTo>
                <a:lnTo>
                  <a:pt x="33528" y="73025"/>
                </a:lnTo>
                <a:lnTo>
                  <a:pt x="28956" y="73025"/>
                </a:lnTo>
                <a:lnTo>
                  <a:pt x="24383" y="74549"/>
                </a:lnTo>
                <a:close/>
              </a:path>
              <a:path w="1369059" h="79375">
                <a:moveTo>
                  <a:pt x="1135380" y="68453"/>
                </a:moveTo>
                <a:lnTo>
                  <a:pt x="134112" y="68453"/>
                </a:lnTo>
                <a:lnTo>
                  <a:pt x="124968" y="66929"/>
                </a:lnTo>
                <a:lnTo>
                  <a:pt x="1141476" y="66929"/>
                </a:lnTo>
                <a:lnTo>
                  <a:pt x="1135380" y="68453"/>
                </a:lnTo>
                <a:close/>
              </a:path>
              <a:path w="1369059" h="79375">
                <a:moveTo>
                  <a:pt x="21336" y="76200"/>
                </a:moveTo>
                <a:lnTo>
                  <a:pt x="24383" y="71501"/>
                </a:lnTo>
                <a:lnTo>
                  <a:pt x="24383" y="70104"/>
                </a:lnTo>
                <a:lnTo>
                  <a:pt x="25908" y="70104"/>
                </a:lnTo>
                <a:lnTo>
                  <a:pt x="28956" y="68453"/>
                </a:lnTo>
                <a:lnTo>
                  <a:pt x="22860" y="74549"/>
                </a:lnTo>
                <a:lnTo>
                  <a:pt x="24383" y="74549"/>
                </a:lnTo>
                <a:lnTo>
                  <a:pt x="21336" y="76200"/>
                </a:lnTo>
                <a:close/>
              </a:path>
              <a:path w="1369059" h="79375">
                <a:moveTo>
                  <a:pt x="585216" y="70104"/>
                </a:moveTo>
                <a:lnTo>
                  <a:pt x="149352" y="70104"/>
                </a:lnTo>
                <a:lnTo>
                  <a:pt x="141732" y="68453"/>
                </a:lnTo>
                <a:lnTo>
                  <a:pt x="591312" y="68453"/>
                </a:lnTo>
                <a:lnTo>
                  <a:pt x="585216" y="70104"/>
                </a:lnTo>
                <a:close/>
              </a:path>
              <a:path w="1369059" h="79375">
                <a:moveTo>
                  <a:pt x="603504" y="70104"/>
                </a:moveTo>
                <a:lnTo>
                  <a:pt x="601980" y="70104"/>
                </a:lnTo>
                <a:lnTo>
                  <a:pt x="595883" y="68453"/>
                </a:lnTo>
                <a:lnTo>
                  <a:pt x="609600" y="68453"/>
                </a:lnTo>
                <a:lnTo>
                  <a:pt x="603504" y="70104"/>
                </a:lnTo>
                <a:close/>
              </a:path>
              <a:path w="1369059" h="79375">
                <a:moveTo>
                  <a:pt x="1053084" y="70104"/>
                </a:moveTo>
                <a:lnTo>
                  <a:pt x="632460" y="70104"/>
                </a:lnTo>
                <a:lnTo>
                  <a:pt x="627888" y="68453"/>
                </a:lnTo>
                <a:lnTo>
                  <a:pt x="1060704" y="68453"/>
                </a:lnTo>
                <a:lnTo>
                  <a:pt x="1053084" y="70104"/>
                </a:lnTo>
                <a:close/>
              </a:path>
              <a:path w="1369059" h="79375">
                <a:moveTo>
                  <a:pt x="1082040" y="70104"/>
                </a:moveTo>
                <a:lnTo>
                  <a:pt x="1072896" y="70104"/>
                </a:lnTo>
                <a:lnTo>
                  <a:pt x="1065276" y="68453"/>
                </a:lnTo>
                <a:lnTo>
                  <a:pt x="1088136" y="68453"/>
                </a:lnTo>
                <a:lnTo>
                  <a:pt x="1082040" y="70104"/>
                </a:lnTo>
                <a:close/>
              </a:path>
              <a:path w="1369059" h="79375">
                <a:moveTo>
                  <a:pt x="6096" y="76200"/>
                </a:moveTo>
                <a:lnTo>
                  <a:pt x="1524" y="71501"/>
                </a:lnTo>
                <a:lnTo>
                  <a:pt x="1524" y="69247"/>
                </a:lnTo>
                <a:lnTo>
                  <a:pt x="6096" y="76200"/>
                </a:lnTo>
                <a:close/>
              </a:path>
              <a:path w="1369059" h="79375">
                <a:moveTo>
                  <a:pt x="22407" y="74549"/>
                </a:moveTo>
                <a:lnTo>
                  <a:pt x="19812" y="74549"/>
                </a:lnTo>
                <a:lnTo>
                  <a:pt x="24383" y="70104"/>
                </a:lnTo>
                <a:lnTo>
                  <a:pt x="24383" y="71501"/>
                </a:lnTo>
                <a:lnTo>
                  <a:pt x="22407" y="74549"/>
                </a:lnTo>
                <a:close/>
              </a:path>
              <a:path w="1369059" h="79375">
                <a:moveTo>
                  <a:pt x="568452" y="71501"/>
                </a:moveTo>
                <a:lnTo>
                  <a:pt x="163068" y="71501"/>
                </a:lnTo>
                <a:lnTo>
                  <a:pt x="156972" y="70104"/>
                </a:lnTo>
                <a:lnTo>
                  <a:pt x="576072" y="70104"/>
                </a:lnTo>
                <a:lnTo>
                  <a:pt x="568452" y="71501"/>
                </a:lnTo>
                <a:close/>
              </a:path>
              <a:path w="1369059" h="79375">
                <a:moveTo>
                  <a:pt x="844296" y="71501"/>
                </a:moveTo>
                <a:lnTo>
                  <a:pt x="640080" y="71501"/>
                </a:lnTo>
                <a:lnTo>
                  <a:pt x="635508" y="70104"/>
                </a:lnTo>
                <a:lnTo>
                  <a:pt x="845820" y="70104"/>
                </a:lnTo>
                <a:lnTo>
                  <a:pt x="844296" y="71501"/>
                </a:lnTo>
                <a:close/>
              </a:path>
              <a:path w="1369059" h="79375">
                <a:moveTo>
                  <a:pt x="1039368" y="71501"/>
                </a:moveTo>
                <a:lnTo>
                  <a:pt x="902208" y="71501"/>
                </a:lnTo>
                <a:lnTo>
                  <a:pt x="896112" y="70104"/>
                </a:lnTo>
                <a:lnTo>
                  <a:pt x="1046988" y="70104"/>
                </a:lnTo>
                <a:lnTo>
                  <a:pt x="1039368" y="71501"/>
                </a:lnTo>
                <a:close/>
              </a:path>
              <a:path w="1369059" h="79375">
                <a:moveTo>
                  <a:pt x="416052" y="73025"/>
                </a:moveTo>
                <a:lnTo>
                  <a:pt x="188976" y="73025"/>
                </a:lnTo>
                <a:lnTo>
                  <a:pt x="182880" y="71501"/>
                </a:lnTo>
                <a:lnTo>
                  <a:pt x="420624" y="71501"/>
                </a:lnTo>
                <a:lnTo>
                  <a:pt x="416052" y="73025"/>
                </a:lnTo>
                <a:close/>
              </a:path>
              <a:path w="1369059" h="79375">
                <a:moveTo>
                  <a:pt x="556260" y="73025"/>
                </a:moveTo>
                <a:lnTo>
                  <a:pt x="437388" y="73025"/>
                </a:lnTo>
                <a:lnTo>
                  <a:pt x="431292" y="71501"/>
                </a:lnTo>
                <a:lnTo>
                  <a:pt x="562356" y="71501"/>
                </a:lnTo>
                <a:lnTo>
                  <a:pt x="556260" y="73025"/>
                </a:lnTo>
                <a:close/>
              </a:path>
              <a:path w="1369059" h="79375">
                <a:moveTo>
                  <a:pt x="812292" y="73025"/>
                </a:moveTo>
                <a:lnTo>
                  <a:pt x="650748" y="73025"/>
                </a:lnTo>
                <a:lnTo>
                  <a:pt x="646176" y="71501"/>
                </a:lnTo>
                <a:lnTo>
                  <a:pt x="818388" y="71501"/>
                </a:lnTo>
                <a:lnTo>
                  <a:pt x="812292" y="73025"/>
                </a:lnTo>
                <a:close/>
              </a:path>
              <a:path w="1369059" h="79375">
                <a:moveTo>
                  <a:pt x="1014984" y="73025"/>
                </a:moveTo>
                <a:lnTo>
                  <a:pt x="928116" y="73025"/>
                </a:lnTo>
                <a:lnTo>
                  <a:pt x="922020" y="71501"/>
                </a:lnTo>
                <a:lnTo>
                  <a:pt x="1022604" y="71501"/>
                </a:lnTo>
                <a:lnTo>
                  <a:pt x="1014984" y="73025"/>
                </a:lnTo>
                <a:close/>
              </a:path>
              <a:path w="1369059" h="79375">
                <a:moveTo>
                  <a:pt x="348996" y="76200"/>
                </a:moveTo>
                <a:lnTo>
                  <a:pt x="240792" y="76200"/>
                </a:lnTo>
                <a:lnTo>
                  <a:pt x="233172" y="74549"/>
                </a:lnTo>
                <a:lnTo>
                  <a:pt x="210312" y="74549"/>
                </a:lnTo>
                <a:lnTo>
                  <a:pt x="202692" y="73025"/>
                </a:lnTo>
                <a:lnTo>
                  <a:pt x="358140" y="73025"/>
                </a:lnTo>
                <a:lnTo>
                  <a:pt x="348996" y="76200"/>
                </a:lnTo>
                <a:close/>
              </a:path>
              <a:path w="1369059" h="79375">
                <a:moveTo>
                  <a:pt x="356616" y="74549"/>
                </a:moveTo>
                <a:lnTo>
                  <a:pt x="358140" y="73025"/>
                </a:lnTo>
                <a:lnTo>
                  <a:pt x="361188" y="73025"/>
                </a:lnTo>
                <a:lnTo>
                  <a:pt x="356616" y="74549"/>
                </a:lnTo>
                <a:close/>
              </a:path>
              <a:path w="1369059" h="79375">
                <a:moveTo>
                  <a:pt x="536448" y="74549"/>
                </a:moveTo>
                <a:lnTo>
                  <a:pt x="470916" y="74549"/>
                </a:lnTo>
                <a:lnTo>
                  <a:pt x="466344" y="73025"/>
                </a:lnTo>
                <a:lnTo>
                  <a:pt x="542544" y="73025"/>
                </a:lnTo>
                <a:lnTo>
                  <a:pt x="536448" y="74549"/>
                </a:lnTo>
                <a:close/>
              </a:path>
              <a:path w="1369059" h="79375">
                <a:moveTo>
                  <a:pt x="976884" y="74549"/>
                </a:moveTo>
                <a:lnTo>
                  <a:pt x="966216" y="74549"/>
                </a:lnTo>
                <a:lnTo>
                  <a:pt x="954024" y="73025"/>
                </a:lnTo>
                <a:lnTo>
                  <a:pt x="982980" y="73025"/>
                </a:lnTo>
                <a:lnTo>
                  <a:pt x="976884" y="74549"/>
                </a:lnTo>
                <a:close/>
              </a:path>
              <a:path w="1369059" h="79375">
                <a:moveTo>
                  <a:pt x="521208" y="76200"/>
                </a:moveTo>
                <a:lnTo>
                  <a:pt x="478536" y="76200"/>
                </a:lnTo>
                <a:lnTo>
                  <a:pt x="477012" y="74549"/>
                </a:lnTo>
                <a:lnTo>
                  <a:pt x="527304" y="74549"/>
                </a:lnTo>
                <a:lnTo>
                  <a:pt x="521208" y="76200"/>
                </a:lnTo>
                <a:close/>
              </a:path>
              <a:path w="1369059" h="79375">
                <a:moveTo>
                  <a:pt x="12192" y="79121"/>
                </a:moveTo>
                <a:lnTo>
                  <a:pt x="6096" y="76200"/>
                </a:lnTo>
                <a:lnTo>
                  <a:pt x="13411" y="78536"/>
                </a:lnTo>
                <a:lnTo>
                  <a:pt x="12192" y="79121"/>
                </a:lnTo>
                <a:close/>
              </a:path>
              <a:path w="1369059" h="79375">
                <a:moveTo>
                  <a:pt x="15240" y="79121"/>
                </a:moveTo>
                <a:lnTo>
                  <a:pt x="13411" y="78536"/>
                </a:lnTo>
                <a:lnTo>
                  <a:pt x="18288" y="76200"/>
                </a:lnTo>
                <a:lnTo>
                  <a:pt x="21336" y="76200"/>
                </a:lnTo>
                <a:lnTo>
                  <a:pt x="15240" y="79121"/>
                </a:lnTo>
                <a:close/>
              </a:path>
              <a:path w="1369059" h="79375">
                <a:moveTo>
                  <a:pt x="315468" y="77597"/>
                </a:moveTo>
                <a:lnTo>
                  <a:pt x="277368" y="77597"/>
                </a:lnTo>
                <a:lnTo>
                  <a:pt x="269748" y="76200"/>
                </a:lnTo>
                <a:lnTo>
                  <a:pt x="323088" y="76200"/>
                </a:lnTo>
                <a:lnTo>
                  <a:pt x="315468" y="775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1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618232"/>
            <a:ext cx="3962400" cy="114300"/>
          </a:xfrm>
          <a:prstGeom prst="rect">
            <a:avLst/>
          </a:prstGeom>
        </p:spPr>
      </p:pic>
      <p:sp>
        <p:nvSpPr>
          <p:cNvPr id="1048679" name="object 7"/>
          <p:cNvSpPr/>
          <p:nvPr/>
        </p:nvSpPr>
        <p:spPr>
          <a:xfrm>
            <a:off x="798575" y="2929127"/>
            <a:ext cx="338455" cy="304800"/>
          </a:xfrm>
          <a:custGeom>
            <a:avLst/>
            <a:gdLst/>
            <a:ahLst/>
            <a:cxnLst/>
            <a:rect l="l" t="t" r="r" b="b"/>
            <a:pathLst>
              <a:path w="338455" h="304800">
                <a:moveTo>
                  <a:pt x="338328" y="15240"/>
                </a:moveTo>
                <a:lnTo>
                  <a:pt x="313944" y="15240"/>
                </a:lnTo>
                <a:lnTo>
                  <a:pt x="313944" y="9144"/>
                </a:lnTo>
                <a:lnTo>
                  <a:pt x="315468" y="4572"/>
                </a:lnTo>
                <a:lnTo>
                  <a:pt x="320040" y="0"/>
                </a:lnTo>
                <a:lnTo>
                  <a:pt x="332232" y="0"/>
                </a:lnTo>
                <a:lnTo>
                  <a:pt x="336804" y="4572"/>
                </a:lnTo>
                <a:lnTo>
                  <a:pt x="336804" y="9144"/>
                </a:lnTo>
                <a:lnTo>
                  <a:pt x="338328" y="15240"/>
                </a:lnTo>
                <a:close/>
              </a:path>
              <a:path w="338455" h="304800">
                <a:moveTo>
                  <a:pt x="335280" y="38100"/>
                </a:moveTo>
                <a:lnTo>
                  <a:pt x="307848" y="38100"/>
                </a:lnTo>
                <a:lnTo>
                  <a:pt x="309372" y="32004"/>
                </a:lnTo>
                <a:lnTo>
                  <a:pt x="312420" y="25908"/>
                </a:lnTo>
                <a:lnTo>
                  <a:pt x="312420" y="19812"/>
                </a:lnTo>
                <a:lnTo>
                  <a:pt x="313944" y="13716"/>
                </a:lnTo>
                <a:lnTo>
                  <a:pt x="313944" y="15240"/>
                </a:lnTo>
                <a:lnTo>
                  <a:pt x="338328" y="15240"/>
                </a:lnTo>
                <a:lnTo>
                  <a:pt x="338328" y="22860"/>
                </a:lnTo>
                <a:lnTo>
                  <a:pt x="336804" y="24383"/>
                </a:lnTo>
                <a:lnTo>
                  <a:pt x="336804" y="32004"/>
                </a:lnTo>
                <a:lnTo>
                  <a:pt x="335280" y="38100"/>
                </a:lnTo>
                <a:close/>
              </a:path>
              <a:path w="338455" h="304800">
                <a:moveTo>
                  <a:pt x="327660" y="60960"/>
                </a:moveTo>
                <a:lnTo>
                  <a:pt x="327660" y="59436"/>
                </a:lnTo>
                <a:lnTo>
                  <a:pt x="300228" y="59436"/>
                </a:lnTo>
                <a:lnTo>
                  <a:pt x="303276" y="51816"/>
                </a:lnTo>
                <a:lnTo>
                  <a:pt x="303276" y="50291"/>
                </a:lnTo>
                <a:lnTo>
                  <a:pt x="306324" y="44196"/>
                </a:lnTo>
                <a:lnTo>
                  <a:pt x="307848" y="36575"/>
                </a:lnTo>
                <a:lnTo>
                  <a:pt x="307848" y="38100"/>
                </a:lnTo>
                <a:lnTo>
                  <a:pt x="335280" y="38100"/>
                </a:lnTo>
                <a:lnTo>
                  <a:pt x="332232" y="45720"/>
                </a:lnTo>
                <a:lnTo>
                  <a:pt x="332232" y="47244"/>
                </a:lnTo>
                <a:lnTo>
                  <a:pt x="330708" y="53340"/>
                </a:lnTo>
                <a:lnTo>
                  <a:pt x="329184" y="53340"/>
                </a:lnTo>
                <a:lnTo>
                  <a:pt x="327660" y="60960"/>
                </a:lnTo>
                <a:close/>
              </a:path>
              <a:path w="338455" h="304800">
                <a:moveTo>
                  <a:pt x="297180" y="67056"/>
                </a:moveTo>
                <a:lnTo>
                  <a:pt x="300228" y="57912"/>
                </a:lnTo>
                <a:lnTo>
                  <a:pt x="300228" y="59436"/>
                </a:lnTo>
                <a:lnTo>
                  <a:pt x="327660" y="59436"/>
                </a:lnTo>
                <a:lnTo>
                  <a:pt x="325221" y="65532"/>
                </a:lnTo>
                <a:lnTo>
                  <a:pt x="298704" y="65532"/>
                </a:lnTo>
                <a:lnTo>
                  <a:pt x="297180" y="67056"/>
                </a:lnTo>
                <a:close/>
              </a:path>
              <a:path w="338455" h="304800">
                <a:moveTo>
                  <a:pt x="257556" y="137160"/>
                </a:moveTo>
                <a:lnTo>
                  <a:pt x="263652" y="128016"/>
                </a:lnTo>
                <a:lnTo>
                  <a:pt x="263652" y="126491"/>
                </a:lnTo>
                <a:lnTo>
                  <a:pt x="269748" y="118872"/>
                </a:lnTo>
                <a:lnTo>
                  <a:pt x="283464" y="96012"/>
                </a:lnTo>
                <a:lnTo>
                  <a:pt x="281940" y="96012"/>
                </a:lnTo>
                <a:lnTo>
                  <a:pt x="286512" y="86868"/>
                </a:lnTo>
                <a:lnTo>
                  <a:pt x="291084" y="79248"/>
                </a:lnTo>
                <a:lnTo>
                  <a:pt x="294132" y="71628"/>
                </a:lnTo>
                <a:lnTo>
                  <a:pt x="298704" y="65532"/>
                </a:lnTo>
                <a:lnTo>
                  <a:pt x="325221" y="65532"/>
                </a:lnTo>
                <a:lnTo>
                  <a:pt x="324612" y="67056"/>
                </a:lnTo>
                <a:lnTo>
                  <a:pt x="321564" y="76200"/>
                </a:lnTo>
                <a:lnTo>
                  <a:pt x="320040" y="77724"/>
                </a:lnTo>
                <a:lnTo>
                  <a:pt x="316992" y="83820"/>
                </a:lnTo>
                <a:lnTo>
                  <a:pt x="313944" y="91440"/>
                </a:lnTo>
                <a:lnTo>
                  <a:pt x="310286" y="97536"/>
                </a:lnTo>
                <a:lnTo>
                  <a:pt x="309372" y="97536"/>
                </a:lnTo>
                <a:lnTo>
                  <a:pt x="306324" y="106680"/>
                </a:lnTo>
                <a:lnTo>
                  <a:pt x="304800" y="106680"/>
                </a:lnTo>
                <a:lnTo>
                  <a:pt x="301752" y="115824"/>
                </a:lnTo>
                <a:lnTo>
                  <a:pt x="295656" y="124968"/>
                </a:lnTo>
                <a:lnTo>
                  <a:pt x="291084" y="132588"/>
                </a:lnTo>
                <a:lnTo>
                  <a:pt x="291084" y="134112"/>
                </a:lnTo>
                <a:lnTo>
                  <a:pt x="289864" y="135636"/>
                </a:lnTo>
                <a:lnTo>
                  <a:pt x="259080" y="135636"/>
                </a:lnTo>
                <a:lnTo>
                  <a:pt x="257556" y="137160"/>
                </a:lnTo>
                <a:close/>
              </a:path>
              <a:path w="338455" h="304800">
                <a:moveTo>
                  <a:pt x="309372" y="99060"/>
                </a:moveTo>
                <a:lnTo>
                  <a:pt x="309372" y="97536"/>
                </a:lnTo>
                <a:lnTo>
                  <a:pt x="310286" y="97536"/>
                </a:lnTo>
                <a:lnTo>
                  <a:pt x="309372" y="99060"/>
                </a:lnTo>
                <a:close/>
              </a:path>
              <a:path w="338455" h="304800">
                <a:moveTo>
                  <a:pt x="276352" y="155448"/>
                </a:moveTo>
                <a:lnTo>
                  <a:pt x="246888" y="155448"/>
                </a:lnTo>
                <a:lnTo>
                  <a:pt x="252984" y="146304"/>
                </a:lnTo>
                <a:lnTo>
                  <a:pt x="259080" y="135636"/>
                </a:lnTo>
                <a:lnTo>
                  <a:pt x="289864" y="135636"/>
                </a:lnTo>
                <a:lnTo>
                  <a:pt x="286207" y="140208"/>
                </a:lnTo>
                <a:lnTo>
                  <a:pt x="284988" y="140208"/>
                </a:lnTo>
                <a:lnTo>
                  <a:pt x="280416" y="149352"/>
                </a:lnTo>
                <a:lnTo>
                  <a:pt x="276352" y="155448"/>
                </a:lnTo>
                <a:close/>
              </a:path>
              <a:path w="338455" h="304800">
                <a:moveTo>
                  <a:pt x="284988" y="141732"/>
                </a:moveTo>
                <a:lnTo>
                  <a:pt x="284988" y="140208"/>
                </a:lnTo>
                <a:lnTo>
                  <a:pt x="286207" y="140208"/>
                </a:lnTo>
                <a:lnTo>
                  <a:pt x="284988" y="141732"/>
                </a:lnTo>
                <a:close/>
              </a:path>
              <a:path w="338455" h="304800">
                <a:moveTo>
                  <a:pt x="236220" y="210312"/>
                </a:moveTo>
                <a:lnTo>
                  <a:pt x="205740" y="210312"/>
                </a:lnTo>
                <a:lnTo>
                  <a:pt x="224028" y="187452"/>
                </a:lnTo>
                <a:lnTo>
                  <a:pt x="224028" y="185928"/>
                </a:lnTo>
                <a:lnTo>
                  <a:pt x="236220" y="170688"/>
                </a:lnTo>
                <a:lnTo>
                  <a:pt x="240792" y="163068"/>
                </a:lnTo>
                <a:lnTo>
                  <a:pt x="246888" y="153924"/>
                </a:lnTo>
                <a:lnTo>
                  <a:pt x="246888" y="155448"/>
                </a:lnTo>
                <a:lnTo>
                  <a:pt x="276352" y="155448"/>
                </a:lnTo>
                <a:lnTo>
                  <a:pt x="268224" y="167640"/>
                </a:lnTo>
                <a:lnTo>
                  <a:pt x="268224" y="169164"/>
                </a:lnTo>
                <a:lnTo>
                  <a:pt x="262128" y="176783"/>
                </a:lnTo>
                <a:lnTo>
                  <a:pt x="260604" y="176783"/>
                </a:lnTo>
                <a:lnTo>
                  <a:pt x="256032" y="185928"/>
                </a:lnTo>
                <a:lnTo>
                  <a:pt x="248412" y="193548"/>
                </a:lnTo>
                <a:lnTo>
                  <a:pt x="242316" y="201168"/>
                </a:lnTo>
                <a:lnTo>
                  <a:pt x="236220" y="210312"/>
                </a:lnTo>
                <a:close/>
              </a:path>
              <a:path w="338455" h="304800">
                <a:moveTo>
                  <a:pt x="188976" y="257556"/>
                </a:moveTo>
                <a:lnTo>
                  <a:pt x="155448" y="257556"/>
                </a:lnTo>
                <a:lnTo>
                  <a:pt x="158496" y="252983"/>
                </a:lnTo>
                <a:lnTo>
                  <a:pt x="163068" y="249936"/>
                </a:lnTo>
                <a:lnTo>
                  <a:pt x="172212" y="240791"/>
                </a:lnTo>
                <a:lnTo>
                  <a:pt x="176784" y="237744"/>
                </a:lnTo>
                <a:lnTo>
                  <a:pt x="182880" y="233172"/>
                </a:lnTo>
                <a:lnTo>
                  <a:pt x="181356" y="233172"/>
                </a:lnTo>
                <a:lnTo>
                  <a:pt x="187452" y="228600"/>
                </a:lnTo>
                <a:lnTo>
                  <a:pt x="193548" y="220980"/>
                </a:lnTo>
                <a:lnTo>
                  <a:pt x="199644" y="216408"/>
                </a:lnTo>
                <a:lnTo>
                  <a:pt x="205740" y="208788"/>
                </a:lnTo>
                <a:lnTo>
                  <a:pt x="205740" y="210312"/>
                </a:lnTo>
                <a:lnTo>
                  <a:pt x="236220" y="210312"/>
                </a:lnTo>
                <a:lnTo>
                  <a:pt x="224028" y="225552"/>
                </a:lnTo>
                <a:lnTo>
                  <a:pt x="222504" y="225552"/>
                </a:lnTo>
                <a:lnTo>
                  <a:pt x="216408" y="231648"/>
                </a:lnTo>
                <a:lnTo>
                  <a:pt x="216408" y="233172"/>
                </a:lnTo>
                <a:lnTo>
                  <a:pt x="211836" y="237744"/>
                </a:lnTo>
                <a:lnTo>
                  <a:pt x="210312" y="237744"/>
                </a:lnTo>
                <a:lnTo>
                  <a:pt x="198120" y="249936"/>
                </a:lnTo>
                <a:lnTo>
                  <a:pt x="198119" y="251460"/>
                </a:lnTo>
                <a:lnTo>
                  <a:pt x="192024" y="256032"/>
                </a:lnTo>
                <a:lnTo>
                  <a:pt x="188976" y="257556"/>
                </a:lnTo>
                <a:close/>
              </a:path>
              <a:path w="338455" h="304800">
                <a:moveTo>
                  <a:pt x="210312" y="239268"/>
                </a:moveTo>
                <a:lnTo>
                  <a:pt x="210312" y="237744"/>
                </a:lnTo>
                <a:lnTo>
                  <a:pt x="211836" y="237744"/>
                </a:lnTo>
                <a:lnTo>
                  <a:pt x="210312" y="239268"/>
                </a:lnTo>
                <a:close/>
              </a:path>
              <a:path w="338455" h="304800">
                <a:moveTo>
                  <a:pt x="106172" y="271780"/>
                </a:moveTo>
                <a:lnTo>
                  <a:pt x="105156" y="271272"/>
                </a:lnTo>
                <a:lnTo>
                  <a:pt x="19812" y="271272"/>
                </a:lnTo>
                <a:lnTo>
                  <a:pt x="4572" y="263652"/>
                </a:lnTo>
                <a:lnTo>
                  <a:pt x="3048" y="260604"/>
                </a:lnTo>
                <a:lnTo>
                  <a:pt x="0" y="259080"/>
                </a:lnTo>
                <a:lnTo>
                  <a:pt x="0" y="254508"/>
                </a:lnTo>
                <a:lnTo>
                  <a:pt x="1524" y="251460"/>
                </a:lnTo>
                <a:lnTo>
                  <a:pt x="3048" y="249936"/>
                </a:lnTo>
                <a:lnTo>
                  <a:pt x="6096" y="248412"/>
                </a:lnTo>
                <a:lnTo>
                  <a:pt x="13716" y="248412"/>
                </a:lnTo>
                <a:lnTo>
                  <a:pt x="15240" y="249936"/>
                </a:lnTo>
                <a:lnTo>
                  <a:pt x="18288" y="249936"/>
                </a:lnTo>
                <a:lnTo>
                  <a:pt x="21336" y="252983"/>
                </a:lnTo>
                <a:lnTo>
                  <a:pt x="30480" y="252983"/>
                </a:lnTo>
                <a:lnTo>
                  <a:pt x="35052" y="254508"/>
                </a:lnTo>
                <a:lnTo>
                  <a:pt x="73152" y="254508"/>
                </a:lnTo>
                <a:lnTo>
                  <a:pt x="77724" y="256032"/>
                </a:lnTo>
                <a:lnTo>
                  <a:pt x="82296" y="256032"/>
                </a:lnTo>
                <a:lnTo>
                  <a:pt x="86868" y="257556"/>
                </a:lnTo>
                <a:lnTo>
                  <a:pt x="92964" y="260604"/>
                </a:lnTo>
                <a:lnTo>
                  <a:pt x="94488" y="260604"/>
                </a:lnTo>
                <a:lnTo>
                  <a:pt x="102108" y="268224"/>
                </a:lnTo>
                <a:lnTo>
                  <a:pt x="105156" y="269748"/>
                </a:lnTo>
                <a:lnTo>
                  <a:pt x="106172" y="271780"/>
                </a:lnTo>
                <a:close/>
              </a:path>
              <a:path w="338455" h="304800">
                <a:moveTo>
                  <a:pt x="22860" y="252983"/>
                </a:moveTo>
                <a:lnTo>
                  <a:pt x="21336" y="252983"/>
                </a:lnTo>
                <a:lnTo>
                  <a:pt x="19812" y="251460"/>
                </a:lnTo>
                <a:lnTo>
                  <a:pt x="22860" y="252983"/>
                </a:lnTo>
                <a:close/>
              </a:path>
              <a:path w="338455" h="304800">
                <a:moveTo>
                  <a:pt x="166116" y="277368"/>
                </a:moveTo>
                <a:lnTo>
                  <a:pt x="134112" y="277368"/>
                </a:lnTo>
                <a:lnTo>
                  <a:pt x="138684" y="272796"/>
                </a:lnTo>
                <a:lnTo>
                  <a:pt x="140208" y="269748"/>
                </a:lnTo>
                <a:lnTo>
                  <a:pt x="141732" y="269748"/>
                </a:lnTo>
                <a:lnTo>
                  <a:pt x="144780" y="266700"/>
                </a:lnTo>
                <a:lnTo>
                  <a:pt x="147828" y="262128"/>
                </a:lnTo>
                <a:lnTo>
                  <a:pt x="149352" y="262128"/>
                </a:lnTo>
                <a:lnTo>
                  <a:pt x="155448" y="256032"/>
                </a:lnTo>
                <a:lnTo>
                  <a:pt x="155448" y="257556"/>
                </a:lnTo>
                <a:lnTo>
                  <a:pt x="188976" y="257556"/>
                </a:lnTo>
                <a:lnTo>
                  <a:pt x="185928" y="259080"/>
                </a:lnTo>
                <a:lnTo>
                  <a:pt x="187452" y="259080"/>
                </a:lnTo>
                <a:lnTo>
                  <a:pt x="182880" y="262128"/>
                </a:lnTo>
                <a:lnTo>
                  <a:pt x="178308" y="266700"/>
                </a:lnTo>
                <a:lnTo>
                  <a:pt x="173736" y="269748"/>
                </a:lnTo>
                <a:lnTo>
                  <a:pt x="166116" y="277368"/>
                </a:lnTo>
                <a:close/>
              </a:path>
              <a:path w="338455" h="304800">
                <a:moveTo>
                  <a:pt x="27432" y="272796"/>
                </a:moveTo>
                <a:lnTo>
                  <a:pt x="22860" y="271272"/>
                </a:lnTo>
                <a:lnTo>
                  <a:pt x="25908" y="271272"/>
                </a:lnTo>
                <a:lnTo>
                  <a:pt x="27432" y="272796"/>
                </a:lnTo>
                <a:close/>
              </a:path>
              <a:path w="338455" h="304800">
                <a:moveTo>
                  <a:pt x="112776" y="275844"/>
                </a:moveTo>
                <a:lnTo>
                  <a:pt x="70104" y="275844"/>
                </a:lnTo>
                <a:lnTo>
                  <a:pt x="65532" y="274320"/>
                </a:lnTo>
                <a:lnTo>
                  <a:pt x="32004" y="274320"/>
                </a:lnTo>
                <a:lnTo>
                  <a:pt x="25908" y="271272"/>
                </a:lnTo>
                <a:lnTo>
                  <a:pt x="105156" y="271272"/>
                </a:lnTo>
                <a:lnTo>
                  <a:pt x="106680" y="272796"/>
                </a:lnTo>
                <a:lnTo>
                  <a:pt x="108204" y="272796"/>
                </a:lnTo>
                <a:lnTo>
                  <a:pt x="109728" y="274320"/>
                </a:lnTo>
                <a:lnTo>
                  <a:pt x="112776" y="275844"/>
                </a:lnTo>
                <a:close/>
              </a:path>
              <a:path w="338455" h="304800">
                <a:moveTo>
                  <a:pt x="106680" y="272796"/>
                </a:moveTo>
                <a:lnTo>
                  <a:pt x="105156" y="271272"/>
                </a:lnTo>
                <a:lnTo>
                  <a:pt x="106172" y="271780"/>
                </a:lnTo>
                <a:lnTo>
                  <a:pt x="106680" y="272796"/>
                </a:lnTo>
                <a:close/>
              </a:path>
              <a:path w="338455" h="304800">
                <a:moveTo>
                  <a:pt x="108204" y="272796"/>
                </a:moveTo>
                <a:lnTo>
                  <a:pt x="106680" y="272796"/>
                </a:lnTo>
                <a:lnTo>
                  <a:pt x="106172" y="271780"/>
                </a:lnTo>
                <a:lnTo>
                  <a:pt x="108204" y="272796"/>
                </a:lnTo>
                <a:close/>
              </a:path>
              <a:path w="338455" h="304800">
                <a:moveTo>
                  <a:pt x="54864" y="275844"/>
                </a:moveTo>
                <a:lnTo>
                  <a:pt x="50292" y="274320"/>
                </a:lnTo>
                <a:lnTo>
                  <a:pt x="56388" y="274320"/>
                </a:lnTo>
                <a:lnTo>
                  <a:pt x="54864" y="275844"/>
                </a:lnTo>
                <a:close/>
              </a:path>
              <a:path w="338455" h="304800">
                <a:moveTo>
                  <a:pt x="134620" y="276352"/>
                </a:moveTo>
                <a:lnTo>
                  <a:pt x="135636" y="274320"/>
                </a:lnTo>
                <a:lnTo>
                  <a:pt x="135636" y="275844"/>
                </a:lnTo>
                <a:lnTo>
                  <a:pt x="134620" y="276352"/>
                </a:lnTo>
                <a:close/>
              </a:path>
              <a:path w="338455" h="304800">
                <a:moveTo>
                  <a:pt x="117348" y="280416"/>
                </a:moveTo>
                <a:lnTo>
                  <a:pt x="85344" y="280416"/>
                </a:lnTo>
                <a:lnTo>
                  <a:pt x="82296" y="277368"/>
                </a:lnTo>
                <a:lnTo>
                  <a:pt x="80772" y="277368"/>
                </a:lnTo>
                <a:lnTo>
                  <a:pt x="77724" y="275844"/>
                </a:lnTo>
                <a:lnTo>
                  <a:pt x="111252" y="275844"/>
                </a:lnTo>
                <a:lnTo>
                  <a:pt x="114300" y="277368"/>
                </a:lnTo>
                <a:lnTo>
                  <a:pt x="117348" y="280416"/>
                </a:lnTo>
                <a:close/>
              </a:path>
              <a:path w="338455" h="304800">
                <a:moveTo>
                  <a:pt x="134112" y="277368"/>
                </a:moveTo>
                <a:lnTo>
                  <a:pt x="134620" y="276352"/>
                </a:lnTo>
                <a:lnTo>
                  <a:pt x="135636" y="275844"/>
                </a:lnTo>
                <a:lnTo>
                  <a:pt x="134112" y="277368"/>
                </a:lnTo>
                <a:close/>
              </a:path>
              <a:path w="338455" h="304800">
                <a:moveTo>
                  <a:pt x="127000" y="282448"/>
                </a:moveTo>
                <a:lnTo>
                  <a:pt x="128016" y="280416"/>
                </a:lnTo>
                <a:lnTo>
                  <a:pt x="129540" y="280416"/>
                </a:lnTo>
                <a:lnTo>
                  <a:pt x="132588" y="277368"/>
                </a:lnTo>
                <a:lnTo>
                  <a:pt x="134620" y="276352"/>
                </a:lnTo>
                <a:lnTo>
                  <a:pt x="134112" y="277368"/>
                </a:lnTo>
                <a:lnTo>
                  <a:pt x="166116" y="277368"/>
                </a:lnTo>
                <a:lnTo>
                  <a:pt x="163830" y="278891"/>
                </a:lnTo>
                <a:lnTo>
                  <a:pt x="163068" y="278891"/>
                </a:lnTo>
                <a:lnTo>
                  <a:pt x="160019" y="281940"/>
                </a:lnTo>
                <a:lnTo>
                  <a:pt x="128016" y="281940"/>
                </a:lnTo>
                <a:lnTo>
                  <a:pt x="127000" y="282448"/>
                </a:lnTo>
                <a:close/>
              </a:path>
              <a:path w="338455" h="304800">
                <a:moveTo>
                  <a:pt x="82296" y="278891"/>
                </a:moveTo>
                <a:lnTo>
                  <a:pt x="79248" y="277368"/>
                </a:lnTo>
                <a:lnTo>
                  <a:pt x="82296" y="277368"/>
                </a:lnTo>
                <a:lnTo>
                  <a:pt x="82296" y="278891"/>
                </a:lnTo>
                <a:close/>
              </a:path>
              <a:path w="338455" h="304800">
                <a:moveTo>
                  <a:pt x="118872" y="280416"/>
                </a:moveTo>
                <a:lnTo>
                  <a:pt x="117348" y="280416"/>
                </a:lnTo>
                <a:lnTo>
                  <a:pt x="115824" y="278891"/>
                </a:lnTo>
                <a:lnTo>
                  <a:pt x="118872" y="280416"/>
                </a:lnTo>
                <a:close/>
              </a:path>
              <a:path w="338455" h="304800">
                <a:moveTo>
                  <a:pt x="161544" y="280416"/>
                </a:moveTo>
                <a:lnTo>
                  <a:pt x="163068" y="278891"/>
                </a:lnTo>
                <a:lnTo>
                  <a:pt x="163830" y="278891"/>
                </a:lnTo>
                <a:lnTo>
                  <a:pt x="161544" y="280416"/>
                </a:lnTo>
                <a:close/>
              </a:path>
              <a:path w="338455" h="304800">
                <a:moveTo>
                  <a:pt x="150876" y="291083"/>
                </a:moveTo>
                <a:lnTo>
                  <a:pt x="97535" y="291083"/>
                </a:lnTo>
                <a:lnTo>
                  <a:pt x="96012" y="289560"/>
                </a:lnTo>
                <a:lnTo>
                  <a:pt x="94488" y="289560"/>
                </a:lnTo>
                <a:lnTo>
                  <a:pt x="92964" y="286512"/>
                </a:lnTo>
                <a:lnTo>
                  <a:pt x="89916" y="284988"/>
                </a:lnTo>
                <a:lnTo>
                  <a:pt x="84901" y="279973"/>
                </a:lnTo>
                <a:lnTo>
                  <a:pt x="85344" y="280416"/>
                </a:lnTo>
                <a:lnTo>
                  <a:pt x="118872" y="280416"/>
                </a:lnTo>
                <a:lnTo>
                  <a:pt x="121920" y="283464"/>
                </a:lnTo>
                <a:lnTo>
                  <a:pt x="124968" y="283464"/>
                </a:lnTo>
                <a:lnTo>
                  <a:pt x="121920" y="284988"/>
                </a:lnTo>
                <a:lnTo>
                  <a:pt x="156971" y="284988"/>
                </a:lnTo>
                <a:lnTo>
                  <a:pt x="152399" y="289560"/>
                </a:lnTo>
                <a:lnTo>
                  <a:pt x="96012" y="289560"/>
                </a:lnTo>
                <a:lnTo>
                  <a:pt x="97535" y="291083"/>
                </a:lnTo>
                <a:lnTo>
                  <a:pt x="150876" y="291083"/>
                </a:lnTo>
                <a:close/>
              </a:path>
              <a:path w="338455" h="304800">
                <a:moveTo>
                  <a:pt x="124968" y="283464"/>
                </a:moveTo>
                <a:lnTo>
                  <a:pt x="121920" y="283464"/>
                </a:lnTo>
                <a:lnTo>
                  <a:pt x="121920" y="281940"/>
                </a:lnTo>
                <a:lnTo>
                  <a:pt x="124968" y="283464"/>
                </a:lnTo>
                <a:close/>
              </a:path>
              <a:path w="338455" h="304800">
                <a:moveTo>
                  <a:pt x="126492" y="283464"/>
                </a:moveTo>
                <a:lnTo>
                  <a:pt x="127000" y="282448"/>
                </a:lnTo>
                <a:lnTo>
                  <a:pt x="128016" y="281940"/>
                </a:lnTo>
                <a:lnTo>
                  <a:pt x="126492" y="283464"/>
                </a:lnTo>
                <a:close/>
              </a:path>
              <a:path w="338455" h="304800">
                <a:moveTo>
                  <a:pt x="156971" y="284988"/>
                </a:moveTo>
                <a:lnTo>
                  <a:pt x="121920" y="284988"/>
                </a:lnTo>
                <a:lnTo>
                  <a:pt x="126492" y="283464"/>
                </a:lnTo>
                <a:lnTo>
                  <a:pt x="128016" y="281940"/>
                </a:lnTo>
                <a:lnTo>
                  <a:pt x="160019" y="281940"/>
                </a:lnTo>
                <a:lnTo>
                  <a:pt x="156971" y="284988"/>
                </a:lnTo>
                <a:close/>
              </a:path>
              <a:path w="338455" h="304800">
                <a:moveTo>
                  <a:pt x="126492" y="283464"/>
                </a:moveTo>
                <a:lnTo>
                  <a:pt x="124968" y="283464"/>
                </a:lnTo>
                <a:lnTo>
                  <a:pt x="127000" y="282448"/>
                </a:lnTo>
                <a:lnTo>
                  <a:pt x="126492" y="283464"/>
                </a:lnTo>
                <a:close/>
              </a:path>
              <a:path w="338455" h="304800">
                <a:moveTo>
                  <a:pt x="121920" y="284988"/>
                </a:moveTo>
                <a:lnTo>
                  <a:pt x="124968" y="283464"/>
                </a:lnTo>
                <a:lnTo>
                  <a:pt x="126492" y="283464"/>
                </a:lnTo>
                <a:lnTo>
                  <a:pt x="121920" y="284988"/>
                </a:lnTo>
                <a:close/>
              </a:path>
              <a:path w="338455" h="304800">
                <a:moveTo>
                  <a:pt x="147828" y="294132"/>
                </a:moveTo>
                <a:lnTo>
                  <a:pt x="102108" y="294132"/>
                </a:lnTo>
                <a:lnTo>
                  <a:pt x="99060" y="292608"/>
                </a:lnTo>
                <a:lnTo>
                  <a:pt x="97535" y="291083"/>
                </a:lnTo>
                <a:lnTo>
                  <a:pt x="150876" y="291083"/>
                </a:lnTo>
                <a:lnTo>
                  <a:pt x="147828" y="294132"/>
                </a:lnTo>
                <a:close/>
              </a:path>
              <a:path w="338455" h="304800">
                <a:moveTo>
                  <a:pt x="134112" y="303275"/>
                </a:moveTo>
                <a:lnTo>
                  <a:pt x="115824" y="303275"/>
                </a:lnTo>
                <a:lnTo>
                  <a:pt x="112776" y="301752"/>
                </a:lnTo>
                <a:lnTo>
                  <a:pt x="111252" y="301752"/>
                </a:lnTo>
                <a:lnTo>
                  <a:pt x="108204" y="298704"/>
                </a:lnTo>
                <a:lnTo>
                  <a:pt x="105156" y="297180"/>
                </a:lnTo>
                <a:lnTo>
                  <a:pt x="103632" y="297180"/>
                </a:lnTo>
                <a:lnTo>
                  <a:pt x="100584" y="294132"/>
                </a:lnTo>
                <a:lnTo>
                  <a:pt x="146304" y="294132"/>
                </a:lnTo>
                <a:lnTo>
                  <a:pt x="144780" y="295656"/>
                </a:lnTo>
                <a:lnTo>
                  <a:pt x="143256" y="295656"/>
                </a:lnTo>
                <a:lnTo>
                  <a:pt x="137160" y="301752"/>
                </a:lnTo>
                <a:lnTo>
                  <a:pt x="134112" y="303275"/>
                </a:lnTo>
                <a:close/>
              </a:path>
              <a:path w="338455" h="304800">
                <a:moveTo>
                  <a:pt x="143256" y="297180"/>
                </a:moveTo>
                <a:lnTo>
                  <a:pt x="143256" y="295656"/>
                </a:lnTo>
                <a:lnTo>
                  <a:pt x="144780" y="295656"/>
                </a:lnTo>
                <a:lnTo>
                  <a:pt x="143256" y="297180"/>
                </a:lnTo>
                <a:close/>
              </a:path>
              <a:path w="338455" h="304800">
                <a:moveTo>
                  <a:pt x="129540" y="304800"/>
                </a:moveTo>
                <a:lnTo>
                  <a:pt x="121920" y="304800"/>
                </a:lnTo>
                <a:lnTo>
                  <a:pt x="117348" y="303275"/>
                </a:lnTo>
                <a:lnTo>
                  <a:pt x="132588" y="303275"/>
                </a:lnTo>
                <a:lnTo>
                  <a:pt x="129540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8"/>
          <p:cNvSpPr/>
          <p:nvPr/>
        </p:nvSpPr>
        <p:spPr>
          <a:xfrm>
            <a:off x="1921764" y="3012948"/>
            <a:ext cx="4116704" cy="90170"/>
          </a:xfrm>
          <a:custGeom>
            <a:avLst/>
            <a:gdLst/>
            <a:ahLst/>
            <a:cxnLst/>
            <a:rect l="l" t="t" r="r" b="b"/>
            <a:pathLst>
              <a:path w="4116704" h="90169">
                <a:moveTo>
                  <a:pt x="4006596" y="34925"/>
                </a:moveTo>
                <a:lnTo>
                  <a:pt x="2900172" y="34925"/>
                </a:lnTo>
                <a:lnTo>
                  <a:pt x="2915412" y="33401"/>
                </a:lnTo>
                <a:lnTo>
                  <a:pt x="2929128" y="33401"/>
                </a:lnTo>
                <a:lnTo>
                  <a:pt x="2944368" y="31877"/>
                </a:lnTo>
                <a:lnTo>
                  <a:pt x="2959607" y="31877"/>
                </a:lnTo>
                <a:lnTo>
                  <a:pt x="2959607" y="30353"/>
                </a:lnTo>
                <a:lnTo>
                  <a:pt x="3023616" y="30353"/>
                </a:lnTo>
                <a:lnTo>
                  <a:pt x="3040380" y="28829"/>
                </a:lnTo>
                <a:lnTo>
                  <a:pt x="3070859" y="28829"/>
                </a:lnTo>
                <a:lnTo>
                  <a:pt x="3070859" y="27432"/>
                </a:lnTo>
                <a:lnTo>
                  <a:pt x="3115056" y="27432"/>
                </a:lnTo>
                <a:lnTo>
                  <a:pt x="3128772" y="25908"/>
                </a:lnTo>
                <a:lnTo>
                  <a:pt x="3130296" y="25908"/>
                </a:lnTo>
                <a:lnTo>
                  <a:pt x="3145536" y="24257"/>
                </a:lnTo>
                <a:lnTo>
                  <a:pt x="3162300" y="24257"/>
                </a:lnTo>
                <a:lnTo>
                  <a:pt x="3179064" y="22733"/>
                </a:lnTo>
                <a:lnTo>
                  <a:pt x="3177539" y="22733"/>
                </a:lnTo>
                <a:lnTo>
                  <a:pt x="3195828" y="21209"/>
                </a:lnTo>
                <a:lnTo>
                  <a:pt x="3226307" y="21209"/>
                </a:lnTo>
                <a:lnTo>
                  <a:pt x="3243072" y="19685"/>
                </a:lnTo>
                <a:lnTo>
                  <a:pt x="3826764" y="19685"/>
                </a:lnTo>
                <a:lnTo>
                  <a:pt x="3842004" y="18161"/>
                </a:lnTo>
                <a:lnTo>
                  <a:pt x="3857243" y="18161"/>
                </a:lnTo>
                <a:lnTo>
                  <a:pt x="3886200" y="15240"/>
                </a:lnTo>
                <a:lnTo>
                  <a:pt x="3902964" y="15240"/>
                </a:lnTo>
                <a:lnTo>
                  <a:pt x="3916680" y="13716"/>
                </a:lnTo>
                <a:lnTo>
                  <a:pt x="3930396" y="13716"/>
                </a:lnTo>
                <a:lnTo>
                  <a:pt x="3944112" y="12065"/>
                </a:lnTo>
                <a:lnTo>
                  <a:pt x="3959352" y="12065"/>
                </a:lnTo>
                <a:lnTo>
                  <a:pt x="3974591" y="10541"/>
                </a:lnTo>
                <a:lnTo>
                  <a:pt x="3989832" y="10541"/>
                </a:lnTo>
                <a:lnTo>
                  <a:pt x="4005072" y="9017"/>
                </a:lnTo>
                <a:lnTo>
                  <a:pt x="4003548" y="9017"/>
                </a:lnTo>
                <a:lnTo>
                  <a:pt x="4018788" y="7493"/>
                </a:lnTo>
                <a:lnTo>
                  <a:pt x="4032504" y="5969"/>
                </a:lnTo>
                <a:lnTo>
                  <a:pt x="4046220" y="3048"/>
                </a:lnTo>
                <a:lnTo>
                  <a:pt x="4062984" y="3048"/>
                </a:lnTo>
                <a:lnTo>
                  <a:pt x="4076700" y="1524"/>
                </a:lnTo>
                <a:lnTo>
                  <a:pt x="4091940" y="0"/>
                </a:lnTo>
                <a:lnTo>
                  <a:pt x="4094988" y="1524"/>
                </a:lnTo>
                <a:lnTo>
                  <a:pt x="4108704" y="3048"/>
                </a:lnTo>
                <a:lnTo>
                  <a:pt x="4113275" y="4445"/>
                </a:lnTo>
                <a:lnTo>
                  <a:pt x="4116324" y="10541"/>
                </a:lnTo>
                <a:lnTo>
                  <a:pt x="4116324" y="13716"/>
                </a:lnTo>
                <a:lnTo>
                  <a:pt x="4113275" y="16637"/>
                </a:lnTo>
                <a:lnTo>
                  <a:pt x="4110228" y="18161"/>
                </a:lnTo>
                <a:lnTo>
                  <a:pt x="4096512" y="22733"/>
                </a:lnTo>
                <a:lnTo>
                  <a:pt x="4093464" y="24257"/>
                </a:lnTo>
                <a:lnTo>
                  <a:pt x="4079748" y="25908"/>
                </a:lnTo>
                <a:lnTo>
                  <a:pt x="4035552" y="30353"/>
                </a:lnTo>
                <a:lnTo>
                  <a:pt x="4021836" y="31877"/>
                </a:lnTo>
                <a:lnTo>
                  <a:pt x="4006596" y="34925"/>
                </a:lnTo>
                <a:close/>
              </a:path>
              <a:path w="4116704" h="90169">
                <a:moveTo>
                  <a:pt x="2013204" y="10541"/>
                </a:moveTo>
                <a:lnTo>
                  <a:pt x="1760220" y="10541"/>
                </a:lnTo>
                <a:lnTo>
                  <a:pt x="1772412" y="9017"/>
                </a:lnTo>
                <a:lnTo>
                  <a:pt x="1786128" y="9017"/>
                </a:lnTo>
                <a:lnTo>
                  <a:pt x="1799844" y="7493"/>
                </a:lnTo>
                <a:lnTo>
                  <a:pt x="1812036" y="7493"/>
                </a:lnTo>
                <a:lnTo>
                  <a:pt x="1824228" y="5969"/>
                </a:lnTo>
                <a:lnTo>
                  <a:pt x="1973580" y="5969"/>
                </a:lnTo>
                <a:lnTo>
                  <a:pt x="1985772" y="7493"/>
                </a:lnTo>
                <a:lnTo>
                  <a:pt x="2013204" y="10541"/>
                </a:lnTo>
                <a:close/>
              </a:path>
              <a:path w="4116704" h="90169">
                <a:moveTo>
                  <a:pt x="2066544" y="13716"/>
                </a:moveTo>
                <a:lnTo>
                  <a:pt x="1720596" y="13716"/>
                </a:lnTo>
                <a:lnTo>
                  <a:pt x="1746504" y="10541"/>
                </a:lnTo>
                <a:lnTo>
                  <a:pt x="2025396" y="10541"/>
                </a:lnTo>
                <a:lnTo>
                  <a:pt x="2039112" y="12065"/>
                </a:lnTo>
                <a:lnTo>
                  <a:pt x="2052828" y="12065"/>
                </a:lnTo>
                <a:lnTo>
                  <a:pt x="2066544" y="13716"/>
                </a:lnTo>
                <a:close/>
              </a:path>
              <a:path w="4116704" h="90169">
                <a:moveTo>
                  <a:pt x="1653539" y="42545"/>
                </a:moveTo>
                <a:lnTo>
                  <a:pt x="1420368" y="42545"/>
                </a:lnTo>
                <a:lnTo>
                  <a:pt x="1446276" y="39624"/>
                </a:lnTo>
                <a:lnTo>
                  <a:pt x="1470660" y="36449"/>
                </a:lnTo>
                <a:lnTo>
                  <a:pt x="1498092" y="33401"/>
                </a:lnTo>
                <a:lnTo>
                  <a:pt x="1511808" y="33401"/>
                </a:lnTo>
                <a:lnTo>
                  <a:pt x="1542288" y="30353"/>
                </a:lnTo>
                <a:lnTo>
                  <a:pt x="1624584" y="21209"/>
                </a:lnTo>
                <a:lnTo>
                  <a:pt x="1623060" y="21209"/>
                </a:lnTo>
                <a:lnTo>
                  <a:pt x="1636776" y="19685"/>
                </a:lnTo>
                <a:lnTo>
                  <a:pt x="1638300" y="19685"/>
                </a:lnTo>
                <a:lnTo>
                  <a:pt x="1650492" y="18161"/>
                </a:lnTo>
                <a:lnTo>
                  <a:pt x="1664208" y="16637"/>
                </a:lnTo>
                <a:lnTo>
                  <a:pt x="1679447" y="15240"/>
                </a:lnTo>
                <a:lnTo>
                  <a:pt x="1693163" y="13716"/>
                </a:lnTo>
                <a:lnTo>
                  <a:pt x="2104644" y="13716"/>
                </a:lnTo>
                <a:lnTo>
                  <a:pt x="2165604" y="21209"/>
                </a:lnTo>
                <a:lnTo>
                  <a:pt x="2179320" y="22733"/>
                </a:lnTo>
                <a:lnTo>
                  <a:pt x="2191512" y="24257"/>
                </a:lnTo>
                <a:lnTo>
                  <a:pt x="2205228" y="24257"/>
                </a:lnTo>
                <a:lnTo>
                  <a:pt x="2217420" y="25908"/>
                </a:lnTo>
                <a:lnTo>
                  <a:pt x="2231136" y="25908"/>
                </a:lnTo>
                <a:lnTo>
                  <a:pt x="2243328" y="27432"/>
                </a:lnTo>
                <a:lnTo>
                  <a:pt x="2382012" y="27432"/>
                </a:lnTo>
                <a:lnTo>
                  <a:pt x="2395131" y="28829"/>
                </a:lnTo>
                <a:lnTo>
                  <a:pt x="1908047" y="28829"/>
                </a:lnTo>
                <a:lnTo>
                  <a:pt x="1894332" y="30353"/>
                </a:lnTo>
                <a:lnTo>
                  <a:pt x="1813560" y="30353"/>
                </a:lnTo>
                <a:lnTo>
                  <a:pt x="1799844" y="31877"/>
                </a:lnTo>
                <a:lnTo>
                  <a:pt x="1773936" y="31877"/>
                </a:lnTo>
                <a:lnTo>
                  <a:pt x="1737360" y="36449"/>
                </a:lnTo>
                <a:lnTo>
                  <a:pt x="1722120" y="36449"/>
                </a:lnTo>
                <a:lnTo>
                  <a:pt x="1708404" y="38100"/>
                </a:lnTo>
                <a:lnTo>
                  <a:pt x="1694688" y="38100"/>
                </a:lnTo>
                <a:lnTo>
                  <a:pt x="1680972" y="39624"/>
                </a:lnTo>
                <a:lnTo>
                  <a:pt x="1667255" y="39624"/>
                </a:lnTo>
                <a:lnTo>
                  <a:pt x="1653539" y="42545"/>
                </a:lnTo>
                <a:close/>
              </a:path>
              <a:path w="4116704" h="90169">
                <a:moveTo>
                  <a:pt x="3470148" y="18161"/>
                </a:moveTo>
                <a:lnTo>
                  <a:pt x="3334512" y="18161"/>
                </a:lnTo>
                <a:lnTo>
                  <a:pt x="3349752" y="16637"/>
                </a:lnTo>
                <a:lnTo>
                  <a:pt x="3364991" y="16637"/>
                </a:lnTo>
                <a:lnTo>
                  <a:pt x="3378707" y="15240"/>
                </a:lnTo>
                <a:lnTo>
                  <a:pt x="3445764" y="15240"/>
                </a:lnTo>
                <a:lnTo>
                  <a:pt x="3470148" y="18161"/>
                </a:lnTo>
                <a:close/>
              </a:path>
              <a:path w="4116704" h="90169">
                <a:moveTo>
                  <a:pt x="3334512" y="18161"/>
                </a:moveTo>
                <a:lnTo>
                  <a:pt x="3287268" y="18161"/>
                </a:lnTo>
                <a:lnTo>
                  <a:pt x="3302507" y="16637"/>
                </a:lnTo>
                <a:lnTo>
                  <a:pt x="3319272" y="16637"/>
                </a:lnTo>
                <a:lnTo>
                  <a:pt x="3334512" y="18161"/>
                </a:lnTo>
                <a:close/>
              </a:path>
              <a:path w="4116704" h="90169">
                <a:moveTo>
                  <a:pt x="3663696" y="18161"/>
                </a:moveTo>
                <a:lnTo>
                  <a:pt x="3585972" y="18161"/>
                </a:lnTo>
                <a:lnTo>
                  <a:pt x="3598164" y="16637"/>
                </a:lnTo>
                <a:lnTo>
                  <a:pt x="3649980" y="16637"/>
                </a:lnTo>
                <a:lnTo>
                  <a:pt x="3663696" y="18161"/>
                </a:lnTo>
                <a:close/>
              </a:path>
              <a:path w="4116704" h="90169">
                <a:moveTo>
                  <a:pt x="3720084" y="18161"/>
                </a:moveTo>
                <a:lnTo>
                  <a:pt x="3677412" y="18161"/>
                </a:lnTo>
                <a:lnTo>
                  <a:pt x="3692652" y="16637"/>
                </a:lnTo>
                <a:lnTo>
                  <a:pt x="3707891" y="16637"/>
                </a:lnTo>
                <a:lnTo>
                  <a:pt x="3720084" y="18161"/>
                </a:lnTo>
                <a:close/>
              </a:path>
              <a:path w="4116704" h="90169">
                <a:moveTo>
                  <a:pt x="3496056" y="19685"/>
                </a:moveTo>
                <a:lnTo>
                  <a:pt x="3258312" y="19685"/>
                </a:lnTo>
                <a:lnTo>
                  <a:pt x="3273552" y="18161"/>
                </a:lnTo>
                <a:lnTo>
                  <a:pt x="3482340" y="18161"/>
                </a:lnTo>
                <a:lnTo>
                  <a:pt x="3496056" y="19685"/>
                </a:lnTo>
                <a:close/>
              </a:path>
              <a:path w="4116704" h="90169">
                <a:moveTo>
                  <a:pt x="3745991" y="19685"/>
                </a:moveTo>
                <a:lnTo>
                  <a:pt x="3560064" y="19685"/>
                </a:lnTo>
                <a:lnTo>
                  <a:pt x="3573780" y="18161"/>
                </a:lnTo>
                <a:lnTo>
                  <a:pt x="3733800" y="18161"/>
                </a:lnTo>
                <a:lnTo>
                  <a:pt x="3745991" y="19685"/>
                </a:lnTo>
                <a:close/>
              </a:path>
              <a:path w="4116704" h="90169">
                <a:moveTo>
                  <a:pt x="2421636" y="31877"/>
                </a:moveTo>
                <a:lnTo>
                  <a:pt x="1984247" y="31877"/>
                </a:lnTo>
                <a:lnTo>
                  <a:pt x="1970532" y="30353"/>
                </a:lnTo>
                <a:lnTo>
                  <a:pt x="1972055" y="30353"/>
                </a:lnTo>
                <a:lnTo>
                  <a:pt x="1958339" y="28829"/>
                </a:lnTo>
                <a:lnTo>
                  <a:pt x="2395131" y="28829"/>
                </a:lnTo>
                <a:lnTo>
                  <a:pt x="2409444" y="30353"/>
                </a:lnTo>
                <a:lnTo>
                  <a:pt x="2421636" y="31877"/>
                </a:lnTo>
                <a:close/>
              </a:path>
              <a:path w="4116704" h="90169">
                <a:moveTo>
                  <a:pt x="152400" y="45593"/>
                </a:moveTo>
                <a:lnTo>
                  <a:pt x="1524" y="45593"/>
                </a:lnTo>
                <a:lnTo>
                  <a:pt x="0" y="41148"/>
                </a:lnTo>
                <a:lnTo>
                  <a:pt x="0" y="33401"/>
                </a:lnTo>
                <a:lnTo>
                  <a:pt x="4572" y="30353"/>
                </a:lnTo>
                <a:lnTo>
                  <a:pt x="7620" y="30353"/>
                </a:lnTo>
                <a:lnTo>
                  <a:pt x="12191" y="31877"/>
                </a:lnTo>
                <a:lnTo>
                  <a:pt x="22860" y="31877"/>
                </a:lnTo>
                <a:lnTo>
                  <a:pt x="27432" y="33401"/>
                </a:lnTo>
                <a:lnTo>
                  <a:pt x="32004" y="33401"/>
                </a:lnTo>
                <a:lnTo>
                  <a:pt x="38100" y="34925"/>
                </a:lnTo>
                <a:lnTo>
                  <a:pt x="51816" y="34925"/>
                </a:lnTo>
                <a:lnTo>
                  <a:pt x="59436" y="36449"/>
                </a:lnTo>
                <a:lnTo>
                  <a:pt x="76200" y="36449"/>
                </a:lnTo>
                <a:lnTo>
                  <a:pt x="85344" y="38100"/>
                </a:lnTo>
                <a:lnTo>
                  <a:pt x="103632" y="38100"/>
                </a:lnTo>
                <a:lnTo>
                  <a:pt x="112776" y="39624"/>
                </a:lnTo>
                <a:lnTo>
                  <a:pt x="120395" y="39624"/>
                </a:lnTo>
                <a:lnTo>
                  <a:pt x="141732" y="42545"/>
                </a:lnTo>
                <a:lnTo>
                  <a:pt x="152400" y="45593"/>
                </a:lnTo>
                <a:close/>
              </a:path>
              <a:path w="4116704" h="90169">
                <a:moveTo>
                  <a:pt x="2461260" y="34925"/>
                </a:moveTo>
                <a:lnTo>
                  <a:pt x="2025396" y="34925"/>
                </a:lnTo>
                <a:lnTo>
                  <a:pt x="2010155" y="33401"/>
                </a:lnTo>
                <a:lnTo>
                  <a:pt x="1996439" y="31877"/>
                </a:lnTo>
                <a:lnTo>
                  <a:pt x="2433828" y="31877"/>
                </a:lnTo>
                <a:lnTo>
                  <a:pt x="2461260" y="34925"/>
                </a:lnTo>
                <a:close/>
              </a:path>
              <a:path w="4116704" h="90169">
                <a:moveTo>
                  <a:pt x="2500884" y="39624"/>
                </a:moveTo>
                <a:lnTo>
                  <a:pt x="2127504" y="39624"/>
                </a:lnTo>
                <a:lnTo>
                  <a:pt x="2115312" y="38100"/>
                </a:lnTo>
                <a:lnTo>
                  <a:pt x="2103120" y="38100"/>
                </a:lnTo>
                <a:lnTo>
                  <a:pt x="2090928" y="36449"/>
                </a:lnTo>
                <a:lnTo>
                  <a:pt x="2052828" y="36449"/>
                </a:lnTo>
                <a:lnTo>
                  <a:pt x="2039112" y="34925"/>
                </a:lnTo>
                <a:lnTo>
                  <a:pt x="2459736" y="34925"/>
                </a:lnTo>
                <a:lnTo>
                  <a:pt x="2500884" y="39624"/>
                </a:lnTo>
                <a:close/>
              </a:path>
              <a:path w="4116704" h="90169">
                <a:moveTo>
                  <a:pt x="3945636" y="38100"/>
                </a:moveTo>
                <a:lnTo>
                  <a:pt x="2852928" y="38100"/>
                </a:lnTo>
                <a:lnTo>
                  <a:pt x="2883408" y="34925"/>
                </a:lnTo>
                <a:lnTo>
                  <a:pt x="3989832" y="34925"/>
                </a:lnTo>
                <a:lnTo>
                  <a:pt x="3974591" y="36449"/>
                </a:lnTo>
                <a:lnTo>
                  <a:pt x="3960875" y="36449"/>
                </a:lnTo>
                <a:lnTo>
                  <a:pt x="3945636" y="38100"/>
                </a:lnTo>
                <a:close/>
              </a:path>
              <a:path w="4116704" h="90169">
                <a:moveTo>
                  <a:pt x="92964" y="38100"/>
                </a:moveTo>
                <a:lnTo>
                  <a:pt x="85344" y="38100"/>
                </a:lnTo>
                <a:lnTo>
                  <a:pt x="85344" y="36449"/>
                </a:lnTo>
                <a:lnTo>
                  <a:pt x="92964" y="38100"/>
                </a:lnTo>
                <a:close/>
              </a:path>
              <a:path w="4116704" h="90169">
                <a:moveTo>
                  <a:pt x="3918204" y="39624"/>
                </a:moveTo>
                <a:lnTo>
                  <a:pt x="2790444" y="39624"/>
                </a:lnTo>
                <a:lnTo>
                  <a:pt x="2805684" y="38100"/>
                </a:lnTo>
                <a:lnTo>
                  <a:pt x="3931920" y="38100"/>
                </a:lnTo>
                <a:lnTo>
                  <a:pt x="3918204" y="39624"/>
                </a:lnTo>
                <a:close/>
              </a:path>
              <a:path w="4116704" h="90169">
                <a:moveTo>
                  <a:pt x="3180588" y="48641"/>
                </a:moveTo>
                <a:lnTo>
                  <a:pt x="2203704" y="48641"/>
                </a:lnTo>
                <a:lnTo>
                  <a:pt x="2162555" y="44069"/>
                </a:lnTo>
                <a:lnTo>
                  <a:pt x="2125980" y="39624"/>
                </a:lnTo>
                <a:lnTo>
                  <a:pt x="2502408" y="39624"/>
                </a:lnTo>
                <a:lnTo>
                  <a:pt x="2516124" y="41148"/>
                </a:lnTo>
                <a:lnTo>
                  <a:pt x="2546604" y="44069"/>
                </a:lnTo>
                <a:lnTo>
                  <a:pt x="2561844" y="44069"/>
                </a:lnTo>
                <a:lnTo>
                  <a:pt x="2577084" y="45593"/>
                </a:lnTo>
                <a:lnTo>
                  <a:pt x="2590800" y="45593"/>
                </a:lnTo>
                <a:lnTo>
                  <a:pt x="2606039" y="47117"/>
                </a:lnTo>
                <a:lnTo>
                  <a:pt x="3197352" y="47117"/>
                </a:lnTo>
                <a:lnTo>
                  <a:pt x="3180588" y="48641"/>
                </a:lnTo>
                <a:close/>
              </a:path>
              <a:path w="4116704" h="90169">
                <a:moveTo>
                  <a:pt x="3875532" y="42545"/>
                </a:moveTo>
                <a:lnTo>
                  <a:pt x="3456432" y="42545"/>
                </a:lnTo>
                <a:lnTo>
                  <a:pt x="3444240" y="41148"/>
                </a:lnTo>
                <a:lnTo>
                  <a:pt x="2761488" y="41148"/>
                </a:lnTo>
                <a:lnTo>
                  <a:pt x="2775204" y="39624"/>
                </a:lnTo>
                <a:lnTo>
                  <a:pt x="3902964" y="39624"/>
                </a:lnTo>
                <a:lnTo>
                  <a:pt x="3875532" y="42545"/>
                </a:lnTo>
                <a:close/>
              </a:path>
              <a:path w="4116704" h="90169">
                <a:moveTo>
                  <a:pt x="1627632" y="45593"/>
                </a:moveTo>
                <a:lnTo>
                  <a:pt x="1365504" y="45593"/>
                </a:lnTo>
                <a:lnTo>
                  <a:pt x="1380744" y="44069"/>
                </a:lnTo>
                <a:lnTo>
                  <a:pt x="1395984" y="44069"/>
                </a:lnTo>
                <a:lnTo>
                  <a:pt x="1408176" y="42545"/>
                </a:lnTo>
                <a:lnTo>
                  <a:pt x="1421892" y="41148"/>
                </a:lnTo>
                <a:lnTo>
                  <a:pt x="1420368" y="42545"/>
                </a:lnTo>
                <a:lnTo>
                  <a:pt x="1639824" y="42545"/>
                </a:lnTo>
                <a:lnTo>
                  <a:pt x="1627632" y="45593"/>
                </a:lnTo>
                <a:close/>
              </a:path>
              <a:path w="4116704" h="90169">
                <a:moveTo>
                  <a:pt x="3351275" y="42545"/>
                </a:moveTo>
                <a:lnTo>
                  <a:pt x="2746248" y="42545"/>
                </a:lnTo>
                <a:lnTo>
                  <a:pt x="2759964" y="41148"/>
                </a:lnTo>
                <a:lnTo>
                  <a:pt x="3366516" y="41148"/>
                </a:lnTo>
                <a:lnTo>
                  <a:pt x="3351275" y="42545"/>
                </a:lnTo>
                <a:close/>
              </a:path>
              <a:path w="4116704" h="90169">
                <a:moveTo>
                  <a:pt x="3273552" y="44069"/>
                </a:moveTo>
                <a:lnTo>
                  <a:pt x="2717292" y="44069"/>
                </a:lnTo>
                <a:lnTo>
                  <a:pt x="2732532" y="42545"/>
                </a:lnTo>
                <a:lnTo>
                  <a:pt x="3288791" y="42545"/>
                </a:lnTo>
                <a:lnTo>
                  <a:pt x="3273552" y="44069"/>
                </a:lnTo>
                <a:close/>
              </a:path>
              <a:path w="4116704" h="90169">
                <a:moveTo>
                  <a:pt x="3575304" y="44069"/>
                </a:moveTo>
                <a:lnTo>
                  <a:pt x="3482340" y="44069"/>
                </a:lnTo>
                <a:lnTo>
                  <a:pt x="3468623" y="42545"/>
                </a:lnTo>
                <a:lnTo>
                  <a:pt x="3587496" y="42545"/>
                </a:lnTo>
                <a:lnTo>
                  <a:pt x="3575304" y="44069"/>
                </a:lnTo>
                <a:close/>
              </a:path>
              <a:path w="4116704" h="90169">
                <a:moveTo>
                  <a:pt x="3843528" y="44069"/>
                </a:moveTo>
                <a:lnTo>
                  <a:pt x="3732275" y="44069"/>
                </a:lnTo>
                <a:lnTo>
                  <a:pt x="3718559" y="42545"/>
                </a:lnTo>
                <a:lnTo>
                  <a:pt x="3858768" y="42545"/>
                </a:lnTo>
                <a:lnTo>
                  <a:pt x="3843528" y="44069"/>
                </a:lnTo>
                <a:close/>
              </a:path>
              <a:path w="4116704" h="90169">
                <a:moveTo>
                  <a:pt x="3229356" y="45593"/>
                </a:moveTo>
                <a:lnTo>
                  <a:pt x="2683764" y="45593"/>
                </a:lnTo>
                <a:lnTo>
                  <a:pt x="2700528" y="44069"/>
                </a:lnTo>
                <a:lnTo>
                  <a:pt x="3244596" y="44069"/>
                </a:lnTo>
                <a:lnTo>
                  <a:pt x="3229356" y="45593"/>
                </a:lnTo>
                <a:close/>
              </a:path>
              <a:path w="4116704" h="90169">
                <a:moveTo>
                  <a:pt x="207264" y="53340"/>
                </a:moveTo>
                <a:lnTo>
                  <a:pt x="36576" y="53340"/>
                </a:lnTo>
                <a:lnTo>
                  <a:pt x="30480" y="51816"/>
                </a:lnTo>
                <a:lnTo>
                  <a:pt x="24384" y="51816"/>
                </a:lnTo>
                <a:lnTo>
                  <a:pt x="19812" y="50165"/>
                </a:lnTo>
                <a:lnTo>
                  <a:pt x="18287" y="50165"/>
                </a:lnTo>
                <a:lnTo>
                  <a:pt x="9144" y="47117"/>
                </a:lnTo>
                <a:lnTo>
                  <a:pt x="6095" y="45593"/>
                </a:lnTo>
                <a:lnTo>
                  <a:pt x="161544" y="45593"/>
                </a:lnTo>
                <a:lnTo>
                  <a:pt x="173736" y="48641"/>
                </a:lnTo>
                <a:lnTo>
                  <a:pt x="184404" y="48641"/>
                </a:lnTo>
                <a:lnTo>
                  <a:pt x="195072" y="50165"/>
                </a:lnTo>
                <a:lnTo>
                  <a:pt x="207264" y="53340"/>
                </a:lnTo>
                <a:close/>
              </a:path>
              <a:path w="4116704" h="90169">
                <a:moveTo>
                  <a:pt x="1543812" y="54737"/>
                </a:moveTo>
                <a:lnTo>
                  <a:pt x="1290828" y="54737"/>
                </a:lnTo>
                <a:lnTo>
                  <a:pt x="1307592" y="51816"/>
                </a:lnTo>
                <a:lnTo>
                  <a:pt x="1336547" y="48641"/>
                </a:lnTo>
                <a:lnTo>
                  <a:pt x="1367028" y="45593"/>
                </a:lnTo>
                <a:lnTo>
                  <a:pt x="1626108" y="45593"/>
                </a:lnTo>
                <a:lnTo>
                  <a:pt x="1613916" y="47117"/>
                </a:lnTo>
                <a:lnTo>
                  <a:pt x="1600200" y="47117"/>
                </a:lnTo>
                <a:lnTo>
                  <a:pt x="1586484" y="48641"/>
                </a:lnTo>
                <a:lnTo>
                  <a:pt x="1572768" y="51816"/>
                </a:lnTo>
                <a:lnTo>
                  <a:pt x="1559052" y="53340"/>
                </a:lnTo>
                <a:lnTo>
                  <a:pt x="1543812" y="54737"/>
                </a:lnTo>
                <a:close/>
              </a:path>
              <a:path w="4116704" h="90169">
                <a:moveTo>
                  <a:pt x="3197352" y="47117"/>
                </a:moveTo>
                <a:lnTo>
                  <a:pt x="2634996" y="47117"/>
                </a:lnTo>
                <a:lnTo>
                  <a:pt x="2651760" y="45593"/>
                </a:lnTo>
                <a:lnTo>
                  <a:pt x="3212591" y="45593"/>
                </a:lnTo>
                <a:lnTo>
                  <a:pt x="3197352" y="47117"/>
                </a:lnTo>
                <a:close/>
              </a:path>
              <a:path w="4116704" h="90169">
                <a:moveTo>
                  <a:pt x="182880" y="48641"/>
                </a:moveTo>
                <a:lnTo>
                  <a:pt x="173736" y="48641"/>
                </a:lnTo>
                <a:lnTo>
                  <a:pt x="172212" y="47117"/>
                </a:lnTo>
                <a:lnTo>
                  <a:pt x="182880" y="48641"/>
                </a:lnTo>
                <a:close/>
              </a:path>
              <a:path w="4116704" h="90169">
                <a:moveTo>
                  <a:pt x="3147059" y="50165"/>
                </a:moveTo>
                <a:lnTo>
                  <a:pt x="2229612" y="50165"/>
                </a:lnTo>
                <a:lnTo>
                  <a:pt x="2215896" y="48641"/>
                </a:lnTo>
                <a:lnTo>
                  <a:pt x="3162300" y="48641"/>
                </a:lnTo>
                <a:lnTo>
                  <a:pt x="3147059" y="50165"/>
                </a:lnTo>
                <a:close/>
              </a:path>
              <a:path w="4116704" h="90169">
                <a:moveTo>
                  <a:pt x="2281428" y="51816"/>
                </a:moveTo>
                <a:lnTo>
                  <a:pt x="2253996" y="51816"/>
                </a:lnTo>
                <a:lnTo>
                  <a:pt x="2241804" y="50165"/>
                </a:lnTo>
                <a:lnTo>
                  <a:pt x="2295144" y="50165"/>
                </a:lnTo>
                <a:lnTo>
                  <a:pt x="2281428" y="51816"/>
                </a:lnTo>
                <a:close/>
              </a:path>
              <a:path w="4116704" h="90169">
                <a:moveTo>
                  <a:pt x="3116580" y="51816"/>
                </a:moveTo>
                <a:lnTo>
                  <a:pt x="2366772" y="51816"/>
                </a:lnTo>
                <a:lnTo>
                  <a:pt x="2351532" y="50165"/>
                </a:lnTo>
                <a:lnTo>
                  <a:pt x="3131820" y="50165"/>
                </a:lnTo>
                <a:lnTo>
                  <a:pt x="3116580" y="51816"/>
                </a:lnTo>
                <a:close/>
              </a:path>
              <a:path w="4116704" h="90169">
                <a:moveTo>
                  <a:pt x="655320" y="53340"/>
                </a:moveTo>
                <a:lnTo>
                  <a:pt x="498348" y="53340"/>
                </a:lnTo>
                <a:lnTo>
                  <a:pt x="513587" y="51816"/>
                </a:lnTo>
                <a:lnTo>
                  <a:pt x="638555" y="51816"/>
                </a:lnTo>
                <a:lnTo>
                  <a:pt x="655320" y="53340"/>
                </a:lnTo>
                <a:close/>
              </a:path>
              <a:path w="4116704" h="90169">
                <a:moveTo>
                  <a:pt x="967739" y="54737"/>
                </a:moveTo>
                <a:lnTo>
                  <a:pt x="705612" y="54737"/>
                </a:lnTo>
                <a:lnTo>
                  <a:pt x="722376" y="53340"/>
                </a:lnTo>
                <a:lnTo>
                  <a:pt x="821436" y="53340"/>
                </a:lnTo>
                <a:lnTo>
                  <a:pt x="838200" y="51816"/>
                </a:lnTo>
                <a:lnTo>
                  <a:pt x="937260" y="51816"/>
                </a:lnTo>
                <a:lnTo>
                  <a:pt x="967739" y="54737"/>
                </a:lnTo>
                <a:close/>
              </a:path>
              <a:path w="4116704" h="90169">
                <a:moveTo>
                  <a:pt x="3040380" y="54737"/>
                </a:moveTo>
                <a:lnTo>
                  <a:pt x="2420112" y="54737"/>
                </a:lnTo>
                <a:lnTo>
                  <a:pt x="2392680" y="51816"/>
                </a:lnTo>
                <a:lnTo>
                  <a:pt x="3101339" y="51816"/>
                </a:lnTo>
                <a:lnTo>
                  <a:pt x="3086100" y="53340"/>
                </a:lnTo>
                <a:lnTo>
                  <a:pt x="3057143" y="53340"/>
                </a:lnTo>
                <a:lnTo>
                  <a:pt x="3040380" y="54737"/>
                </a:lnTo>
                <a:close/>
              </a:path>
              <a:path w="4116704" h="90169">
                <a:moveTo>
                  <a:pt x="1103376" y="66929"/>
                </a:moveTo>
                <a:lnTo>
                  <a:pt x="169164" y="66929"/>
                </a:lnTo>
                <a:lnTo>
                  <a:pt x="158495" y="65532"/>
                </a:lnTo>
                <a:lnTo>
                  <a:pt x="160020" y="65532"/>
                </a:lnTo>
                <a:lnTo>
                  <a:pt x="128016" y="60833"/>
                </a:lnTo>
                <a:lnTo>
                  <a:pt x="100584" y="56261"/>
                </a:lnTo>
                <a:lnTo>
                  <a:pt x="83820" y="56261"/>
                </a:lnTo>
                <a:lnTo>
                  <a:pt x="74676" y="54737"/>
                </a:lnTo>
                <a:lnTo>
                  <a:pt x="57912" y="54737"/>
                </a:lnTo>
                <a:lnTo>
                  <a:pt x="50291" y="53340"/>
                </a:lnTo>
                <a:lnTo>
                  <a:pt x="219456" y="53340"/>
                </a:lnTo>
                <a:lnTo>
                  <a:pt x="246887" y="56261"/>
                </a:lnTo>
                <a:lnTo>
                  <a:pt x="259080" y="57785"/>
                </a:lnTo>
                <a:lnTo>
                  <a:pt x="272795" y="57785"/>
                </a:lnTo>
                <a:lnTo>
                  <a:pt x="284987" y="59309"/>
                </a:lnTo>
                <a:lnTo>
                  <a:pt x="1025652" y="59309"/>
                </a:lnTo>
                <a:lnTo>
                  <a:pt x="1059179" y="62357"/>
                </a:lnTo>
                <a:lnTo>
                  <a:pt x="1088136" y="65532"/>
                </a:lnTo>
                <a:lnTo>
                  <a:pt x="1103376" y="66929"/>
                </a:lnTo>
                <a:close/>
              </a:path>
              <a:path w="4116704" h="90169">
                <a:moveTo>
                  <a:pt x="687324" y="54737"/>
                </a:moveTo>
                <a:lnTo>
                  <a:pt x="417576" y="54737"/>
                </a:lnTo>
                <a:lnTo>
                  <a:pt x="429768" y="53340"/>
                </a:lnTo>
                <a:lnTo>
                  <a:pt x="670560" y="53340"/>
                </a:lnTo>
                <a:lnTo>
                  <a:pt x="687324" y="54737"/>
                </a:lnTo>
                <a:close/>
              </a:path>
              <a:path w="4116704" h="90169">
                <a:moveTo>
                  <a:pt x="995171" y="56261"/>
                </a:moveTo>
                <a:lnTo>
                  <a:pt x="387096" y="56261"/>
                </a:lnTo>
                <a:lnTo>
                  <a:pt x="402336" y="54737"/>
                </a:lnTo>
                <a:lnTo>
                  <a:pt x="981455" y="54737"/>
                </a:lnTo>
                <a:lnTo>
                  <a:pt x="995171" y="56261"/>
                </a:lnTo>
                <a:close/>
              </a:path>
              <a:path w="4116704" h="90169">
                <a:moveTo>
                  <a:pt x="1461516" y="62357"/>
                </a:moveTo>
                <a:lnTo>
                  <a:pt x="1228344" y="62357"/>
                </a:lnTo>
                <a:lnTo>
                  <a:pt x="1245108" y="60833"/>
                </a:lnTo>
                <a:lnTo>
                  <a:pt x="1260347" y="57785"/>
                </a:lnTo>
                <a:lnTo>
                  <a:pt x="1261871" y="57785"/>
                </a:lnTo>
                <a:lnTo>
                  <a:pt x="1292352" y="54737"/>
                </a:lnTo>
                <a:lnTo>
                  <a:pt x="1528571" y="54737"/>
                </a:lnTo>
                <a:lnTo>
                  <a:pt x="1487424" y="59309"/>
                </a:lnTo>
                <a:lnTo>
                  <a:pt x="1485900" y="59309"/>
                </a:lnTo>
                <a:lnTo>
                  <a:pt x="1472184" y="60833"/>
                </a:lnTo>
                <a:lnTo>
                  <a:pt x="1473708" y="60833"/>
                </a:lnTo>
                <a:lnTo>
                  <a:pt x="1461516" y="62357"/>
                </a:lnTo>
                <a:close/>
              </a:path>
              <a:path w="4116704" h="90169">
                <a:moveTo>
                  <a:pt x="2732532" y="66929"/>
                </a:moveTo>
                <a:lnTo>
                  <a:pt x="2529839" y="66929"/>
                </a:lnTo>
                <a:lnTo>
                  <a:pt x="2484120" y="62357"/>
                </a:lnTo>
                <a:lnTo>
                  <a:pt x="2470404" y="60833"/>
                </a:lnTo>
                <a:lnTo>
                  <a:pt x="2456688" y="57785"/>
                </a:lnTo>
                <a:lnTo>
                  <a:pt x="2432304" y="54737"/>
                </a:lnTo>
                <a:lnTo>
                  <a:pt x="2976372" y="54737"/>
                </a:lnTo>
                <a:lnTo>
                  <a:pt x="2961132" y="56261"/>
                </a:lnTo>
                <a:lnTo>
                  <a:pt x="2945892" y="56261"/>
                </a:lnTo>
                <a:lnTo>
                  <a:pt x="2915412" y="59309"/>
                </a:lnTo>
                <a:lnTo>
                  <a:pt x="2884932" y="59309"/>
                </a:lnTo>
                <a:lnTo>
                  <a:pt x="2854452" y="62357"/>
                </a:lnTo>
                <a:lnTo>
                  <a:pt x="2791968" y="62357"/>
                </a:lnTo>
                <a:lnTo>
                  <a:pt x="2776728" y="64008"/>
                </a:lnTo>
                <a:lnTo>
                  <a:pt x="2763012" y="64008"/>
                </a:lnTo>
                <a:lnTo>
                  <a:pt x="2732532" y="66929"/>
                </a:lnTo>
                <a:close/>
              </a:path>
              <a:path w="4116704" h="90169">
                <a:moveTo>
                  <a:pt x="1025652" y="59309"/>
                </a:moveTo>
                <a:lnTo>
                  <a:pt x="298704" y="59309"/>
                </a:lnTo>
                <a:lnTo>
                  <a:pt x="310895" y="57785"/>
                </a:lnTo>
                <a:lnTo>
                  <a:pt x="339852" y="57785"/>
                </a:lnTo>
                <a:lnTo>
                  <a:pt x="355091" y="56261"/>
                </a:lnTo>
                <a:lnTo>
                  <a:pt x="996696" y="56261"/>
                </a:lnTo>
                <a:lnTo>
                  <a:pt x="1010412" y="57785"/>
                </a:lnTo>
                <a:lnTo>
                  <a:pt x="1025652" y="59309"/>
                </a:lnTo>
                <a:close/>
              </a:path>
              <a:path w="4116704" h="90169">
                <a:moveTo>
                  <a:pt x="1382268" y="68453"/>
                </a:moveTo>
                <a:lnTo>
                  <a:pt x="1146047" y="68453"/>
                </a:lnTo>
                <a:lnTo>
                  <a:pt x="1162812" y="66929"/>
                </a:lnTo>
                <a:lnTo>
                  <a:pt x="1194816" y="66929"/>
                </a:lnTo>
                <a:lnTo>
                  <a:pt x="1213104" y="64008"/>
                </a:lnTo>
                <a:lnTo>
                  <a:pt x="1229868" y="62357"/>
                </a:lnTo>
                <a:lnTo>
                  <a:pt x="1447800" y="62357"/>
                </a:lnTo>
                <a:lnTo>
                  <a:pt x="1423416" y="65532"/>
                </a:lnTo>
                <a:lnTo>
                  <a:pt x="1409700" y="65532"/>
                </a:lnTo>
                <a:lnTo>
                  <a:pt x="1397508" y="66929"/>
                </a:lnTo>
                <a:lnTo>
                  <a:pt x="1382268" y="68453"/>
                </a:lnTo>
                <a:close/>
              </a:path>
              <a:path w="4116704" h="90169">
                <a:moveTo>
                  <a:pt x="387096" y="76200"/>
                </a:moveTo>
                <a:lnTo>
                  <a:pt x="245364" y="76200"/>
                </a:lnTo>
                <a:lnTo>
                  <a:pt x="204216" y="71501"/>
                </a:lnTo>
                <a:lnTo>
                  <a:pt x="192024" y="69977"/>
                </a:lnTo>
                <a:lnTo>
                  <a:pt x="170687" y="66929"/>
                </a:lnTo>
                <a:lnTo>
                  <a:pt x="1117092" y="66929"/>
                </a:lnTo>
                <a:lnTo>
                  <a:pt x="1132332" y="68453"/>
                </a:lnTo>
                <a:lnTo>
                  <a:pt x="1382268" y="68453"/>
                </a:lnTo>
                <a:lnTo>
                  <a:pt x="1368552" y="69977"/>
                </a:lnTo>
                <a:lnTo>
                  <a:pt x="1353312" y="71501"/>
                </a:lnTo>
                <a:lnTo>
                  <a:pt x="1339596" y="71501"/>
                </a:lnTo>
                <a:lnTo>
                  <a:pt x="1324356" y="73025"/>
                </a:lnTo>
                <a:lnTo>
                  <a:pt x="445008" y="73025"/>
                </a:lnTo>
                <a:lnTo>
                  <a:pt x="431291" y="74549"/>
                </a:lnTo>
                <a:lnTo>
                  <a:pt x="402336" y="74549"/>
                </a:lnTo>
                <a:lnTo>
                  <a:pt x="387096" y="76200"/>
                </a:lnTo>
                <a:close/>
              </a:path>
              <a:path w="4116704" h="90169">
                <a:moveTo>
                  <a:pt x="2702052" y="68453"/>
                </a:moveTo>
                <a:lnTo>
                  <a:pt x="2560320" y="68453"/>
                </a:lnTo>
                <a:lnTo>
                  <a:pt x="2545080" y="66929"/>
                </a:lnTo>
                <a:lnTo>
                  <a:pt x="2717292" y="66929"/>
                </a:lnTo>
                <a:lnTo>
                  <a:pt x="2702052" y="68453"/>
                </a:lnTo>
                <a:close/>
              </a:path>
              <a:path w="4116704" h="90169">
                <a:moveTo>
                  <a:pt x="2668524" y="69977"/>
                </a:moveTo>
                <a:lnTo>
                  <a:pt x="2590800" y="69977"/>
                </a:lnTo>
                <a:lnTo>
                  <a:pt x="2575560" y="68453"/>
                </a:lnTo>
                <a:lnTo>
                  <a:pt x="2685288" y="68453"/>
                </a:lnTo>
                <a:lnTo>
                  <a:pt x="2668524" y="69977"/>
                </a:lnTo>
                <a:close/>
              </a:path>
              <a:path w="4116704" h="90169">
                <a:moveTo>
                  <a:pt x="1309116" y="74549"/>
                </a:moveTo>
                <a:lnTo>
                  <a:pt x="637032" y="74549"/>
                </a:lnTo>
                <a:lnTo>
                  <a:pt x="621792" y="73025"/>
                </a:lnTo>
                <a:lnTo>
                  <a:pt x="1324356" y="73025"/>
                </a:lnTo>
                <a:lnTo>
                  <a:pt x="1309116" y="74549"/>
                </a:lnTo>
                <a:close/>
              </a:path>
              <a:path w="4116704" h="90169">
                <a:moveTo>
                  <a:pt x="758952" y="76200"/>
                </a:moveTo>
                <a:lnTo>
                  <a:pt x="687324" y="76200"/>
                </a:lnTo>
                <a:lnTo>
                  <a:pt x="670560" y="74549"/>
                </a:lnTo>
                <a:lnTo>
                  <a:pt x="774192" y="74549"/>
                </a:lnTo>
                <a:lnTo>
                  <a:pt x="758952" y="76200"/>
                </a:lnTo>
                <a:close/>
              </a:path>
              <a:path w="4116704" h="90169">
                <a:moveTo>
                  <a:pt x="1179576" y="89916"/>
                </a:moveTo>
                <a:lnTo>
                  <a:pt x="1115568" y="89916"/>
                </a:lnTo>
                <a:lnTo>
                  <a:pt x="1101852" y="88265"/>
                </a:lnTo>
                <a:lnTo>
                  <a:pt x="1100328" y="88265"/>
                </a:lnTo>
                <a:lnTo>
                  <a:pt x="1086612" y="86741"/>
                </a:lnTo>
                <a:lnTo>
                  <a:pt x="1071371" y="86741"/>
                </a:lnTo>
                <a:lnTo>
                  <a:pt x="993647" y="79248"/>
                </a:lnTo>
                <a:lnTo>
                  <a:pt x="979932" y="77724"/>
                </a:lnTo>
                <a:lnTo>
                  <a:pt x="964692" y="76200"/>
                </a:lnTo>
                <a:lnTo>
                  <a:pt x="950976" y="74549"/>
                </a:lnTo>
                <a:lnTo>
                  <a:pt x="1310639" y="74549"/>
                </a:lnTo>
                <a:lnTo>
                  <a:pt x="1295400" y="77724"/>
                </a:lnTo>
                <a:lnTo>
                  <a:pt x="1293876" y="77724"/>
                </a:lnTo>
                <a:lnTo>
                  <a:pt x="1280160" y="79248"/>
                </a:lnTo>
                <a:lnTo>
                  <a:pt x="1263396" y="80645"/>
                </a:lnTo>
                <a:lnTo>
                  <a:pt x="1264920" y="80645"/>
                </a:lnTo>
                <a:lnTo>
                  <a:pt x="1248155" y="82169"/>
                </a:lnTo>
                <a:lnTo>
                  <a:pt x="1232916" y="85217"/>
                </a:lnTo>
                <a:lnTo>
                  <a:pt x="1231392" y="85217"/>
                </a:lnTo>
                <a:lnTo>
                  <a:pt x="1196339" y="88265"/>
                </a:lnTo>
                <a:lnTo>
                  <a:pt x="1179576" y="89916"/>
                </a:lnTo>
                <a:close/>
              </a:path>
              <a:path w="4116704" h="90169">
                <a:moveTo>
                  <a:pt x="326136" y="77724"/>
                </a:moveTo>
                <a:lnTo>
                  <a:pt x="271272" y="77724"/>
                </a:lnTo>
                <a:lnTo>
                  <a:pt x="259080" y="76200"/>
                </a:lnTo>
                <a:lnTo>
                  <a:pt x="339852" y="76200"/>
                </a:lnTo>
                <a:lnTo>
                  <a:pt x="326136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9"/>
          <p:cNvSpPr/>
          <p:nvPr/>
        </p:nvSpPr>
        <p:spPr>
          <a:xfrm>
            <a:off x="6723888" y="3006851"/>
            <a:ext cx="1100455" cy="59690"/>
          </a:xfrm>
          <a:custGeom>
            <a:avLst/>
            <a:gdLst/>
            <a:ahLst/>
            <a:cxnLst/>
            <a:rect l="l" t="t" r="r" b="b"/>
            <a:pathLst>
              <a:path w="1100454" h="59689">
                <a:moveTo>
                  <a:pt x="0" y="6096"/>
                </a:moveTo>
                <a:lnTo>
                  <a:pt x="0" y="4572"/>
                </a:lnTo>
                <a:lnTo>
                  <a:pt x="3048" y="0"/>
                </a:lnTo>
                <a:lnTo>
                  <a:pt x="6096" y="0"/>
                </a:lnTo>
                <a:lnTo>
                  <a:pt x="3048" y="1524"/>
                </a:lnTo>
                <a:lnTo>
                  <a:pt x="1524" y="3048"/>
                </a:lnTo>
                <a:lnTo>
                  <a:pt x="0" y="6096"/>
                </a:lnTo>
                <a:close/>
              </a:path>
              <a:path w="1100454" h="59689">
                <a:moveTo>
                  <a:pt x="18288" y="16764"/>
                </a:moveTo>
                <a:lnTo>
                  <a:pt x="4572" y="16764"/>
                </a:lnTo>
                <a:lnTo>
                  <a:pt x="1524" y="14732"/>
                </a:lnTo>
                <a:lnTo>
                  <a:pt x="1524" y="13716"/>
                </a:lnTo>
                <a:lnTo>
                  <a:pt x="0" y="10667"/>
                </a:lnTo>
                <a:lnTo>
                  <a:pt x="0" y="6096"/>
                </a:lnTo>
                <a:lnTo>
                  <a:pt x="1524" y="3048"/>
                </a:lnTo>
                <a:lnTo>
                  <a:pt x="3048" y="1524"/>
                </a:lnTo>
                <a:lnTo>
                  <a:pt x="6096" y="0"/>
                </a:lnTo>
                <a:lnTo>
                  <a:pt x="12192" y="0"/>
                </a:lnTo>
                <a:lnTo>
                  <a:pt x="16764" y="3048"/>
                </a:lnTo>
                <a:lnTo>
                  <a:pt x="16764" y="10667"/>
                </a:lnTo>
                <a:lnTo>
                  <a:pt x="17526" y="10667"/>
                </a:lnTo>
                <a:lnTo>
                  <a:pt x="18288" y="12191"/>
                </a:lnTo>
                <a:lnTo>
                  <a:pt x="18288" y="16764"/>
                </a:lnTo>
                <a:close/>
              </a:path>
              <a:path w="1100454" h="59689">
                <a:moveTo>
                  <a:pt x="484632" y="18288"/>
                </a:moveTo>
                <a:lnTo>
                  <a:pt x="30480" y="18288"/>
                </a:lnTo>
                <a:lnTo>
                  <a:pt x="25908" y="16764"/>
                </a:lnTo>
                <a:lnTo>
                  <a:pt x="19050" y="16764"/>
                </a:lnTo>
                <a:lnTo>
                  <a:pt x="18288" y="15240"/>
                </a:lnTo>
                <a:lnTo>
                  <a:pt x="18288" y="12191"/>
                </a:lnTo>
                <a:lnTo>
                  <a:pt x="16764" y="9144"/>
                </a:lnTo>
                <a:lnTo>
                  <a:pt x="16764" y="3048"/>
                </a:lnTo>
                <a:lnTo>
                  <a:pt x="12192" y="0"/>
                </a:lnTo>
                <a:lnTo>
                  <a:pt x="33528" y="0"/>
                </a:lnTo>
                <a:lnTo>
                  <a:pt x="39624" y="1524"/>
                </a:lnTo>
                <a:lnTo>
                  <a:pt x="143256" y="1524"/>
                </a:lnTo>
                <a:lnTo>
                  <a:pt x="153924" y="3048"/>
                </a:lnTo>
                <a:lnTo>
                  <a:pt x="164592" y="3048"/>
                </a:lnTo>
                <a:lnTo>
                  <a:pt x="176783" y="4572"/>
                </a:lnTo>
                <a:lnTo>
                  <a:pt x="300228" y="4572"/>
                </a:lnTo>
                <a:lnTo>
                  <a:pt x="312419" y="6096"/>
                </a:lnTo>
                <a:lnTo>
                  <a:pt x="336804" y="6096"/>
                </a:lnTo>
                <a:lnTo>
                  <a:pt x="350519" y="7620"/>
                </a:lnTo>
                <a:lnTo>
                  <a:pt x="388619" y="7620"/>
                </a:lnTo>
                <a:lnTo>
                  <a:pt x="399288" y="9144"/>
                </a:lnTo>
                <a:lnTo>
                  <a:pt x="411480" y="10667"/>
                </a:lnTo>
                <a:lnTo>
                  <a:pt x="420624" y="10667"/>
                </a:lnTo>
                <a:lnTo>
                  <a:pt x="431292" y="12191"/>
                </a:lnTo>
                <a:lnTo>
                  <a:pt x="443483" y="13716"/>
                </a:lnTo>
                <a:lnTo>
                  <a:pt x="452628" y="13716"/>
                </a:lnTo>
                <a:lnTo>
                  <a:pt x="463296" y="15240"/>
                </a:lnTo>
                <a:lnTo>
                  <a:pt x="464819" y="15240"/>
                </a:lnTo>
                <a:lnTo>
                  <a:pt x="473964" y="16764"/>
                </a:lnTo>
                <a:lnTo>
                  <a:pt x="484632" y="18288"/>
                </a:lnTo>
                <a:close/>
              </a:path>
              <a:path w="1100454" h="59689">
                <a:moveTo>
                  <a:pt x="124967" y="1524"/>
                </a:moveTo>
                <a:lnTo>
                  <a:pt x="62483" y="1524"/>
                </a:lnTo>
                <a:lnTo>
                  <a:pt x="68580" y="0"/>
                </a:lnTo>
                <a:lnTo>
                  <a:pt x="114300" y="0"/>
                </a:lnTo>
                <a:lnTo>
                  <a:pt x="124967" y="1524"/>
                </a:lnTo>
                <a:close/>
              </a:path>
              <a:path w="1100454" h="59689">
                <a:moveTo>
                  <a:pt x="263651" y="4572"/>
                </a:moveTo>
                <a:lnTo>
                  <a:pt x="219456" y="4572"/>
                </a:lnTo>
                <a:lnTo>
                  <a:pt x="230124" y="3048"/>
                </a:lnTo>
                <a:lnTo>
                  <a:pt x="252983" y="3048"/>
                </a:lnTo>
                <a:lnTo>
                  <a:pt x="263651" y="4572"/>
                </a:lnTo>
                <a:close/>
              </a:path>
              <a:path w="1100454" h="59689">
                <a:moveTo>
                  <a:pt x="1072896" y="30480"/>
                </a:moveTo>
                <a:lnTo>
                  <a:pt x="396240" y="30480"/>
                </a:lnTo>
                <a:lnTo>
                  <a:pt x="385572" y="28956"/>
                </a:lnTo>
                <a:lnTo>
                  <a:pt x="374904" y="28956"/>
                </a:lnTo>
                <a:lnTo>
                  <a:pt x="362712" y="27432"/>
                </a:lnTo>
                <a:lnTo>
                  <a:pt x="771144" y="27432"/>
                </a:lnTo>
                <a:lnTo>
                  <a:pt x="783335" y="25908"/>
                </a:lnTo>
                <a:lnTo>
                  <a:pt x="839724" y="25908"/>
                </a:lnTo>
                <a:lnTo>
                  <a:pt x="864108" y="22859"/>
                </a:lnTo>
                <a:lnTo>
                  <a:pt x="888492" y="22859"/>
                </a:lnTo>
                <a:lnTo>
                  <a:pt x="900683" y="21336"/>
                </a:lnTo>
                <a:lnTo>
                  <a:pt x="899160" y="21336"/>
                </a:lnTo>
                <a:lnTo>
                  <a:pt x="923544" y="18288"/>
                </a:lnTo>
                <a:lnTo>
                  <a:pt x="935735" y="18288"/>
                </a:lnTo>
                <a:lnTo>
                  <a:pt x="947928" y="16764"/>
                </a:lnTo>
                <a:lnTo>
                  <a:pt x="958596" y="16764"/>
                </a:lnTo>
                <a:lnTo>
                  <a:pt x="970788" y="15240"/>
                </a:lnTo>
                <a:lnTo>
                  <a:pt x="1005840" y="15240"/>
                </a:lnTo>
                <a:lnTo>
                  <a:pt x="1018032" y="13716"/>
                </a:lnTo>
                <a:lnTo>
                  <a:pt x="1028700" y="12191"/>
                </a:lnTo>
                <a:lnTo>
                  <a:pt x="1037844" y="10667"/>
                </a:lnTo>
                <a:lnTo>
                  <a:pt x="1046988" y="10667"/>
                </a:lnTo>
                <a:lnTo>
                  <a:pt x="1054608" y="9144"/>
                </a:lnTo>
                <a:lnTo>
                  <a:pt x="1062228" y="9144"/>
                </a:lnTo>
                <a:lnTo>
                  <a:pt x="1069848" y="7620"/>
                </a:lnTo>
                <a:lnTo>
                  <a:pt x="1075944" y="6096"/>
                </a:lnTo>
                <a:lnTo>
                  <a:pt x="1086612" y="6096"/>
                </a:lnTo>
                <a:lnTo>
                  <a:pt x="1091184" y="4572"/>
                </a:lnTo>
                <a:lnTo>
                  <a:pt x="1097280" y="6096"/>
                </a:lnTo>
                <a:lnTo>
                  <a:pt x="1100328" y="15240"/>
                </a:lnTo>
                <a:lnTo>
                  <a:pt x="1100328" y="19812"/>
                </a:lnTo>
                <a:lnTo>
                  <a:pt x="1095756" y="22859"/>
                </a:lnTo>
                <a:lnTo>
                  <a:pt x="1089660" y="25908"/>
                </a:lnTo>
                <a:lnTo>
                  <a:pt x="1085088" y="27432"/>
                </a:lnTo>
                <a:lnTo>
                  <a:pt x="1072896" y="30480"/>
                </a:lnTo>
                <a:close/>
              </a:path>
              <a:path w="1100454" h="59689">
                <a:moveTo>
                  <a:pt x="17526" y="10667"/>
                </a:moveTo>
                <a:lnTo>
                  <a:pt x="16764" y="10667"/>
                </a:lnTo>
                <a:lnTo>
                  <a:pt x="16764" y="9144"/>
                </a:lnTo>
                <a:lnTo>
                  <a:pt x="17526" y="10667"/>
                </a:lnTo>
                <a:close/>
              </a:path>
              <a:path w="1100454" h="59689">
                <a:moveTo>
                  <a:pt x="1524" y="14732"/>
                </a:moveTo>
                <a:lnTo>
                  <a:pt x="0" y="13716"/>
                </a:lnTo>
                <a:lnTo>
                  <a:pt x="0" y="10667"/>
                </a:lnTo>
                <a:lnTo>
                  <a:pt x="1524" y="13716"/>
                </a:lnTo>
                <a:lnTo>
                  <a:pt x="1524" y="14732"/>
                </a:lnTo>
                <a:close/>
              </a:path>
              <a:path w="1100454" h="59689">
                <a:moveTo>
                  <a:pt x="29718" y="41148"/>
                </a:moveTo>
                <a:lnTo>
                  <a:pt x="15240" y="41148"/>
                </a:lnTo>
                <a:lnTo>
                  <a:pt x="13716" y="38100"/>
                </a:lnTo>
                <a:lnTo>
                  <a:pt x="13716" y="36575"/>
                </a:lnTo>
                <a:lnTo>
                  <a:pt x="10667" y="33528"/>
                </a:lnTo>
                <a:lnTo>
                  <a:pt x="9144" y="30480"/>
                </a:lnTo>
                <a:lnTo>
                  <a:pt x="7619" y="28956"/>
                </a:lnTo>
                <a:lnTo>
                  <a:pt x="7619" y="27432"/>
                </a:lnTo>
                <a:lnTo>
                  <a:pt x="6096" y="24383"/>
                </a:lnTo>
                <a:lnTo>
                  <a:pt x="4572" y="24383"/>
                </a:lnTo>
                <a:lnTo>
                  <a:pt x="4572" y="21336"/>
                </a:lnTo>
                <a:lnTo>
                  <a:pt x="3048" y="19812"/>
                </a:lnTo>
                <a:lnTo>
                  <a:pt x="3048" y="18288"/>
                </a:lnTo>
                <a:lnTo>
                  <a:pt x="1524" y="15240"/>
                </a:lnTo>
                <a:lnTo>
                  <a:pt x="1524" y="14732"/>
                </a:lnTo>
                <a:lnTo>
                  <a:pt x="4572" y="16764"/>
                </a:lnTo>
                <a:lnTo>
                  <a:pt x="19050" y="16764"/>
                </a:lnTo>
                <a:lnTo>
                  <a:pt x="19812" y="18288"/>
                </a:lnTo>
                <a:lnTo>
                  <a:pt x="20320" y="18288"/>
                </a:lnTo>
                <a:lnTo>
                  <a:pt x="21335" y="21336"/>
                </a:lnTo>
                <a:lnTo>
                  <a:pt x="22098" y="21336"/>
                </a:lnTo>
                <a:lnTo>
                  <a:pt x="22860" y="22859"/>
                </a:lnTo>
                <a:lnTo>
                  <a:pt x="22860" y="24383"/>
                </a:lnTo>
                <a:lnTo>
                  <a:pt x="24383" y="25908"/>
                </a:lnTo>
                <a:lnTo>
                  <a:pt x="24383" y="28956"/>
                </a:lnTo>
                <a:lnTo>
                  <a:pt x="25908" y="28956"/>
                </a:lnTo>
                <a:lnTo>
                  <a:pt x="25908" y="32004"/>
                </a:lnTo>
                <a:lnTo>
                  <a:pt x="28956" y="35051"/>
                </a:lnTo>
                <a:lnTo>
                  <a:pt x="28956" y="39624"/>
                </a:lnTo>
                <a:lnTo>
                  <a:pt x="29718" y="41148"/>
                </a:lnTo>
                <a:close/>
              </a:path>
              <a:path w="1100454" h="59689">
                <a:moveTo>
                  <a:pt x="19050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19050" y="16764"/>
                </a:lnTo>
                <a:close/>
              </a:path>
              <a:path w="1100454" h="59689">
                <a:moveTo>
                  <a:pt x="20320" y="18288"/>
                </a:moveTo>
                <a:lnTo>
                  <a:pt x="19812" y="18288"/>
                </a:lnTo>
                <a:lnTo>
                  <a:pt x="19812" y="16764"/>
                </a:lnTo>
                <a:lnTo>
                  <a:pt x="20320" y="18288"/>
                </a:lnTo>
                <a:close/>
              </a:path>
              <a:path w="1100454" h="59689">
                <a:moveTo>
                  <a:pt x="533400" y="21336"/>
                </a:moveTo>
                <a:lnTo>
                  <a:pt x="123444" y="21336"/>
                </a:lnTo>
                <a:lnTo>
                  <a:pt x="114300" y="19812"/>
                </a:lnTo>
                <a:lnTo>
                  <a:pt x="38100" y="19812"/>
                </a:lnTo>
                <a:lnTo>
                  <a:pt x="32004" y="18288"/>
                </a:lnTo>
                <a:lnTo>
                  <a:pt x="509016" y="18288"/>
                </a:lnTo>
                <a:lnTo>
                  <a:pt x="533400" y="21336"/>
                </a:lnTo>
                <a:close/>
              </a:path>
              <a:path w="1100454" h="59689">
                <a:moveTo>
                  <a:pt x="22098" y="21336"/>
                </a:moveTo>
                <a:lnTo>
                  <a:pt x="21335" y="21336"/>
                </a:lnTo>
                <a:lnTo>
                  <a:pt x="21335" y="19812"/>
                </a:lnTo>
                <a:lnTo>
                  <a:pt x="22098" y="21336"/>
                </a:lnTo>
                <a:close/>
              </a:path>
              <a:path w="1100454" h="59689">
                <a:moveTo>
                  <a:pt x="597408" y="22859"/>
                </a:moveTo>
                <a:lnTo>
                  <a:pt x="141732" y="22859"/>
                </a:lnTo>
                <a:lnTo>
                  <a:pt x="132588" y="21336"/>
                </a:lnTo>
                <a:lnTo>
                  <a:pt x="586740" y="21336"/>
                </a:lnTo>
                <a:lnTo>
                  <a:pt x="597408" y="22859"/>
                </a:lnTo>
                <a:close/>
              </a:path>
              <a:path w="1100454" h="59689">
                <a:moveTo>
                  <a:pt x="220980" y="24383"/>
                </a:moveTo>
                <a:lnTo>
                  <a:pt x="163067" y="24383"/>
                </a:lnTo>
                <a:lnTo>
                  <a:pt x="152400" y="22859"/>
                </a:lnTo>
                <a:lnTo>
                  <a:pt x="231648" y="22859"/>
                </a:lnTo>
                <a:lnTo>
                  <a:pt x="220980" y="24383"/>
                </a:lnTo>
                <a:close/>
              </a:path>
              <a:path w="1100454" h="59689">
                <a:moveTo>
                  <a:pt x="665988" y="27432"/>
                </a:moveTo>
                <a:lnTo>
                  <a:pt x="323088" y="27432"/>
                </a:lnTo>
                <a:lnTo>
                  <a:pt x="310896" y="25908"/>
                </a:lnTo>
                <a:lnTo>
                  <a:pt x="297180" y="24383"/>
                </a:lnTo>
                <a:lnTo>
                  <a:pt x="262128" y="24383"/>
                </a:lnTo>
                <a:lnTo>
                  <a:pt x="251460" y="22859"/>
                </a:lnTo>
                <a:lnTo>
                  <a:pt x="609600" y="22859"/>
                </a:lnTo>
                <a:lnTo>
                  <a:pt x="630935" y="25908"/>
                </a:lnTo>
                <a:lnTo>
                  <a:pt x="653796" y="25908"/>
                </a:lnTo>
                <a:lnTo>
                  <a:pt x="665988" y="27432"/>
                </a:lnTo>
                <a:close/>
              </a:path>
              <a:path w="1100454" h="59689">
                <a:moveTo>
                  <a:pt x="198119" y="25908"/>
                </a:moveTo>
                <a:lnTo>
                  <a:pt x="187451" y="25908"/>
                </a:lnTo>
                <a:lnTo>
                  <a:pt x="175260" y="24383"/>
                </a:lnTo>
                <a:lnTo>
                  <a:pt x="210312" y="24383"/>
                </a:lnTo>
                <a:lnTo>
                  <a:pt x="198119" y="25908"/>
                </a:lnTo>
                <a:close/>
              </a:path>
              <a:path w="1100454" h="59689">
                <a:moveTo>
                  <a:pt x="1019556" y="36575"/>
                </a:moveTo>
                <a:lnTo>
                  <a:pt x="451104" y="36575"/>
                </a:lnTo>
                <a:lnTo>
                  <a:pt x="419100" y="32004"/>
                </a:lnTo>
                <a:lnTo>
                  <a:pt x="408432" y="32004"/>
                </a:lnTo>
                <a:lnTo>
                  <a:pt x="397764" y="30480"/>
                </a:lnTo>
                <a:lnTo>
                  <a:pt x="1066800" y="30480"/>
                </a:lnTo>
                <a:lnTo>
                  <a:pt x="1057656" y="32004"/>
                </a:lnTo>
                <a:lnTo>
                  <a:pt x="1050035" y="33528"/>
                </a:lnTo>
                <a:lnTo>
                  <a:pt x="1040892" y="33528"/>
                </a:lnTo>
                <a:lnTo>
                  <a:pt x="1031748" y="35051"/>
                </a:lnTo>
                <a:lnTo>
                  <a:pt x="1030224" y="35051"/>
                </a:lnTo>
                <a:lnTo>
                  <a:pt x="1019556" y="36575"/>
                </a:lnTo>
                <a:close/>
              </a:path>
              <a:path w="1100454" h="59689">
                <a:moveTo>
                  <a:pt x="995172" y="38100"/>
                </a:moveTo>
                <a:lnTo>
                  <a:pt x="470916" y="38100"/>
                </a:lnTo>
                <a:lnTo>
                  <a:pt x="461772" y="36575"/>
                </a:lnTo>
                <a:lnTo>
                  <a:pt x="1007364" y="36575"/>
                </a:lnTo>
                <a:lnTo>
                  <a:pt x="995172" y="38100"/>
                </a:lnTo>
                <a:close/>
              </a:path>
              <a:path w="1100454" h="59689">
                <a:moveTo>
                  <a:pt x="960119" y="39624"/>
                </a:moveTo>
                <a:lnTo>
                  <a:pt x="483108" y="39624"/>
                </a:lnTo>
                <a:lnTo>
                  <a:pt x="472440" y="38100"/>
                </a:lnTo>
                <a:lnTo>
                  <a:pt x="972312" y="38100"/>
                </a:lnTo>
                <a:lnTo>
                  <a:pt x="960119" y="39624"/>
                </a:lnTo>
                <a:close/>
              </a:path>
              <a:path w="1100454" h="59689">
                <a:moveTo>
                  <a:pt x="19812" y="51816"/>
                </a:moveTo>
                <a:lnTo>
                  <a:pt x="18288" y="48767"/>
                </a:lnTo>
                <a:lnTo>
                  <a:pt x="15240" y="45720"/>
                </a:lnTo>
                <a:lnTo>
                  <a:pt x="15240" y="42672"/>
                </a:lnTo>
                <a:lnTo>
                  <a:pt x="13716" y="39624"/>
                </a:lnTo>
                <a:lnTo>
                  <a:pt x="15240" y="41148"/>
                </a:lnTo>
                <a:lnTo>
                  <a:pt x="29718" y="41148"/>
                </a:lnTo>
                <a:lnTo>
                  <a:pt x="30480" y="42672"/>
                </a:lnTo>
                <a:lnTo>
                  <a:pt x="28956" y="48767"/>
                </a:lnTo>
                <a:lnTo>
                  <a:pt x="27432" y="50291"/>
                </a:lnTo>
                <a:lnTo>
                  <a:pt x="19812" y="50291"/>
                </a:lnTo>
                <a:lnTo>
                  <a:pt x="19812" y="51816"/>
                </a:lnTo>
                <a:close/>
              </a:path>
              <a:path w="1100454" h="59689">
                <a:moveTo>
                  <a:pt x="925067" y="41148"/>
                </a:moveTo>
                <a:lnTo>
                  <a:pt x="507492" y="41148"/>
                </a:lnTo>
                <a:lnTo>
                  <a:pt x="495300" y="39624"/>
                </a:lnTo>
                <a:lnTo>
                  <a:pt x="937260" y="39624"/>
                </a:lnTo>
                <a:lnTo>
                  <a:pt x="925067" y="41148"/>
                </a:lnTo>
                <a:close/>
              </a:path>
              <a:path w="1100454" h="59689">
                <a:moveTo>
                  <a:pt x="902208" y="44196"/>
                </a:moveTo>
                <a:lnTo>
                  <a:pt x="595883" y="44196"/>
                </a:lnTo>
                <a:lnTo>
                  <a:pt x="585978" y="42780"/>
                </a:lnTo>
                <a:lnTo>
                  <a:pt x="586740" y="42672"/>
                </a:lnTo>
                <a:lnTo>
                  <a:pt x="531876" y="42672"/>
                </a:lnTo>
                <a:lnTo>
                  <a:pt x="519683" y="41148"/>
                </a:lnTo>
                <a:lnTo>
                  <a:pt x="926592" y="41148"/>
                </a:lnTo>
                <a:lnTo>
                  <a:pt x="902208" y="44196"/>
                </a:lnTo>
                <a:close/>
              </a:path>
              <a:path w="1100454" h="59689">
                <a:moveTo>
                  <a:pt x="576072" y="44196"/>
                </a:moveTo>
                <a:lnTo>
                  <a:pt x="565404" y="42672"/>
                </a:lnTo>
                <a:lnTo>
                  <a:pt x="585216" y="42672"/>
                </a:lnTo>
                <a:lnTo>
                  <a:pt x="585978" y="42780"/>
                </a:lnTo>
                <a:lnTo>
                  <a:pt x="576072" y="44196"/>
                </a:lnTo>
                <a:close/>
              </a:path>
              <a:path w="1100454" h="59689">
                <a:moveTo>
                  <a:pt x="585978" y="42780"/>
                </a:moveTo>
                <a:lnTo>
                  <a:pt x="585216" y="42672"/>
                </a:lnTo>
                <a:lnTo>
                  <a:pt x="586740" y="42672"/>
                </a:lnTo>
                <a:lnTo>
                  <a:pt x="585978" y="42780"/>
                </a:lnTo>
                <a:close/>
              </a:path>
              <a:path w="1100454" h="59689">
                <a:moveTo>
                  <a:pt x="877824" y="45720"/>
                </a:moveTo>
                <a:lnTo>
                  <a:pt x="617219" y="45720"/>
                </a:lnTo>
                <a:lnTo>
                  <a:pt x="606551" y="44196"/>
                </a:lnTo>
                <a:lnTo>
                  <a:pt x="888492" y="44196"/>
                </a:lnTo>
                <a:lnTo>
                  <a:pt x="877824" y="45720"/>
                </a:lnTo>
                <a:close/>
              </a:path>
              <a:path w="1100454" h="59689">
                <a:moveTo>
                  <a:pt x="853440" y="47244"/>
                </a:moveTo>
                <a:lnTo>
                  <a:pt x="629412" y="47244"/>
                </a:lnTo>
                <a:lnTo>
                  <a:pt x="618744" y="45720"/>
                </a:lnTo>
                <a:lnTo>
                  <a:pt x="865632" y="45720"/>
                </a:lnTo>
                <a:lnTo>
                  <a:pt x="853440" y="47244"/>
                </a:lnTo>
                <a:close/>
              </a:path>
              <a:path w="1100454" h="59689">
                <a:moveTo>
                  <a:pt x="783335" y="48767"/>
                </a:moveTo>
                <a:lnTo>
                  <a:pt x="652272" y="48767"/>
                </a:lnTo>
                <a:lnTo>
                  <a:pt x="641604" y="47244"/>
                </a:lnTo>
                <a:lnTo>
                  <a:pt x="794004" y="47244"/>
                </a:lnTo>
                <a:lnTo>
                  <a:pt x="783335" y="48767"/>
                </a:lnTo>
                <a:close/>
              </a:path>
              <a:path w="1100454" h="59689">
                <a:moveTo>
                  <a:pt x="815340" y="48767"/>
                </a:moveTo>
                <a:lnTo>
                  <a:pt x="803148" y="48767"/>
                </a:lnTo>
                <a:lnTo>
                  <a:pt x="794004" y="47244"/>
                </a:lnTo>
                <a:lnTo>
                  <a:pt x="827532" y="47244"/>
                </a:lnTo>
                <a:lnTo>
                  <a:pt x="815340" y="48767"/>
                </a:lnTo>
                <a:close/>
              </a:path>
              <a:path w="1100454" h="59689">
                <a:moveTo>
                  <a:pt x="25908" y="53340"/>
                </a:moveTo>
                <a:lnTo>
                  <a:pt x="19812" y="53340"/>
                </a:lnTo>
                <a:lnTo>
                  <a:pt x="19812" y="50291"/>
                </a:lnTo>
                <a:lnTo>
                  <a:pt x="25908" y="50291"/>
                </a:lnTo>
                <a:lnTo>
                  <a:pt x="24383" y="51816"/>
                </a:lnTo>
                <a:lnTo>
                  <a:pt x="25908" y="51816"/>
                </a:lnTo>
                <a:lnTo>
                  <a:pt x="25908" y="53340"/>
                </a:lnTo>
                <a:close/>
              </a:path>
              <a:path w="1100454" h="59689">
                <a:moveTo>
                  <a:pt x="25908" y="51816"/>
                </a:moveTo>
                <a:lnTo>
                  <a:pt x="24383" y="51816"/>
                </a:lnTo>
                <a:lnTo>
                  <a:pt x="25908" y="50291"/>
                </a:lnTo>
                <a:lnTo>
                  <a:pt x="25908" y="51816"/>
                </a:lnTo>
                <a:close/>
              </a:path>
              <a:path w="1100454" h="59689">
                <a:moveTo>
                  <a:pt x="25908" y="51816"/>
                </a:moveTo>
                <a:lnTo>
                  <a:pt x="25908" y="50291"/>
                </a:lnTo>
                <a:lnTo>
                  <a:pt x="27432" y="50291"/>
                </a:lnTo>
                <a:lnTo>
                  <a:pt x="25908" y="51816"/>
                </a:lnTo>
                <a:close/>
              </a:path>
              <a:path w="1100454" h="59689">
                <a:moveTo>
                  <a:pt x="24383" y="59436"/>
                </a:moveTo>
                <a:lnTo>
                  <a:pt x="19812" y="59436"/>
                </a:lnTo>
                <a:lnTo>
                  <a:pt x="18288" y="57912"/>
                </a:lnTo>
                <a:lnTo>
                  <a:pt x="18288" y="56388"/>
                </a:lnTo>
                <a:lnTo>
                  <a:pt x="19812" y="51816"/>
                </a:lnTo>
                <a:lnTo>
                  <a:pt x="19812" y="53340"/>
                </a:lnTo>
                <a:lnTo>
                  <a:pt x="25908" y="53340"/>
                </a:lnTo>
                <a:lnTo>
                  <a:pt x="24383" y="56388"/>
                </a:lnTo>
                <a:lnTo>
                  <a:pt x="24383" y="59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17" name="object 10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3436" y="3381756"/>
            <a:ext cx="4381499" cy="121793"/>
          </a:xfrm>
          <a:prstGeom prst="rect">
            <a:avLst/>
          </a:prstGeom>
        </p:spPr>
      </p:pic>
      <p:pic>
        <p:nvPicPr>
          <p:cNvPr id="2097218" name="object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060" y="3712464"/>
            <a:ext cx="2951988" cy="114300"/>
          </a:xfrm>
          <a:prstGeom prst="rect">
            <a:avLst/>
          </a:prstGeom>
        </p:spPr>
      </p:pic>
      <p:pic>
        <p:nvPicPr>
          <p:cNvPr id="2097219" name="object 12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4539" y="3755135"/>
            <a:ext cx="2200656" cy="108204"/>
          </a:xfrm>
          <a:prstGeom prst="rect">
            <a:avLst/>
          </a:prstGeom>
        </p:spPr>
      </p:pic>
      <p:pic>
        <p:nvPicPr>
          <p:cNvPr id="2097220" name="object 13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4480" y="4079748"/>
            <a:ext cx="2378964" cy="126365"/>
          </a:xfrm>
          <a:prstGeom prst="rect">
            <a:avLst/>
          </a:prstGeom>
        </p:spPr>
      </p:pic>
      <p:sp>
        <p:nvSpPr>
          <p:cNvPr id="1048682" name="object 14"/>
          <p:cNvSpPr/>
          <p:nvPr/>
        </p:nvSpPr>
        <p:spPr>
          <a:xfrm>
            <a:off x="3320796" y="4498848"/>
            <a:ext cx="1318260" cy="55244"/>
          </a:xfrm>
          <a:custGeom>
            <a:avLst/>
            <a:gdLst/>
            <a:ahLst/>
            <a:cxnLst/>
            <a:rect l="l" t="t" r="r" b="b"/>
            <a:pathLst>
              <a:path w="1318260" h="55245">
                <a:moveTo>
                  <a:pt x="1309115" y="24257"/>
                </a:moveTo>
                <a:lnTo>
                  <a:pt x="1246631" y="24257"/>
                </a:lnTo>
                <a:lnTo>
                  <a:pt x="1255775" y="21209"/>
                </a:lnTo>
                <a:lnTo>
                  <a:pt x="1254251" y="21209"/>
                </a:lnTo>
                <a:lnTo>
                  <a:pt x="1260347" y="19685"/>
                </a:lnTo>
                <a:lnTo>
                  <a:pt x="1264919" y="18161"/>
                </a:lnTo>
                <a:lnTo>
                  <a:pt x="1271015" y="15240"/>
                </a:lnTo>
                <a:lnTo>
                  <a:pt x="1275587" y="13716"/>
                </a:lnTo>
                <a:lnTo>
                  <a:pt x="1274063" y="13716"/>
                </a:lnTo>
                <a:lnTo>
                  <a:pt x="1278635" y="12065"/>
                </a:lnTo>
                <a:lnTo>
                  <a:pt x="1280159" y="12065"/>
                </a:lnTo>
                <a:lnTo>
                  <a:pt x="1283207" y="10541"/>
                </a:lnTo>
                <a:lnTo>
                  <a:pt x="1287779" y="9017"/>
                </a:lnTo>
                <a:lnTo>
                  <a:pt x="1289303" y="7493"/>
                </a:lnTo>
                <a:lnTo>
                  <a:pt x="1293876" y="5969"/>
                </a:lnTo>
                <a:lnTo>
                  <a:pt x="1292351" y="5969"/>
                </a:lnTo>
                <a:lnTo>
                  <a:pt x="1296923" y="4445"/>
                </a:lnTo>
                <a:lnTo>
                  <a:pt x="1306067" y="0"/>
                </a:lnTo>
                <a:lnTo>
                  <a:pt x="1312163" y="1524"/>
                </a:lnTo>
                <a:lnTo>
                  <a:pt x="1318259" y="10541"/>
                </a:lnTo>
                <a:lnTo>
                  <a:pt x="1316735" y="18161"/>
                </a:lnTo>
                <a:lnTo>
                  <a:pt x="1312163" y="21209"/>
                </a:lnTo>
                <a:lnTo>
                  <a:pt x="1309115" y="24257"/>
                </a:lnTo>
                <a:close/>
              </a:path>
              <a:path w="1318260" h="55245">
                <a:moveTo>
                  <a:pt x="60959" y="4445"/>
                </a:moveTo>
                <a:lnTo>
                  <a:pt x="21335" y="4445"/>
                </a:lnTo>
                <a:lnTo>
                  <a:pt x="24383" y="3048"/>
                </a:lnTo>
                <a:lnTo>
                  <a:pt x="54863" y="3048"/>
                </a:lnTo>
                <a:lnTo>
                  <a:pt x="60959" y="4445"/>
                </a:lnTo>
                <a:close/>
              </a:path>
              <a:path w="1318260" h="55245">
                <a:moveTo>
                  <a:pt x="536447" y="4445"/>
                </a:moveTo>
                <a:lnTo>
                  <a:pt x="414527" y="4445"/>
                </a:lnTo>
                <a:lnTo>
                  <a:pt x="420623" y="3048"/>
                </a:lnTo>
                <a:lnTo>
                  <a:pt x="530351" y="3048"/>
                </a:lnTo>
                <a:lnTo>
                  <a:pt x="536447" y="4445"/>
                </a:lnTo>
                <a:close/>
              </a:path>
              <a:path w="1318260" h="55245">
                <a:moveTo>
                  <a:pt x="77723" y="7493"/>
                </a:moveTo>
                <a:lnTo>
                  <a:pt x="9143" y="7493"/>
                </a:lnTo>
                <a:lnTo>
                  <a:pt x="15239" y="4445"/>
                </a:lnTo>
                <a:lnTo>
                  <a:pt x="67055" y="4445"/>
                </a:lnTo>
                <a:lnTo>
                  <a:pt x="73151" y="5969"/>
                </a:lnTo>
                <a:lnTo>
                  <a:pt x="77723" y="5969"/>
                </a:lnTo>
                <a:lnTo>
                  <a:pt x="77723" y="7493"/>
                </a:lnTo>
                <a:close/>
              </a:path>
              <a:path w="1318260" h="55245">
                <a:moveTo>
                  <a:pt x="542543" y="5969"/>
                </a:moveTo>
                <a:lnTo>
                  <a:pt x="406907" y="5969"/>
                </a:lnTo>
                <a:lnTo>
                  <a:pt x="413003" y="4445"/>
                </a:lnTo>
                <a:lnTo>
                  <a:pt x="537971" y="4445"/>
                </a:lnTo>
                <a:lnTo>
                  <a:pt x="542543" y="5969"/>
                </a:lnTo>
                <a:close/>
              </a:path>
              <a:path w="1318260" h="55245">
                <a:moveTo>
                  <a:pt x="557783" y="7493"/>
                </a:moveTo>
                <a:lnTo>
                  <a:pt x="394715" y="7493"/>
                </a:lnTo>
                <a:lnTo>
                  <a:pt x="400811" y="5969"/>
                </a:lnTo>
                <a:lnTo>
                  <a:pt x="551687" y="5969"/>
                </a:lnTo>
                <a:lnTo>
                  <a:pt x="557783" y="7493"/>
                </a:lnTo>
                <a:close/>
              </a:path>
              <a:path w="1318260" h="55245">
                <a:moveTo>
                  <a:pt x="9143" y="28829"/>
                </a:moveTo>
                <a:lnTo>
                  <a:pt x="4571" y="25908"/>
                </a:lnTo>
                <a:lnTo>
                  <a:pt x="1523" y="21209"/>
                </a:lnTo>
                <a:lnTo>
                  <a:pt x="0" y="15240"/>
                </a:lnTo>
                <a:lnTo>
                  <a:pt x="3047" y="10541"/>
                </a:lnTo>
                <a:lnTo>
                  <a:pt x="7619" y="9017"/>
                </a:lnTo>
                <a:lnTo>
                  <a:pt x="10667" y="7493"/>
                </a:lnTo>
                <a:lnTo>
                  <a:pt x="85343" y="7493"/>
                </a:lnTo>
                <a:lnTo>
                  <a:pt x="92963" y="9017"/>
                </a:lnTo>
                <a:lnTo>
                  <a:pt x="99059" y="9017"/>
                </a:lnTo>
                <a:lnTo>
                  <a:pt x="100583" y="10541"/>
                </a:lnTo>
                <a:lnTo>
                  <a:pt x="106679" y="12065"/>
                </a:lnTo>
                <a:lnTo>
                  <a:pt x="114300" y="13716"/>
                </a:lnTo>
                <a:lnTo>
                  <a:pt x="121919" y="13716"/>
                </a:lnTo>
                <a:lnTo>
                  <a:pt x="152400" y="18161"/>
                </a:lnTo>
                <a:lnTo>
                  <a:pt x="150875" y="18161"/>
                </a:lnTo>
                <a:lnTo>
                  <a:pt x="161543" y="19685"/>
                </a:lnTo>
                <a:lnTo>
                  <a:pt x="652271" y="19685"/>
                </a:lnTo>
                <a:lnTo>
                  <a:pt x="658367" y="21209"/>
                </a:lnTo>
                <a:lnTo>
                  <a:pt x="47243" y="21209"/>
                </a:lnTo>
                <a:lnTo>
                  <a:pt x="48767" y="22733"/>
                </a:lnTo>
                <a:lnTo>
                  <a:pt x="21335" y="22733"/>
                </a:lnTo>
                <a:lnTo>
                  <a:pt x="18287" y="24257"/>
                </a:lnTo>
                <a:lnTo>
                  <a:pt x="16763" y="25908"/>
                </a:lnTo>
                <a:lnTo>
                  <a:pt x="13715" y="25908"/>
                </a:lnTo>
                <a:lnTo>
                  <a:pt x="9143" y="28829"/>
                </a:lnTo>
                <a:close/>
              </a:path>
              <a:path w="1318260" h="55245">
                <a:moveTo>
                  <a:pt x="569975" y="9017"/>
                </a:moveTo>
                <a:lnTo>
                  <a:pt x="367283" y="9017"/>
                </a:lnTo>
                <a:lnTo>
                  <a:pt x="373379" y="7493"/>
                </a:lnTo>
                <a:lnTo>
                  <a:pt x="565403" y="7493"/>
                </a:lnTo>
                <a:lnTo>
                  <a:pt x="569975" y="9017"/>
                </a:lnTo>
                <a:close/>
              </a:path>
              <a:path w="1318260" h="55245">
                <a:moveTo>
                  <a:pt x="352043" y="10541"/>
                </a:moveTo>
                <a:lnTo>
                  <a:pt x="344423" y="10541"/>
                </a:lnTo>
                <a:lnTo>
                  <a:pt x="352043" y="9017"/>
                </a:lnTo>
                <a:lnTo>
                  <a:pt x="352043" y="10541"/>
                </a:lnTo>
                <a:close/>
              </a:path>
              <a:path w="1318260" h="55245">
                <a:moveTo>
                  <a:pt x="585215" y="10541"/>
                </a:moveTo>
                <a:lnTo>
                  <a:pt x="352043" y="10541"/>
                </a:lnTo>
                <a:lnTo>
                  <a:pt x="359663" y="9017"/>
                </a:lnTo>
                <a:lnTo>
                  <a:pt x="585215" y="9017"/>
                </a:lnTo>
                <a:lnTo>
                  <a:pt x="585215" y="10541"/>
                </a:lnTo>
                <a:close/>
              </a:path>
              <a:path w="1318260" h="55245">
                <a:moveTo>
                  <a:pt x="601979" y="13716"/>
                </a:moveTo>
                <a:lnTo>
                  <a:pt x="298703" y="13716"/>
                </a:lnTo>
                <a:lnTo>
                  <a:pt x="309371" y="12065"/>
                </a:lnTo>
                <a:lnTo>
                  <a:pt x="318515" y="10541"/>
                </a:lnTo>
                <a:lnTo>
                  <a:pt x="595883" y="10541"/>
                </a:lnTo>
                <a:lnTo>
                  <a:pt x="597407" y="12065"/>
                </a:lnTo>
                <a:lnTo>
                  <a:pt x="601979" y="13716"/>
                </a:lnTo>
                <a:close/>
              </a:path>
              <a:path w="1318260" h="55245">
                <a:moveTo>
                  <a:pt x="612647" y="15240"/>
                </a:moveTo>
                <a:lnTo>
                  <a:pt x="280415" y="15240"/>
                </a:lnTo>
                <a:lnTo>
                  <a:pt x="289559" y="13716"/>
                </a:lnTo>
                <a:lnTo>
                  <a:pt x="601979" y="13716"/>
                </a:lnTo>
                <a:lnTo>
                  <a:pt x="601979" y="12065"/>
                </a:lnTo>
                <a:lnTo>
                  <a:pt x="608075" y="13716"/>
                </a:lnTo>
                <a:lnTo>
                  <a:pt x="612647" y="15240"/>
                </a:lnTo>
                <a:close/>
              </a:path>
              <a:path w="1318260" h="55245">
                <a:moveTo>
                  <a:pt x="1031747" y="15240"/>
                </a:moveTo>
                <a:lnTo>
                  <a:pt x="978407" y="15240"/>
                </a:lnTo>
                <a:lnTo>
                  <a:pt x="986027" y="13716"/>
                </a:lnTo>
                <a:lnTo>
                  <a:pt x="1030223" y="13716"/>
                </a:lnTo>
                <a:lnTo>
                  <a:pt x="1031747" y="15240"/>
                </a:lnTo>
                <a:close/>
              </a:path>
              <a:path w="1318260" h="55245">
                <a:moveTo>
                  <a:pt x="629411" y="18161"/>
                </a:moveTo>
                <a:lnTo>
                  <a:pt x="242315" y="18161"/>
                </a:lnTo>
                <a:lnTo>
                  <a:pt x="251459" y="16637"/>
                </a:lnTo>
                <a:lnTo>
                  <a:pt x="260603" y="16637"/>
                </a:lnTo>
                <a:lnTo>
                  <a:pt x="269747" y="15240"/>
                </a:lnTo>
                <a:lnTo>
                  <a:pt x="617219" y="15240"/>
                </a:lnTo>
                <a:lnTo>
                  <a:pt x="629411" y="18161"/>
                </a:lnTo>
                <a:close/>
              </a:path>
              <a:path w="1318260" h="55245">
                <a:moveTo>
                  <a:pt x="1040892" y="16637"/>
                </a:moveTo>
                <a:lnTo>
                  <a:pt x="964692" y="16637"/>
                </a:lnTo>
                <a:lnTo>
                  <a:pt x="970787" y="15240"/>
                </a:lnTo>
                <a:lnTo>
                  <a:pt x="1036319" y="15240"/>
                </a:lnTo>
                <a:lnTo>
                  <a:pt x="1040892" y="16637"/>
                </a:lnTo>
                <a:close/>
              </a:path>
              <a:path w="1318260" h="55245">
                <a:moveTo>
                  <a:pt x="957071" y="18161"/>
                </a:moveTo>
                <a:lnTo>
                  <a:pt x="950975" y="18161"/>
                </a:lnTo>
                <a:lnTo>
                  <a:pt x="958595" y="16637"/>
                </a:lnTo>
                <a:lnTo>
                  <a:pt x="957071" y="18161"/>
                </a:lnTo>
                <a:close/>
              </a:path>
              <a:path w="1318260" h="55245">
                <a:moveTo>
                  <a:pt x="1053084" y="18161"/>
                </a:moveTo>
                <a:lnTo>
                  <a:pt x="957071" y="18161"/>
                </a:lnTo>
                <a:lnTo>
                  <a:pt x="963167" y="16637"/>
                </a:lnTo>
                <a:lnTo>
                  <a:pt x="1048511" y="16637"/>
                </a:lnTo>
                <a:lnTo>
                  <a:pt x="1053084" y="18161"/>
                </a:lnTo>
                <a:close/>
              </a:path>
              <a:path w="1318260" h="55245">
                <a:moveTo>
                  <a:pt x="640079" y="19685"/>
                </a:moveTo>
                <a:lnTo>
                  <a:pt x="225551" y="19685"/>
                </a:lnTo>
                <a:lnTo>
                  <a:pt x="234695" y="18161"/>
                </a:lnTo>
                <a:lnTo>
                  <a:pt x="633983" y="18161"/>
                </a:lnTo>
                <a:lnTo>
                  <a:pt x="640079" y="19685"/>
                </a:lnTo>
                <a:close/>
              </a:path>
              <a:path w="1318260" h="55245">
                <a:moveTo>
                  <a:pt x="1059179" y="19685"/>
                </a:moveTo>
                <a:lnTo>
                  <a:pt x="944879" y="19685"/>
                </a:lnTo>
                <a:lnTo>
                  <a:pt x="944879" y="18161"/>
                </a:lnTo>
                <a:lnTo>
                  <a:pt x="1054607" y="18161"/>
                </a:lnTo>
                <a:lnTo>
                  <a:pt x="1059179" y="19685"/>
                </a:lnTo>
                <a:close/>
              </a:path>
              <a:path w="1318260" h="55245">
                <a:moveTo>
                  <a:pt x="1069847" y="21209"/>
                </a:moveTo>
                <a:lnTo>
                  <a:pt x="931163" y="21209"/>
                </a:lnTo>
                <a:lnTo>
                  <a:pt x="938783" y="19685"/>
                </a:lnTo>
                <a:lnTo>
                  <a:pt x="1065275" y="19685"/>
                </a:lnTo>
                <a:lnTo>
                  <a:pt x="1069847" y="21209"/>
                </a:lnTo>
                <a:close/>
              </a:path>
              <a:path w="1318260" h="55245">
                <a:moveTo>
                  <a:pt x="675131" y="22733"/>
                </a:moveTo>
                <a:lnTo>
                  <a:pt x="51815" y="22733"/>
                </a:lnTo>
                <a:lnTo>
                  <a:pt x="47243" y="21209"/>
                </a:lnTo>
                <a:lnTo>
                  <a:pt x="669035" y="21209"/>
                </a:lnTo>
                <a:lnTo>
                  <a:pt x="675131" y="22733"/>
                </a:lnTo>
                <a:close/>
              </a:path>
              <a:path w="1318260" h="55245">
                <a:moveTo>
                  <a:pt x="1080515" y="22733"/>
                </a:moveTo>
                <a:lnTo>
                  <a:pt x="853439" y="22733"/>
                </a:lnTo>
                <a:lnTo>
                  <a:pt x="859535" y="21209"/>
                </a:lnTo>
                <a:lnTo>
                  <a:pt x="1078992" y="21209"/>
                </a:lnTo>
                <a:lnTo>
                  <a:pt x="1080515" y="22733"/>
                </a:lnTo>
                <a:close/>
              </a:path>
              <a:path w="1318260" h="55245">
                <a:moveTo>
                  <a:pt x="21335" y="24257"/>
                </a:moveTo>
                <a:lnTo>
                  <a:pt x="18287" y="24257"/>
                </a:lnTo>
                <a:lnTo>
                  <a:pt x="21335" y="22733"/>
                </a:lnTo>
                <a:lnTo>
                  <a:pt x="24383" y="22733"/>
                </a:lnTo>
                <a:lnTo>
                  <a:pt x="21335" y="24257"/>
                </a:lnTo>
                <a:close/>
              </a:path>
              <a:path w="1318260" h="55245">
                <a:moveTo>
                  <a:pt x="440435" y="25908"/>
                </a:moveTo>
                <a:lnTo>
                  <a:pt x="68579" y="25908"/>
                </a:lnTo>
                <a:lnTo>
                  <a:pt x="62483" y="24257"/>
                </a:lnTo>
                <a:lnTo>
                  <a:pt x="57911" y="22733"/>
                </a:lnTo>
                <a:lnTo>
                  <a:pt x="681227" y="22733"/>
                </a:lnTo>
                <a:lnTo>
                  <a:pt x="685800" y="24257"/>
                </a:lnTo>
                <a:lnTo>
                  <a:pt x="448055" y="24257"/>
                </a:lnTo>
                <a:lnTo>
                  <a:pt x="440435" y="25908"/>
                </a:lnTo>
                <a:close/>
              </a:path>
              <a:path w="1318260" h="55245">
                <a:moveTo>
                  <a:pt x="1097279" y="24257"/>
                </a:moveTo>
                <a:lnTo>
                  <a:pt x="832103" y="24257"/>
                </a:lnTo>
                <a:lnTo>
                  <a:pt x="839723" y="22733"/>
                </a:lnTo>
                <a:lnTo>
                  <a:pt x="1094231" y="22733"/>
                </a:lnTo>
                <a:lnTo>
                  <a:pt x="1097279" y="24257"/>
                </a:lnTo>
                <a:close/>
              </a:path>
              <a:path w="1318260" h="55245">
                <a:moveTo>
                  <a:pt x="696467" y="25908"/>
                </a:moveTo>
                <a:lnTo>
                  <a:pt x="446531" y="25908"/>
                </a:lnTo>
                <a:lnTo>
                  <a:pt x="448055" y="24257"/>
                </a:lnTo>
                <a:lnTo>
                  <a:pt x="691895" y="24257"/>
                </a:lnTo>
                <a:lnTo>
                  <a:pt x="696467" y="25908"/>
                </a:lnTo>
                <a:close/>
              </a:path>
              <a:path w="1318260" h="55245">
                <a:moveTo>
                  <a:pt x="1110995" y="25908"/>
                </a:moveTo>
                <a:lnTo>
                  <a:pt x="807719" y="25908"/>
                </a:lnTo>
                <a:lnTo>
                  <a:pt x="816863" y="24257"/>
                </a:lnTo>
                <a:lnTo>
                  <a:pt x="1107947" y="24257"/>
                </a:lnTo>
                <a:lnTo>
                  <a:pt x="1111757" y="25632"/>
                </a:lnTo>
                <a:lnTo>
                  <a:pt x="1110995" y="25908"/>
                </a:lnTo>
                <a:close/>
              </a:path>
              <a:path w="1318260" h="55245">
                <a:moveTo>
                  <a:pt x="1121663" y="25908"/>
                </a:moveTo>
                <a:lnTo>
                  <a:pt x="1112519" y="25908"/>
                </a:lnTo>
                <a:lnTo>
                  <a:pt x="1111757" y="25632"/>
                </a:lnTo>
                <a:lnTo>
                  <a:pt x="1115567" y="24257"/>
                </a:lnTo>
                <a:lnTo>
                  <a:pt x="1117092" y="24257"/>
                </a:lnTo>
                <a:lnTo>
                  <a:pt x="1121663" y="25908"/>
                </a:lnTo>
                <a:close/>
              </a:path>
              <a:path w="1318260" h="55245">
                <a:moveTo>
                  <a:pt x="1289303" y="34925"/>
                </a:moveTo>
                <a:lnTo>
                  <a:pt x="1289303" y="33401"/>
                </a:lnTo>
                <a:lnTo>
                  <a:pt x="583691" y="33401"/>
                </a:lnTo>
                <a:lnTo>
                  <a:pt x="577595" y="31877"/>
                </a:lnTo>
                <a:lnTo>
                  <a:pt x="565403" y="31877"/>
                </a:lnTo>
                <a:lnTo>
                  <a:pt x="560831" y="30353"/>
                </a:lnTo>
                <a:lnTo>
                  <a:pt x="1217675" y="30353"/>
                </a:lnTo>
                <a:lnTo>
                  <a:pt x="1222247" y="28829"/>
                </a:lnTo>
                <a:lnTo>
                  <a:pt x="1226819" y="28829"/>
                </a:lnTo>
                <a:lnTo>
                  <a:pt x="1231392" y="27432"/>
                </a:lnTo>
                <a:lnTo>
                  <a:pt x="1232915" y="27432"/>
                </a:lnTo>
                <a:lnTo>
                  <a:pt x="1242059" y="24257"/>
                </a:lnTo>
                <a:lnTo>
                  <a:pt x="1240535" y="25908"/>
                </a:lnTo>
                <a:lnTo>
                  <a:pt x="1305115" y="25908"/>
                </a:lnTo>
                <a:lnTo>
                  <a:pt x="1298447" y="30353"/>
                </a:lnTo>
                <a:lnTo>
                  <a:pt x="1293876" y="31877"/>
                </a:lnTo>
                <a:lnTo>
                  <a:pt x="1289303" y="34925"/>
                </a:lnTo>
                <a:close/>
              </a:path>
              <a:path w="1318260" h="55245">
                <a:moveTo>
                  <a:pt x="1305115" y="25908"/>
                </a:moveTo>
                <a:lnTo>
                  <a:pt x="1240535" y="25908"/>
                </a:lnTo>
                <a:lnTo>
                  <a:pt x="1245107" y="24257"/>
                </a:lnTo>
                <a:lnTo>
                  <a:pt x="1307592" y="24257"/>
                </a:lnTo>
                <a:lnTo>
                  <a:pt x="1305115" y="25908"/>
                </a:lnTo>
                <a:close/>
              </a:path>
              <a:path w="1318260" h="55245">
                <a:moveTo>
                  <a:pt x="1112519" y="25908"/>
                </a:moveTo>
                <a:lnTo>
                  <a:pt x="1110995" y="25908"/>
                </a:lnTo>
                <a:lnTo>
                  <a:pt x="1111757" y="25632"/>
                </a:lnTo>
                <a:lnTo>
                  <a:pt x="1112519" y="25908"/>
                </a:lnTo>
                <a:close/>
              </a:path>
              <a:path w="1318260" h="55245">
                <a:moveTo>
                  <a:pt x="403859" y="28829"/>
                </a:moveTo>
                <a:lnTo>
                  <a:pt x="89915" y="28829"/>
                </a:lnTo>
                <a:lnTo>
                  <a:pt x="82295" y="27432"/>
                </a:lnTo>
                <a:lnTo>
                  <a:pt x="76200" y="25908"/>
                </a:lnTo>
                <a:lnTo>
                  <a:pt x="422147" y="25908"/>
                </a:lnTo>
                <a:lnTo>
                  <a:pt x="416051" y="27432"/>
                </a:lnTo>
                <a:lnTo>
                  <a:pt x="409955" y="27432"/>
                </a:lnTo>
                <a:lnTo>
                  <a:pt x="403859" y="28829"/>
                </a:lnTo>
                <a:close/>
              </a:path>
              <a:path w="1318260" h="55245">
                <a:moveTo>
                  <a:pt x="699515" y="27432"/>
                </a:moveTo>
                <a:lnTo>
                  <a:pt x="533400" y="27432"/>
                </a:lnTo>
                <a:lnTo>
                  <a:pt x="527303" y="25908"/>
                </a:lnTo>
                <a:lnTo>
                  <a:pt x="694943" y="25908"/>
                </a:lnTo>
                <a:lnTo>
                  <a:pt x="699515" y="27432"/>
                </a:lnTo>
                <a:close/>
              </a:path>
              <a:path w="1318260" h="55245">
                <a:moveTo>
                  <a:pt x="1136903" y="27432"/>
                </a:moveTo>
                <a:lnTo>
                  <a:pt x="790955" y="27432"/>
                </a:lnTo>
                <a:lnTo>
                  <a:pt x="798575" y="25908"/>
                </a:lnTo>
                <a:lnTo>
                  <a:pt x="1132331" y="25908"/>
                </a:lnTo>
                <a:lnTo>
                  <a:pt x="1136903" y="27432"/>
                </a:lnTo>
                <a:close/>
              </a:path>
              <a:path w="1318260" h="55245">
                <a:moveTo>
                  <a:pt x="710183" y="28829"/>
                </a:moveTo>
                <a:lnTo>
                  <a:pt x="536447" y="28829"/>
                </a:lnTo>
                <a:lnTo>
                  <a:pt x="531875" y="27432"/>
                </a:lnTo>
                <a:lnTo>
                  <a:pt x="705611" y="27432"/>
                </a:lnTo>
                <a:lnTo>
                  <a:pt x="710183" y="28829"/>
                </a:lnTo>
                <a:close/>
              </a:path>
              <a:path w="1318260" h="55245">
                <a:moveTo>
                  <a:pt x="1159763" y="28829"/>
                </a:moveTo>
                <a:lnTo>
                  <a:pt x="781811" y="28829"/>
                </a:lnTo>
                <a:lnTo>
                  <a:pt x="789431" y="27432"/>
                </a:lnTo>
                <a:lnTo>
                  <a:pt x="1155192" y="27432"/>
                </a:lnTo>
                <a:lnTo>
                  <a:pt x="1159763" y="28829"/>
                </a:lnTo>
                <a:close/>
              </a:path>
              <a:path w="1318260" h="55245">
                <a:moveTo>
                  <a:pt x="382523" y="30353"/>
                </a:moveTo>
                <a:lnTo>
                  <a:pt x="102107" y="30353"/>
                </a:lnTo>
                <a:lnTo>
                  <a:pt x="94487" y="28829"/>
                </a:lnTo>
                <a:lnTo>
                  <a:pt x="390143" y="28829"/>
                </a:lnTo>
                <a:lnTo>
                  <a:pt x="382523" y="30353"/>
                </a:lnTo>
                <a:close/>
              </a:path>
              <a:path w="1318260" h="55245">
                <a:moveTo>
                  <a:pt x="728471" y="30353"/>
                </a:moveTo>
                <a:lnTo>
                  <a:pt x="556259" y="30353"/>
                </a:lnTo>
                <a:lnTo>
                  <a:pt x="550163" y="28829"/>
                </a:lnTo>
                <a:lnTo>
                  <a:pt x="723900" y="28829"/>
                </a:lnTo>
                <a:lnTo>
                  <a:pt x="728471" y="30353"/>
                </a:lnTo>
                <a:close/>
              </a:path>
              <a:path w="1318260" h="55245">
                <a:moveTo>
                  <a:pt x="1170431" y="30353"/>
                </a:moveTo>
                <a:lnTo>
                  <a:pt x="751331" y="30353"/>
                </a:lnTo>
                <a:lnTo>
                  <a:pt x="758951" y="28829"/>
                </a:lnTo>
                <a:lnTo>
                  <a:pt x="1165859" y="28829"/>
                </a:lnTo>
                <a:lnTo>
                  <a:pt x="1170431" y="30353"/>
                </a:lnTo>
                <a:close/>
              </a:path>
              <a:path w="1318260" h="55245">
                <a:moveTo>
                  <a:pt x="1173479" y="30353"/>
                </a:moveTo>
                <a:lnTo>
                  <a:pt x="1170431" y="30353"/>
                </a:lnTo>
                <a:lnTo>
                  <a:pt x="1168907" y="28829"/>
                </a:lnTo>
                <a:lnTo>
                  <a:pt x="1173479" y="30353"/>
                </a:lnTo>
                <a:close/>
              </a:path>
              <a:path w="1318260" h="55245">
                <a:moveTo>
                  <a:pt x="262127" y="38100"/>
                </a:moveTo>
                <a:lnTo>
                  <a:pt x="147827" y="38100"/>
                </a:lnTo>
                <a:lnTo>
                  <a:pt x="129539" y="34925"/>
                </a:lnTo>
                <a:lnTo>
                  <a:pt x="118871" y="33401"/>
                </a:lnTo>
                <a:lnTo>
                  <a:pt x="103631" y="30353"/>
                </a:lnTo>
                <a:lnTo>
                  <a:pt x="368807" y="30353"/>
                </a:lnTo>
                <a:lnTo>
                  <a:pt x="361187" y="31877"/>
                </a:lnTo>
                <a:lnTo>
                  <a:pt x="345947" y="31877"/>
                </a:lnTo>
                <a:lnTo>
                  <a:pt x="338327" y="33401"/>
                </a:lnTo>
                <a:lnTo>
                  <a:pt x="310895" y="33401"/>
                </a:lnTo>
                <a:lnTo>
                  <a:pt x="301751" y="34925"/>
                </a:lnTo>
                <a:lnTo>
                  <a:pt x="291083" y="36449"/>
                </a:lnTo>
                <a:lnTo>
                  <a:pt x="271271" y="36449"/>
                </a:lnTo>
                <a:lnTo>
                  <a:pt x="262127" y="38100"/>
                </a:lnTo>
                <a:close/>
              </a:path>
              <a:path w="1318260" h="55245">
                <a:moveTo>
                  <a:pt x="1274063" y="41148"/>
                </a:moveTo>
                <a:lnTo>
                  <a:pt x="1034795" y="41148"/>
                </a:lnTo>
                <a:lnTo>
                  <a:pt x="1030223" y="39624"/>
                </a:lnTo>
                <a:lnTo>
                  <a:pt x="1028700" y="39624"/>
                </a:lnTo>
                <a:lnTo>
                  <a:pt x="1022603" y="38100"/>
                </a:lnTo>
                <a:lnTo>
                  <a:pt x="608075" y="38100"/>
                </a:lnTo>
                <a:lnTo>
                  <a:pt x="603503" y="36449"/>
                </a:lnTo>
                <a:lnTo>
                  <a:pt x="597407" y="34925"/>
                </a:lnTo>
                <a:lnTo>
                  <a:pt x="595883" y="34925"/>
                </a:lnTo>
                <a:lnTo>
                  <a:pt x="591311" y="33401"/>
                </a:lnTo>
                <a:lnTo>
                  <a:pt x="1289303" y="33401"/>
                </a:lnTo>
                <a:lnTo>
                  <a:pt x="1284731" y="36449"/>
                </a:lnTo>
                <a:lnTo>
                  <a:pt x="1283207" y="36449"/>
                </a:lnTo>
                <a:lnTo>
                  <a:pt x="1278635" y="38100"/>
                </a:lnTo>
                <a:lnTo>
                  <a:pt x="1274063" y="41148"/>
                </a:lnTo>
                <a:close/>
              </a:path>
              <a:path w="1318260" h="55245">
                <a:moveTo>
                  <a:pt x="254507" y="39624"/>
                </a:moveTo>
                <a:lnTo>
                  <a:pt x="160019" y="39624"/>
                </a:lnTo>
                <a:lnTo>
                  <a:pt x="149351" y="38100"/>
                </a:lnTo>
                <a:lnTo>
                  <a:pt x="263651" y="38100"/>
                </a:lnTo>
                <a:lnTo>
                  <a:pt x="254507" y="39624"/>
                </a:lnTo>
                <a:close/>
              </a:path>
              <a:path w="1318260" h="55245">
                <a:moveTo>
                  <a:pt x="967739" y="41148"/>
                </a:moveTo>
                <a:lnTo>
                  <a:pt x="624839" y="41148"/>
                </a:lnTo>
                <a:lnTo>
                  <a:pt x="612647" y="38100"/>
                </a:lnTo>
                <a:lnTo>
                  <a:pt x="987551" y="38100"/>
                </a:lnTo>
                <a:lnTo>
                  <a:pt x="979931" y="39624"/>
                </a:lnTo>
                <a:lnTo>
                  <a:pt x="973835" y="39624"/>
                </a:lnTo>
                <a:lnTo>
                  <a:pt x="967739" y="41148"/>
                </a:lnTo>
                <a:close/>
              </a:path>
              <a:path w="1318260" h="55245">
                <a:moveTo>
                  <a:pt x="225551" y="41148"/>
                </a:moveTo>
                <a:lnTo>
                  <a:pt x="179831" y="41148"/>
                </a:lnTo>
                <a:lnTo>
                  <a:pt x="169163" y="39624"/>
                </a:lnTo>
                <a:lnTo>
                  <a:pt x="234695" y="39624"/>
                </a:lnTo>
                <a:lnTo>
                  <a:pt x="225551" y="41148"/>
                </a:lnTo>
                <a:close/>
              </a:path>
              <a:path w="1318260" h="55245">
                <a:moveTo>
                  <a:pt x="954023" y="42545"/>
                </a:moveTo>
                <a:lnTo>
                  <a:pt x="632459" y="42545"/>
                </a:lnTo>
                <a:lnTo>
                  <a:pt x="630935" y="41148"/>
                </a:lnTo>
                <a:lnTo>
                  <a:pt x="960119" y="41148"/>
                </a:lnTo>
                <a:lnTo>
                  <a:pt x="954023" y="42545"/>
                </a:lnTo>
                <a:close/>
              </a:path>
              <a:path w="1318260" h="55245">
                <a:moveTo>
                  <a:pt x="1263395" y="44069"/>
                </a:moveTo>
                <a:lnTo>
                  <a:pt x="1056131" y="44069"/>
                </a:lnTo>
                <a:lnTo>
                  <a:pt x="1053084" y="42545"/>
                </a:lnTo>
                <a:lnTo>
                  <a:pt x="1048511" y="42545"/>
                </a:lnTo>
                <a:lnTo>
                  <a:pt x="1043939" y="41148"/>
                </a:lnTo>
                <a:lnTo>
                  <a:pt x="1272539" y="41148"/>
                </a:lnTo>
                <a:lnTo>
                  <a:pt x="1263395" y="44069"/>
                </a:lnTo>
                <a:close/>
              </a:path>
              <a:path w="1318260" h="55245">
                <a:moveTo>
                  <a:pt x="941831" y="44069"/>
                </a:moveTo>
                <a:lnTo>
                  <a:pt x="655319" y="44069"/>
                </a:lnTo>
                <a:lnTo>
                  <a:pt x="649223" y="42545"/>
                </a:lnTo>
                <a:lnTo>
                  <a:pt x="947927" y="42545"/>
                </a:lnTo>
                <a:lnTo>
                  <a:pt x="941831" y="44069"/>
                </a:lnTo>
                <a:close/>
              </a:path>
              <a:path w="1318260" h="55245">
                <a:moveTo>
                  <a:pt x="934211" y="45593"/>
                </a:moveTo>
                <a:lnTo>
                  <a:pt x="667511" y="45593"/>
                </a:lnTo>
                <a:lnTo>
                  <a:pt x="661415" y="44069"/>
                </a:lnTo>
                <a:lnTo>
                  <a:pt x="940307" y="44069"/>
                </a:lnTo>
                <a:lnTo>
                  <a:pt x="934211" y="45593"/>
                </a:lnTo>
                <a:close/>
              </a:path>
              <a:path w="1318260" h="55245">
                <a:moveTo>
                  <a:pt x="1251203" y="47117"/>
                </a:moveTo>
                <a:lnTo>
                  <a:pt x="1078992" y="47117"/>
                </a:lnTo>
                <a:lnTo>
                  <a:pt x="1075943" y="45593"/>
                </a:lnTo>
                <a:lnTo>
                  <a:pt x="1066800" y="45593"/>
                </a:lnTo>
                <a:lnTo>
                  <a:pt x="1063751" y="44069"/>
                </a:lnTo>
                <a:lnTo>
                  <a:pt x="1261871" y="44069"/>
                </a:lnTo>
                <a:lnTo>
                  <a:pt x="1257300" y="45593"/>
                </a:lnTo>
                <a:lnTo>
                  <a:pt x="1251203" y="47117"/>
                </a:lnTo>
                <a:close/>
              </a:path>
              <a:path w="1318260" h="55245">
                <a:moveTo>
                  <a:pt x="848867" y="47117"/>
                </a:moveTo>
                <a:lnTo>
                  <a:pt x="682751" y="47117"/>
                </a:lnTo>
                <a:lnTo>
                  <a:pt x="678179" y="45593"/>
                </a:lnTo>
                <a:lnTo>
                  <a:pt x="854963" y="45593"/>
                </a:lnTo>
                <a:lnTo>
                  <a:pt x="848867" y="47117"/>
                </a:lnTo>
                <a:close/>
              </a:path>
              <a:path w="1318260" h="55245">
                <a:moveTo>
                  <a:pt x="1075943" y="47117"/>
                </a:moveTo>
                <a:lnTo>
                  <a:pt x="1072895" y="45593"/>
                </a:lnTo>
                <a:lnTo>
                  <a:pt x="1075943" y="45593"/>
                </a:lnTo>
                <a:lnTo>
                  <a:pt x="1075943" y="47117"/>
                </a:lnTo>
                <a:close/>
              </a:path>
              <a:path w="1318260" h="55245">
                <a:moveTo>
                  <a:pt x="801623" y="50165"/>
                </a:moveTo>
                <a:lnTo>
                  <a:pt x="696467" y="50165"/>
                </a:lnTo>
                <a:lnTo>
                  <a:pt x="691895" y="48641"/>
                </a:lnTo>
                <a:lnTo>
                  <a:pt x="685800" y="47117"/>
                </a:lnTo>
                <a:lnTo>
                  <a:pt x="842771" y="47117"/>
                </a:lnTo>
                <a:lnTo>
                  <a:pt x="835151" y="48641"/>
                </a:lnTo>
                <a:lnTo>
                  <a:pt x="809243" y="48641"/>
                </a:lnTo>
                <a:lnTo>
                  <a:pt x="801623" y="50165"/>
                </a:lnTo>
                <a:close/>
              </a:path>
              <a:path w="1318260" h="55245">
                <a:moveTo>
                  <a:pt x="1248155" y="48641"/>
                </a:moveTo>
                <a:lnTo>
                  <a:pt x="1092707" y="48641"/>
                </a:lnTo>
                <a:lnTo>
                  <a:pt x="1088135" y="47117"/>
                </a:lnTo>
                <a:lnTo>
                  <a:pt x="1252727" y="47117"/>
                </a:lnTo>
                <a:lnTo>
                  <a:pt x="1248155" y="48641"/>
                </a:lnTo>
                <a:close/>
              </a:path>
              <a:path w="1318260" h="55245">
                <a:moveTo>
                  <a:pt x="1242059" y="50165"/>
                </a:moveTo>
                <a:lnTo>
                  <a:pt x="1101851" y="50165"/>
                </a:lnTo>
                <a:lnTo>
                  <a:pt x="1100327" y="48641"/>
                </a:lnTo>
                <a:lnTo>
                  <a:pt x="1246631" y="48641"/>
                </a:lnTo>
                <a:lnTo>
                  <a:pt x="1242059" y="50165"/>
                </a:lnTo>
                <a:close/>
              </a:path>
              <a:path w="1318260" h="55245">
                <a:moveTo>
                  <a:pt x="784859" y="51816"/>
                </a:moveTo>
                <a:lnTo>
                  <a:pt x="705611" y="51816"/>
                </a:lnTo>
                <a:lnTo>
                  <a:pt x="701039" y="50165"/>
                </a:lnTo>
                <a:lnTo>
                  <a:pt x="792479" y="50165"/>
                </a:lnTo>
                <a:lnTo>
                  <a:pt x="784859" y="51816"/>
                </a:lnTo>
                <a:close/>
              </a:path>
              <a:path w="1318260" h="55245">
                <a:moveTo>
                  <a:pt x="1232915" y="51816"/>
                </a:moveTo>
                <a:lnTo>
                  <a:pt x="1132331" y="51816"/>
                </a:lnTo>
                <a:lnTo>
                  <a:pt x="1126235" y="50165"/>
                </a:lnTo>
                <a:lnTo>
                  <a:pt x="1237487" y="50165"/>
                </a:lnTo>
                <a:lnTo>
                  <a:pt x="1232915" y="51816"/>
                </a:lnTo>
                <a:close/>
              </a:path>
              <a:path w="1318260" h="55245">
                <a:moveTo>
                  <a:pt x="760475" y="53340"/>
                </a:moveTo>
                <a:lnTo>
                  <a:pt x="717803" y="53340"/>
                </a:lnTo>
                <a:lnTo>
                  <a:pt x="711707" y="51816"/>
                </a:lnTo>
                <a:lnTo>
                  <a:pt x="768095" y="51816"/>
                </a:lnTo>
                <a:lnTo>
                  <a:pt x="760475" y="53340"/>
                </a:lnTo>
                <a:close/>
              </a:path>
              <a:path w="1318260" h="55245">
                <a:moveTo>
                  <a:pt x="1226819" y="53340"/>
                </a:moveTo>
                <a:lnTo>
                  <a:pt x="1153667" y="53340"/>
                </a:lnTo>
                <a:lnTo>
                  <a:pt x="1149095" y="51816"/>
                </a:lnTo>
                <a:lnTo>
                  <a:pt x="1231392" y="51816"/>
                </a:lnTo>
                <a:lnTo>
                  <a:pt x="1226819" y="53340"/>
                </a:lnTo>
                <a:close/>
              </a:path>
              <a:path w="1318260" h="55245">
                <a:moveTo>
                  <a:pt x="1214627" y="54737"/>
                </a:moveTo>
                <a:lnTo>
                  <a:pt x="1167384" y="54737"/>
                </a:lnTo>
                <a:lnTo>
                  <a:pt x="1165859" y="53340"/>
                </a:lnTo>
                <a:lnTo>
                  <a:pt x="1220723" y="53340"/>
                </a:lnTo>
                <a:lnTo>
                  <a:pt x="1214627" y="547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object 15"/>
          <p:cNvSpPr/>
          <p:nvPr/>
        </p:nvSpPr>
        <p:spPr>
          <a:xfrm>
            <a:off x="1516380" y="4853940"/>
            <a:ext cx="1826260" cy="217170"/>
          </a:xfrm>
          <a:custGeom>
            <a:avLst/>
            <a:gdLst/>
            <a:ahLst/>
            <a:cxnLst/>
            <a:rect l="l" t="t" r="r" b="b"/>
            <a:pathLst>
              <a:path w="1826260" h="217170">
                <a:moveTo>
                  <a:pt x="91440" y="132080"/>
                </a:moveTo>
                <a:lnTo>
                  <a:pt x="36575" y="132080"/>
                </a:lnTo>
                <a:lnTo>
                  <a:pt x="35052" y="130810"/>
                </a:lnTo>
                <a:lnTo>
                  <a:pt x="28956" y="129540"/>
                </a:lnTo>
                <a:lnTo>
                  <a:pt x="24383" y="127000"/>
                </a:lnTo>
                <a:lnTo>
                  <a:pt x="22860" y="125730"/>
                </a:lnTo>
                <a:lnTo>
                  <a:pt x="18287" y="124460"/>
                </a:lnTo>
                <a:lnTo>
                  <a:pt x="15240" y="121920"/>
                </a:lnTo>
                <a:lnTo>
                  <a:pt x="13716" y="121920"/>
                </a:lnTo>
                <a:lnTo>
                  <a:pt x="9144" y="118110"/>
                </a:lnTo>
                <a:lnTo>
                  <a:pt x="6095" y="111760"/>
                </a:lnTo>
                <a:lnTo>
                  <a:pt x="3048" y="109220"/>
                </a:lnTo>
                <a:lnTo>
                  <a:pt x="3048" y="105410"/>
                </a:lnTo>
                <a:lnTo>
                  <a:pt x="1524" y="102870"/>
                </a:lnTo>
                <a:lnTo>
                  <a:pt x="1524" y="96520"/>
                </a:lnTo>
                <a:lnTo>
                  <a:pt x="0" y="92710"/>
                </a:lnTo>
                <a:lnTo>
                  <a:pt x="0" y="88900"/>
                </a:lnTo>
                <a:lnTo>
                  <a:pt x="1524" y="85090"/>
                </a:lnTo>
                <a:lnTo>
                  <a:pt x="3048" y="78740"/>
                </a:lnTo>
                <a:lnTo>
                  <a:pt x="6095" y="63500"/>
                </a:lnTo>
                <a:lnTo>
                  <a:pt x="12191" y="48260"/>
                </a:lnTo>
                <a:lnTo>
                  <a:pt x="16764" y="39370"/>
                </a:lnTo>
                <a:lnTo>
                  <a:pt x="21336" y="31750"/>
                </a:lnTo>
                <a:lnTo>
                  <a:pt x="24383" y="25400"/>
                </a:lnTo>
                <a:lnTo>
                  <a:pt x="24383" y="24130"/>
                </a:lnTo>
                <a:lnTo>
                  <a:pt x="28956" y="17780"/>
                </a:lnTo>
                <a:lnTo>
                  <a:pt x="30479" y="17780"/>
                </a:lnTo>
                <a:lnTo>
                  <a:pt x="33528" y="11430"/>
                </a:lnTo>
                <a:lnTo>
                  <a:pt x="35052" y="11430"/>
                </a:lnTo>
                <a:lnTo>
                  <a:pt x="41148" y="5080"/>
                </a:lnTo>
                <a:lnTo>
                  <a:pt x="50291" y="2540"/>
                </a:lnTo>
                <a:lnTo>
                  <a:pt x="51816" y="1270"/>
                </a:lnTo>
                <a:lnTo>
                  <a:pt x="56387" y="0"/>
                </a:lnTo>
                <a:lnTo>
                  <a:pt x="76200" y="0"/>
                </a:lnTo>
                <a:lnTo>
                  <a:pt x="79248" y="1270"/>
                </a:lnTo>
                <a:lnTo>
                  <a:pt x="80771" y="1270"/>
                </a:lnTo>
                <a:lnTo>
                  <a:pt x="85344" y="2540"/>
                </a:lnTo>
                <a:lnTo>
                  <a:pt x="86868" y="2540"/>
                </a:lnTo>
                <a:lnTo>
                  <a:pt x="96012" y="6350"/>
                </a:lnTo>
                <a:lnTo>
                  <a:pt x="97536" y="6350"/>
                </a:lnTo>
                <a:lnTo>
                  <a:pt x="100583" y="10160"/>
                </a:lnTo>
                <a:lnTo>
                  <a:pt x="103632" y="10160"/>
                </a:lnTo>
                <a:lnTo>
                  <a:pt x="103632" y="11430"/>
                </a:lnTo>
                <a:lnTo>
                  <a:pt x="108204" y="12700"/>
                </a:lnTo>
                <a:lnTo>
                  <a:pt x="109728" y="15240"/>
                </a:lnTo>
                <a:lnTo>
                  <a:pt x="112775" y="16510"/>
                </a:lnTo>
                <a:lnTo>
                  <a:pt x="114808" y="19050"/>
                </a:lnTo>
                <a:lnTo>
                  <a:pt x="65532" y="19050"/>
                </a:lnTo>
                <a:lnTo>
                  <a:pt x="60960" y="20320"/>
                </a:lnTo>
                <a:lnTo>
                  <a:pt x="59436" y="20320"/>
                </a:lnTo>
                <a:lnTo>
                  <a:pt x="56387" y="21590"/>
                </a:lnTo>
                <a:lnTo>
                  <a:pt x="56387" y="24130"/>
                </a:lnTo>
                <a:lnTo>
                  <a:pt x="53340" y="24130"/>
                </a:lnTo>
                <a:lnTo>
                  <a:pt x="48768" y="26670"/>
                </a:lnTo>
                <a:lnTo>
                  <a:pt x="50291" y="26670"/>
                </a:lnTo>
                <a:lnTo>
                  <a:pt x="48006" y="29210"/>
                </a:lnTo>
                <a:lnTo>
                  <a:pt x="47244" y="29210"/>
                </a:lnTo>
                <a:lnTo>
                  <a:pt x="42671" y="35560"/>
                </a:lnTo>
                <a:lnTo>
                  <a:pt x="39624" y="41910"/>
                </a:lnTo>
                <a:lnTo>
                  <a:pt x="35052" y="49530"/>
                </a:lnTo>
                <a:lnTo>
                  <a:pt x="36067" y="49530"/>
                </a:lnTo>
                <a:lnTo>
                  <a:pt x="33528" y="55880"/>
                </a:lnTo>
                <a:lnTo>
                  <a:pt x="32004" y="55880"/>
                </a:lnTo>
                <a:lnTo>
                  <a:pt x="28956" y="63500"/>
                </a:lnTo>
                <a:lnTo>
                  <a:pt x="27686" y="69850"/>
                </a:lnTo>
                <a:lnTo>
                  <a:pt x="27432" y="69850"/>
                </a:lnTo>
                <a:lnTo>
                  <a:pt x="24383" y="77470"/>
                </a:lnTo>
                <a:lnTo>
                  <a:pt x="21336" y="88900"/>
                </a:lnTo>
                <a:lnTo>
                  <a:pt x="22479" y="88900"/>
                </a:lnTo>
                <a:lnTo>
                  <a:pt x="21717" y="91440"/>
                </a:lnTo>
                <a:lnTo>
                  <a:pt x="21336" y="91440"/>
                </a:lnTo>
                <a:lnTo>
                  <a:pt x="21336" y="95250"/>
                </a:lnTo>
                <a:lnTo>
                  <a:pt x="21844" y="95250"/>
                </a:lnTo>
                <a:lnTo>
                  <a:pt x="22352" y="96520"/>
                </a:lnTo>
                <a:lnTo>
                  <a:pt x="21336" y="96520"/>
                </a:lnTo>
                <a:lnTo>
                  <a:pt x="21844" y="97790"/>
                </a:lnTo>
                <a:lnTo>
                  <a:pt x="21336" y="97790"/>
                </a:lnTo>
                <a:lnTo>
                  <a:pt x="22860" y="100330"/>
                </a:lnTo>
                <a:lnTo>
                  <a:pt x="23368" y="100330"/>
                </a:lnTo>
                <a:lnTo>
                  <a:pt x="24383" y="101600"/>
                </a:lnTo>
                <a:lnTo>
                  <a:pt x="22860" y="101600"/>
                </a:lnTo>
                <a:lnTo>
                  <a:pt x="24384" y="102870"/>
                </a:lnTo>
                <a:lnTo>
                  <a:pt x="25908" y="104140"/>
                </a:lnTo>
                <a:lnTo>
                  <a:pt x="26212" y="104140"/>
                </a:lnTo>
                <a:lnTo>
                  <a:pt x="33528" y="109220"/>
                </a:lnTo>
                <a:lnTo>
                  <a:pt x="35052" y="109220"/>
                </a:lnTo>
                <a:lnTo>
                  <a:pt x="41148" y="110490"/>
                </a:lnTo>
                <a:lnTo>
                  <a:pt x="39624" y="110490"/>
                </a:lnTo>
                <a:lnTo>
                  <a:pt x="45720" y="111760"/>
                </a:lnTo>
                <a:lnTo>
                  <a:pt x="53340" y="111760"/>
                </a:lnTo>
                <a:lnTo>
                  <a:pt x="60267" y="112914"/>
                </a:lnTo>
                <a:lnTo>
                  <a:pt x="59436" y="113030"/>
                </a:lnTo>
                <a:lnTo>
                  <a:pt x="230123" y="113030"/>
                </a:lnTo>
                <a:lnTo>
                  <a:pt x="220979" y="115570"/>
                </a:lnTo>
                <a:lnTo>
                  <a:pt x="192024" y="118110"/>
                </a:lnTo>
                <a:lnTo>
                  <a:pt x="176783" y="121920"/>
                </a:lnTo>
                <a:lnTo>
                  <a:pt x="161544" y="123190"/>
                </a:lnTo>
                <a:lnTo>
                  <a:pt x="160020" y="124460"/>
                </a:lnTo>
                <a:lnTo>
                  <a:pt x="146304" y="124460"/>
                </a:lnTo>
                <a:lnTo>
                  <a:pt x="115824" y="129540"/>
                </a:lnTo>
                <a:lnTo>
                  <a:pt x="117348" y="129540"/>
                </a:lnTo>
                <a:lnTo>
                  <a:pt x="103632" y="130810"/>
                </a:lnTo>
                <a:lnTo>
                  <a:pt x="91440" y="132080"/>
                </a:lnTo>
                <a:close/>
              </a:path>
              <a:path w="1826260" h="217170">
                <a:moveTo>
                  <a:pt x="103632" y="10160"/>
                </a:moveTo>
                <a:lnTo>
                  <a:pt x="100583" y="10160"/>
                </a:lnTo>
                <a:lnTo>
                  <a:pt x="100583" y="8890"/>
                </a:lnTo>
                <a:lnTo>
                  <a:pt x="103632" y="10160"/>
                </a:lnTo>
                <a:close/>
              </a:path>
              <a:path w="1826260" h="217170">
                <a:moveTo>
                  <a:pt x="120395" y="24130"/>
                </a:moveTo>
                <a:lnTo>
                  <a:pt x="85344" y="24130"/>
                </a:lnTo>
                <a:lnTo>
                  <a:pt x="79248" y="20320"/>
                </a:lnTo>
                <a:lnTo>
                  <a:pt x="62483" y="20320"/>
                </a:lnTo>
                <a:lnTo>
                  <a:pt x="65532" y="19050"/>
                </a:lnTo>
                <a:lnTo>
                  <a:pt x="114808" y="19050"/>
                </a:lnTo>
                <a:lnTo>
                  <a:pt x="115824" y="20320"/>
                </a:lnTo>
                <a:lnTo>
                  <a:pt x="120395" y="24130"/>
                </a:lnTo>
                <a:close/>
              </a:path>
              <a:path w="1826260" h="217170">
                <a:moveTo>
                  <a:pt x="57912" y="21590"/>
                </a:moveTo>
                <a:lnTo>
                  <a:pt x="59436" y="20320"/>
                </a:lnTo>
                <a:lnTo>
                  <a:pt x="60960" y="20320"/>
                </a:lnTo>
                <a:lnTo>
                  <a:pt x="57912" y="21590"/>
                </a:lnTo>
                <a:close/>
              </a:path>
              <a:path w="1826260" h="217170">
                <a:moveTo>
                  <a:pt x="79248" y="21590"/>
                </a:moveTo>
                <a:lnTo>
                  <a:pt x="76200" y="20320"/>
                </a:lnTo>
                <a:lnTo>
                  <a:pt x="79248" y="20320"/>
                </a:lnTo>
                <a:lnTo>
                  <a:pt x="79248" y="21590"/>
                </a:lnTo>
                <a:close/>
              </a:path>
              <a:path w="1826260" h="217170">
                <a:moveTo>
                  <a:pt x="51816" y="25400"/>
                </a:moveTo>
                <a:lnTo>
                  <a:pt x="53340" y="24130"/>
                </a:lnTo>
                <a:lnTo>
                  <a:pt x="56387" y="24130"/>
                </a:lnTo>
                <a:lnTo>
                  <a:pt x="51816" y="25400"/>
                </a:lnTo>
                <a:close/>
              </a:path>
              <a:path w="1826260" h="217170">
                <a:moveTo>
                  <a:pt x="128016" y="29210"/>
                </a:moveTo>
                <a:lnTo>
                  <a:pt x="99060" y="29210"/>
                </a:lnTo>
                <a:lnTo>
                  <a:pt x="94487" y="27940"/>
                </a:lnTo>
                <a:lnTo>
                  <a:pt x="96012" y="27940"/>
                </a:lnTo>
                <a:lnTo>
                  <a:pt x="92964" y="26670"/>
                </a:lnTo>
                <a:lnTo>
                  <a:pt x="91440" y="26670"/>
                </a:lnTo>
                <a:lnTo>
                  <a:pt x="86868" y="24130"/>
                </a:lnTo>
                <a:lnTo>
                  <a:pt x="118871" y="24130"/>
                </a:lnTo>
                <a:lnTo>
                  <a:pt x="128016" y="29210"/>
                </a:lnTo>
                <a:close/>
              </a:path>
              <a:path w="1826260" h="217170">
                <a:moveTo>
                  <a:pt x="141732" y="53340"/>
                </a:moveTo>
                <a:lnTo>
                  <a:pt x="137160" y="53340"/>
                </a:lnTo>
                <a:lnTo>
                  <a:pt x="134112" y="49530"/>
                </a:lnTo>
                <a:lnTo>
                  <a:pt x="128016" y="45720"/>
                </a:lnTo>
                <a:lnTo>
                  <a:pt x="129540" y="45720"/>
                </a:lnTo>
                <a:lnTo>
                  <a:pt x="124968" y="43180"/>
                </a:lnTo>
                <a:lnTo>
                  <a:pt x="115824" y="36830"/>
                </a:lnTo>
                <a:lnTo>
                  <a:pt x="117348" y="36830"/>
                </a:lnTo>
                <a:lnTo>
                  <a:pt x="111252" y="35560"/>
                </a:lnTo>
                <a:lnTo>
                  <a:pt x="106679" y="33020"/>
                </a:lnTo>
                <a:lnTo>
                  <a:pt x="102108" y="31750"/>
                </a:lnTo>
                <a:lnTo>
                  <a:pt x="103632" y="31750"/>
                </a:lnTo>
                <a:lnTo>
                  <a:pt x="100583" y="29210"/>
                </a:lnTo>
                <a:lnTo>
                  <a:pt x="128016" y="29210"/>
                </a:lnTo>
                <a:lnTo>
                  <a:pt x="128016" y="27940"/>
                </a:lnTo>
                <a:lnTo>
                  <a:pt x="143256" y="40640"/>
                </a:lnTo>
                <a:lnTo>
                  <a:pt x="146304" y="46990"/>
                </a:lnTo>
                <a:lnTo>
                  <a:pt x="143256" y="49530"/>
                </a:lnTo>
                <a:lnTo>
                  <a:pt x="141732" y="53340"/>
                </a:lnTo>
                <a:close/>
              </a:path>
              <a:path w="1826260" h="217170">
                <a:moveTo>
                  <a:pt x="45720" y="31750"/>
                </a:moveTo>
                <a:lnTo>
                  <a:pt x="47244" y="29210"/>
                </a:lnTo>
                <a:lnTo>
                  <a:pt x="48006" y="29210"/>
                </a:lnTo>
                <a:lnTo>
                  <a:pt x="45720" y="31750"/>
                </a:lnTo>
                <a:close/>
              </a:path>
              <a:path w="1826260" h="217170">
                <a:moveTo>
                  <a:pt x="36067" y="49530"/>
                </a:moveTo>
                <a:lnTo>
                  <a:pt x="35052" y="49530"/>
                </a:lnTo>
                <a:lnTo>
                  <a:pt x="36575" y="48260"/>
                </a:lnTo>
                <a:lnTo>
                  <a:pt x="36067" y="49530"/>
                </a:lnTo>
                <a:close/>
              </a:path>
              <a:path w="1826260" h="217170">
                <a:moveTo>
                  <a:pt x="27432" y="71120"/>
                </a:moveTo>
                <a:lnTo>
                  <a:pt x="27432" y="69850"/>
                </a:lnTo>
                <a:lnTo>
                  <a:pt x="27686" y="69850"/>
                </a:lnTo>
                <a:lnTo>
                  <a:pt x="27432" y="71120"/>
                </a:lnTo>
                <a:close/>
              </a:path>
              <a:path w="1826260" h="217170">
                <a:moveTo>
                  <a:pt x="1025652" y="87630"/>
                </a:moveTo>
                <a:lnTo>
                  <a:pt x="794004" y="87630"/>
                </a:lnTo>
                <a:lnTo>
                  <a:pt x="809244" y="86360"/>
                </a:lnTo>
                <a:lnTo>
                  <a:pt x="822960" y="86360"/>
                </a:lnTo>
                <a:lnTo>
                  <a:pt x="836675" y="83820"/>
                </a:lnTo>
                <a:lnTo>
                  <a:pt x="877824" y="78740"/>
                </a:lnTo>
                <a:lnTo>
                  <a:pt x="902208" y="74930"/>
                </a:lnTo>
                <a:lnTo>
                  <a:pt x="918971" y="74930"/>
                </a:lnTo>
                <a:lnTo>
                  <a:pt x="946404" y="78740"/>
                </a:lnTo>
                <a:lnTo>
                  <a:pt x="960120" y="78740"/>
                </a:lnTo>
                <a:lnTo>
                  <a:pt x="961644" y="80010"/>
                </a:lnTo>
                <a:lnTo>
                  <a:pt x="975360" y="81280"/>
                </a:lnTo>
                <a:lnTo>
                  <a:pt x="999744" y="85090"/>
                </a:lnTo>
                <a:lnTo>
                  <a:pt x="1001268" y="85090"/>
                </a:lnTo>
                <a:lnTo>
                  <a:pt x="1025652" y="87630"/>
                </a:lnTo>
                <a:close/>
              </a:path>
              <a:path w="1826260" h="217170">
                <a:moveTo>
                  <a:pt x="411479" y="83820"/>
                </a:moveTo>
                <a:lnTo>
                  <a:pt x="374904" y="83820"/>
                </a:lnTo>
                <a:lnTo>
                  <a:pt x="387096" y="81280"/>
                </a:lnTo>
                <a:lnTo>
                  <a:pt x="399287" y="81280"/>
                </a:lnTo>
                <a:lnTo>
                  <a:pt x="411479" y="83820"/>
                </a:lnTo>
                <a:close/>
              </a:path>
              <a:path w="1826260" h="217170">
                <a:moveTo>
                  <a:pt x="460248" y="86360"/>
                </a:moveTo>
                <a:lnTo>
                  <a:pt x="338328" y="86360"/>
                </a:lnTo>
                <a:lnTo>
                  <a:pt x="362712" y="83820"/>
                </a:lnTo>
                <a:lnTo>
                  <a:pt x="423671" y="83820"/>
                </a:lnTo>
                <a:lnTo>
                  <a:pt x="434340" y="85090"/>
                </a:lnTo>
                <a:lnTo>
                  <a:pt x="446532" y="85090"/>
                </a:lnTo>
                <a:lnTo>
                  <a:pt x="460248" y="86360"/>
                </a:lnTo>
                <a:close/>
              </a:path>
              <a:path w="1826260" h="217170">
                <a:moveTo>
                  <a:pt x="958596" y="102870"/>
                </a:moveTo>
                <a:lnTo>
                  <a:pt x="917448" y="97790"/>
                </a:lnTo>
                <a:lnTo>
                  <a:pt x="187452" y="97790"/>
                </a:lnTo>
                <a:lnTo>
                  <a:pt x="202691" y="95250"/>
                </a:lnTo>
                <a:lnTo>
                  <a:pt x="248412" y="91440"/>
                </a:lnTo>
                <a:lnTo>
                  <a:pt x="263652" y="91440"/>
                </a:lnTo>
                <a:lnTo>
                  <a:pt x="277368" y="88900"/>
                </a:lnTo>
                <a:lnTo>
                  <a:pt x="294132" y="87630"/>
                </a:lnTo>
                <a:lnTo>
                  <a:pt x="309371" y="87630"/>
                </a:lnTo>
                <a:lnTo>
                  <a:pt x="324612" y="86360"/>
                </a:lnTo>
                <a:lnTo>
                  <a:pt x="472440" y="86360"/>
                </a:lnTo>
                <a:lnTo>
                  <a:pt x="486156" y="87630"/>
                </a:lnTo>
                <a:lnTo>
                  <a:pt x="498348" y="88900"/>
                </a:lnTo>
                <a:lnTo>
                  <a:pt x="1031240" y="88900"/>
                </a:lnTo>
                <a:lnTo>
                  <a:pt x="1051560" y="95250"/>
                </a:lnTo>
                <a:lnTo>
                  <a:pt x="1063752" y="97790"/>
                </a:lnTo>
                <a:lnTo>
                  <a:pt x="1074039" y="101600"/>
                </a:lnTo>
                <a:lnTo>
                  <a:pt x="958596" y="101600"/>
                </a:lnTo>
                <a:lnTo>
                  <a:pt x="958596" y="102870"/>
                </a:lnTo>
                <a:close/>
              </a:path>
              <a:path w="1826260" h="217170">
                <a:moveTo>
                  <a:pt x="22479" y="88900"/>
                </a:moveTo>
                <a:lnTo>
                  <a:pt x="21336" y="88900"/>
                </a:lnTo>
                <a:lnTo>
                  <a:pt x="22860" y="87630"/>
                </a:lnTo>
                <a:lnTo>
                  <a:pt x="22479" y="88900"/>
                </a:lnTo>
                <a:close/>
              </a:path>
              <a:path w="1826260" h="217170">
                <a:moveTo>
                  <a:pt x="629412" y="88900"/>
                </a:moveTo>
                <a:lnTo>
                  <a:pt x="542544" y="88900"/>
                </a:lnTo>
                <a:lnTo>
                  <a:pt x="556260" y="87630"/>
                </a:lnTo>
                <a:lnTo>
                  <a:pt x="617220" y="87630"/>
                </a:lnTo>
                <a:lnTo>
                  <a:pt x="629412" y="88900"/>
                </a:lnTo>
                <a:close/>
              </a:path>
              <a:path w="1826260" h="217170">
                <a:moveTo>
                  <a:pt x="714756" y="88900"/>
                </a:moveTo>
                <a:lnTo>
                  <a:pt x="678179" y="88900"/>
                </a:lnTo>
                <a:lnTo>
                  <a:pt x="688848" y="87630"/>
                </a:lnTo>
                <a:lnTo>
                  <a:pt x="702564" y="87630"/>
                </a:lnTo>
                <a:lnTo>
                  <a:pt x="714756" y="88900"/>
                </a:lnTo>
                <a:close/>
              </a:path>
              <a:path w="1826260" h="217170">
                <a:moveTo>
                  <a:pt x="1031240" y="88900"/>
                </a:moveTo>
                <a:lnTo>
                  <a:pt x="765048" y="88900"/>
                </a:lnTo>
                <a:lnTo>
                  <a:pt x="778764" y="87630"/>
                </a:lnTo>
                <a:lnTo>
                  <a:pt x="1027176" y="87630"/>
                </a:lnTo>
                <a:lnTo>
                  <a:pt x="1031240" y="88900"/>
                </a:lnTo>
                <a:close/>
              </a:path>
              <a:path w="1826260" h="217170">
                <a:moveTo>
                  <a:pt x="21336" y="92710"/>
                </a:moveTo>
                <a:lnTo>
                  <a:pt x="21336" y="91440"/>
                </a:lnTo>
                <a:lnTo>
                  <a:pt x="21717" y="91440"/>
                </a:lnTo>
                <a:lnTo>
                  <a:pt x="21336" y="92710"/>
                </a:lnTo>
                <a:close/>
              </a:path>
              <a:path w="1826260" h="217170">
                <a:moveTo>
                  <a:pt x="21844" y="95250"/>
                </a:moveTo>
                <a:lnTo>
                  <a:pt x="21336" y="95250"/>
                </a:lnTo>
                <a:lnTo>
                  <a:pt x="21336" y="93980"/>
                </a:lnTo>
                <a:lnTo>
                  <a:pt x="21844" y="95250"/>
                </a:lnTo>
                <a:close/>
              </a:path>
              <a:path w="1826260" h="217170">
                <a:moveTo>
                  <a:pt x="22860" y="97790"/>
                </a:moveTo>
                <a:lnTo>
                  <a:pt x="21336" y="96520"/>
                </a:lnTo>
                <a:lnTo>
                  <a:pt x="22352" y="96520"/>
                </a:lnTo>
                <a:lnTo>
                  <a:pt x="22860" y="97790"/>
                </a:lnTo>
                <a:close/>
              </a:path>
              <a:path w="1826260" h="217170">
                <a:moveTo>
                  <a:pt x="22860" y="100330"/>
                </a:moveTo>
                <a:lnTo>
                  <a:pt x="21336" y="97790"/>
                </a:lnTo>
                <a:lnTo>
                  <a:pt x="22352" y="99060"/>
                </a:lnTo>
                <a:lnTo>
                  <a:pt x="22860" y="100330"/>
                </a:lnTo>
                <a:close/>
              </a:path>
              <a:path w="1826260" h="217170">
                <a:moveTo>
                  <a:pt x="22352" y="99060"/>
                </a:moveTo>
                <a:lnTo>
                  <a:pt x="21336" y="97790"/>
                </a:lnTo>
                <a:lnTo>
                  <a:pt x="21844" y="97790"/>
                </a:lnTo>
                <a:lnTo>
                  <a:pt x="22352" y="99060"/>
                </a:lnTo>
                <a:close/>
              </a:path>
              <a:path w="1826260" h="217170">
                <a:moveTo>
                  <a:pt x="309371" y="109220"/>
                </a:moveTo>
                <a:lnTo>
                  <a:pt x="100583" y="109220"/>
                </a:lnTo>
                <a:lnTo>
                  <a:pt x="128016" y="105410"/>
                </a:lnTo>
                <a:lnTo>
                  <a:pt x="158495" y="102870"/>
                </a:lnTo>
                <a:lnTo>
                  <a:pt x="188975" y="97790"/>
                </a:lnTo>
                <a:lnTo>
                  <a:pt x="905256" y="97790"/>
                </a:lnTo>
                <a:lnTo>
                  <a:pt x="893064" y="100330"/>
                </a:lnTo>
                <a:lnTo>
                  <a:pt x="891540" y="100330"/>
                </a:lnTo>
                <a:lnTo>
                  <a:pt x="879348" y="101600"/>
                </a:lnTo>
                <a:lnTo>
                  <a:pt x="865632" y="102870"/>
                </a:lnTo>
                <a:lnTo>
                  <a:pt x="867156" y="102870"/>
                </a:lnTo>
                <a:lnTo>
                  <a:pt x="856869" y="104140"/>
                </a:lnTo>
                <a:lnTo>
                  <a:pt x="364236" y="104140"/>
                </a:lnTo>
                <a:lnTo>
                  <a:pt x="339852" y="107950"/>
                </a:lnTo>
                <a:lnTo>
                  <a:pt x="326136" y="107950"/>
                </a:lnTo>
                <a:lnTo>
                  <a:pt x="309371" y="109220"/>
                </a:lnTo>
                <a:close/>
              </a:path>
              <a:path w="1826260" h="217170">
                <a:moveTo>
                  <a:pt x="23368" y="100330"/>
                </a:moveTo>
                <a:lnTo>
                  <a:pt x="22860" y="100330"/>
                </a:lnTo>
                <a:lnTo>
                  <a:pt x="22352" y="99060"/>
                </a:lnTo>
                <a:lnTo>
                  <a:pt x="23368" y="100330"/>
                </a:lnTo>
                <a:close/>
              </a:path>
              <a:path w="1826260" h="217170">
                <a:moveTo>
                  <a:pt x="27432" y="104140"/>
                </a:moveTo>
                <a:lnTo>
                  <a:pt x="25399" y="103293"/>
                </a:lnTo>
                <a:lnTo>
                  <a:pt x="24383" y="101600"/>
                </a:lnTo>
                <a:lnTo>
                  <a:pt x="27432" y="104140"/>
                </a:lnTo>
                <a:close/>
              </a:path>
              <a:path w="1826260" h="217170">
                <a:moveTo>
                  <a:pt x="1275588" y="184150"/>
                </a:moveTo>
                <a:lnTo>
                  <a:pt x="1257300" y="179070"/>
                </a:lnTo>
                <a:lnTo>
                  <a:pt x="1255776" y="179070"/>
                </a:lnTo>
                <a:lnTo>
                  <a:pt x="1239012" y="173990"/>
                </a:lnTo>
                <a:lnTo>
                  <a:pt x="1237488" y="173990"/>
                </a:lnTo>
                <a:lnTo>
                  <a:pt x="1203960" y="165100"/>
                </a:lnTo>
                <a:lnTo>
                  <a:pt x="1173480" y="156210"/>
                </a:lnTo>
                <a:lnTo>
                  <a:pt x="1159763" y="151130"/>
                </a:lnTo>
                <a:lnTo>
                  <a:pt x="1144523" y="147320"/>
                </a:lnTo>
                <a:lnTo>
                  <a:pt x="1143000" y="147320"/>
                </a:lnTo>
                <a:lnTo>
                  <a:pt x="1127760" y="142240"/>
                </a:lnTo>
                <a:lnTo>
                  <a:pt x="1114044" y="138430"/>
                </a:lnTo>
                <a:lnTo>
                  <a:pt x="1071371" y="124460"/>
                </a:lnTo>
                <a:lnTo>
                  <a:pt x="1057655" y="121920"/>
                </a:lnTo>
                <a:lnTo>
                  <a:pt x="1056131" y="121920"/>
                </a:lnTo>
                <a:lnTo>
                  <a:pt x="1043939" y="116840"/>
                </a:lnTo>
                <a:lnTo>
                  <a:pt x="1045463" y="116840"/>
                </a:lnTo>
                <a:lnTo>
                  <a:pt x="1021080" y="110490"/>
                </a:lnTo>
                <a:lnTo>
                  <a:pt x="1022604" y="110490"/>
                </a:lnTo>
                <a:lnTo>
                  <a:pt x="998220" y="107950"/>
                </a:lnTo>
                <a:lnTo>
                  <a:pt x="984504" y="105410"/>
                </a:lnTo>
                <a:lnTo>
                  <a:pt x="986028" y="105410"/>
                </a:lnTo>
                <a:lnTo>
                  <a:pt x="972312" y="104140"/>
                </a:lnTo>
                <a:lnTo>
                  <a:pt x="958596" y="101600"/>
                </a:lnTo>
                <a:lnTo>
                  <a:pt x="1074039" y="101600"/>
                </a:lnTo>
                <a:lnTo>
                  <a:pt x="1077469" y="102870"/>
                </a:lnTo>
                <a:lnTo>
                  <a:pt x="1091184" y="105410"/>
                </a:lnTo>
                <a:lnTo>
                  <a:pt x="1091184" y="107950"/>
                </a:lnTo>
                <a:lnTo>
                  <a:pt x="1104900" y="110490"/>
                </a:lnTo>
                <a:lnTo>
                  <a:pt x="1135380" y="119380"/>
                </a:lnTo>
                <a:lnTo>
                  <a:pt x="1150620" y="125730"/>
                </a:lnTo>
                <a:lnTo>
                  <a:pt x="1165860" y="130810"/>
                </a:lnTo>
                <a:lnTo>
                  <a:pt x="1179576" y="133350"/>
                </a:lnTo>
                <a:lnTo>
                  <a:pt x="1181100" y="133350"/>
                </a:lnTo>
                <a:lnTo>
                  <a:pt x="1194816" y="138430"/>
                </a:lnTo>
                <a:lnTo>
                  <a:pt x="1211580" y="142240"/>
                </a:lnTo>
                <a:lnTo>
                  <a:pt x="1210055" y="142240"/>
                </a:lnTo>
                <a:lnTo>
                  <a:pt x="1226820" y="147320"/>
                </a:lnTo>
                <a:lnTo>
                  <a:pt x="1245108" y="153670"/>
                </a:lnTo>
                <a:lnTo>
                  <a:pt x="1243584" y="153670"/>
                </a:lnTo>
                <a:lnTo>
                  <a:pt x="1261871" y="156210"/>
                </a:lnTo>
                <a:lnTo>
                  <a:pt x="1280160" y="161290"/>
                </a:lnTo>
                <a:lnTo>
                  <a:pt x="1299972" y="165100"/>
                </a:lnTo>
                <a:lnTo>
                  <a:pt x="1336547" y="172720"/>
                </a:lnTo>
                <a:lnTo>
                  <a:pt x="1356360" y="176530"/>
                </a:lnTo>
                <a:lnTo>
                  <a:pt x="1374647" y="179070"/>
                </a:lnTo>
                <a:lnTo>
                  <a:pt x="1412747" y="181610"/>
                </a:lnTo>
                <a:lnTo>
                  <a:pt x="1275588" y="181610"/>
                </a:lnTo>
                <a:lnTo>
                  <a:pt x="1275588" y="184150"/>
                </a:lnTo>
                <a:close/>
              </a:path>
              <a:path w="1826260" h="217170">
                <a:moveTo>
                  <a:pt x="25690" y="103777"/>
                </a:moveTo>
                <a:lnTo>
                  <a:pt x="24384" y="102870"/>
                </a:lnTo>
                <a:lnTo>
                  <a:pt x="25399" y="103293"/>
                </a:lnTo>
                <a:lnTo>
                  <a:pt x="25690" y="103777"/>
                </a:lnTo>
                <a:close/>
              </a:path>
              <a:path w="1826260" h="217170">
                <a:moveTo>
                  <a:pt x="26212" y="104140"/>
                </a:moveTo>
                <a:lnTo>
                  <a:pt x="25908" y="104140"/>
                </a:lnTo>
                <a:lnTo>
                  <a:pt x="25690" y="103777"/>
                </a:lnTo>
                <a:lnTo>
                  <a:pt x="26212" y="104140"/>
                </a:lnTo>
                <a:close/>
              </a:path>
              <a:path w="1826260" h="217170">
                <a:moveTo>
                  <a:pt x="434340" y="107950"/>
                </a:moveTo>
                <a:lnTo>
                  <a:pt x="409956" y="104140"/>
                </a:lnTo>
                <a:lnTo>
                  <a:pt x="856869" y="104140"/>
                </a:lnTo>
                <a:lnTo>
                  <a:pt x="846582" y="105410"/>
                </a:lnTo>
                <a:lnTo>
                  <a:pt x="432816" y="105410"/>
                </a:lnTo>
                <a:lnTo>
                  <a:pt x="434340" y="107950"/>
                </a:lnTo>
                <a:close/>
              </a:path>
              <a:path w="1826260" h="217170">
                <a:moveTo>
                  <a:pt x="826008" y="109220"/>
                </a:moveTo>
                <a:lnTo>
                  <a:pt x="457200" y="109220"/>
                </a:lnTo>
                <a:lnTo>
                  <a:pt x="432816" y="105410"/>
                </a:lnTo>
                <a:lnTo>
                  <a:pt x="846582" y="105410"/>
                </a:lnTo>
                <a:lnTo>
                  <a:pt x="826008" y="107950"/>
                </a:lnTo>
                <a:lnTo>
                  <a:pt x="826008" y="109220"/>
                </a:lnTo>
                <a:close/>
              </a:path>
              <a:path w="1826260" h="217170">
                <a:moveTo>
                  <a:pt x="36575" y="109220"/>
                </a:moveTo>
                <a:lnTo>
                  <a:pt x="33528" y="109220"/>
                </a:lnTo>
                <a:lnTo>
                  <a:pt x="32004" y="107950"/>
                </a:lnTo>
                <a:lnTo>
                  <a:pt x="36575" y="109220"/>
                </a:lnTo>
                <a:close/>
              </a:path>
              <a:path w="1826260" h="217170">
                <a:moveTo>
                  <a:pt x="278891" y="110490"/>
                </a:moveTo>
                <a:lnTo>
                  <a:pt x="89916" y="110490"/>
                </a:lnTo>
                <a:lnTo>
                  <a:pt x="102108" y="109220"/>
                </a:lnTo>
                <a:lnTo>
                  <a:pt x="294132" y="109220"/>
                </a:lnTo>
                <a:lnTo>
                  <a:pt x="278891" y="110490"/>
                </a:lnTo>
                <a:close/>
              </a:path>
              <a:path w="1826260" h="217170">
                <a:moveTo>
                  <a:pt x="544068" y="111760"/>
                </a:moveTo>
                <a:lnTo>
                  <a:pt x="496824" y="111760"/>
                </a:lnTo>
                <a:lnTo>
                  <a:pt x="472440" y="109220"/>
                </a:lnTo>
                <a:lnTo>
                  <a:pt x="810768" y="109220"/>
                </a:lnTo>
                <a:lnTo>
                  <a:pt x="810768" y="110490"/>
                </a:lnTo>
                <a:lnTo>
                  <a:pt x="556260" y="110490"/>
                </a:lnTo>
                <a:lnTo>
                  <a:pt x="544068" y="111760"/>
                </a:lnTo>
                <a:close/>
              </a:path>
              <a:path w="1826260" h="217170">
                <a:moveTo>
                  <a:pt x="249936" y="111760"/>
                </a:moveTo>
                <a:lnTo>
                  <a:pt x="77724" y="111760"/>
                </a:lnTo>
                <a:lnTo>
                  <a:pt x="88391" y="110490"/>
                </a:lnTo>
                <a:lnTo>
                  <a:pt x="265175" y="110490"/>
                </a:lnTo>
                <a:lnTo>
                  <a:pt x="249936" y="111760"/>
                </a:lnTo>
                <a:close/>
              </a:path>
              <a:path w="1826260" h="217170">
                <a:moveTo>
                  <a:pt x="679704" y="111760"/>
                </a:moveTo>
                <a:lnTo>
                  <a:pt x="627887" y="111760"/>
                </a:lnTo>
                <a:lnTo>
                  <a:pt x="615696" y="110490"/>
                </a:lnTo>
                <a:lnTo>
                  <a:pt x="690371" y="110490"/>
                </a:lnTo>
                <a:lnTo>
                  <a:pt x="679704" y="111760"/>
                </a:lnTo>
                <a:close/>
              </a:path>
              <a:path w="1826260" h="217170">
                <a:moveTo>
                  <a:pt x="765048" y="111760"/>
                </a:moveTo>
                <a:lnTo>
                  <a:pt x="713232" y="111760"/>
                </a:lnTo>
                <a:lnTo>
                  <a:pt x="701040" y="110490"/>
                </a:lnTo>
                <a:lnTo>
                  <a:pt x="780288" y="110490"/>
                </a:lnTo>
                <a:lnTo>
                  <a:pt x="765048" y="111760"/>
                </a:lnTo>
                <a:close/>
              </a:path>
              <a:path w="1826260" h="217170">
                <a:moveTo>
                  <a:pt x="230123" y="113030"/>
                </a:moveTo>
                <a:lnTo>
                  <a:pt x="60960" y="113030"/>
                </a:lnTo>
                <a:lnTo>
                  <a:pt x="60267" y="112914"/>
                </a:lnTo>
                <a:lnTo>
                  <a:pt x="68579" y="111760"/>
                </a:lnTo>
                <a:lnTo>
                  <a:pt x="234695" y="111760"/>
                </a:lnTo>
                <a:lnTo>
                  <a:pt x="230123" y="113030"/>
                </a:lnTo>
                <a:close/>
              </a:path>
              <a:path w="1826260" h="217170">
                <a:moveTo>
                  <a:pt x="60960" y="113030"/>
                </a:moveTo>
                <a:lnTo>
                  <a:pt x="59436" y="113030"/>
                </a:lnTo>
                <a:lnTo>
                  <a:pt x="60267" y="112914"/>
                </a:lnTo>
                <a:lnTo>
                  <a:pt x="60960" y="113030"/>
                </a:lnTo>
                <a:close/>
              </a:path>
              <a:path w="1826260" h="217170">
                <a:moveTo>
                  <a:pt x="60960" y="134620"/>
                </a:moveTo>
                <a:lnTo>
                  <a:pt x="59436" y="134620"/>
                </a:lnTo>
                <a:lnTo>
                  <a:pt x="51816" y="133350"/>
                </a:lnTo>
                <a:lnTo>
                  <a:pt x="50291" y="133350"/>
                </a:lnTo>
                <a:lnTo>
                  <a:pt x="42671" y="132080"/>
                </a:lnTo>
                <a:lnTo>
                  <a:pt x="80771" y="132080"/>
                </a:lnTo>
                <a:lnTo>
                  <a:pt x="70104" y="133350"/>
                </a:lnTo>
                <a:lnTo>
                  <a:pt x="60960" y="134620"/>
                </a:lnTo>
                <a:close/>
              </a:path>
              <a:path w="1826260" h="217170">
                <a:moveTo>
                  <a:pt x="1822704" y="193040"/>
                </a:moveTo>
                <a:lnTo>
                  <a:pt x="1674876" y="193040"/>
                </a:lnTo>
                <a:lnTo>
                  <a:pt x="1729739" y="187960"/>
                </a:lnTo>
                <a:lnTo>
                  <a:pt x="1749552" y="185420"/>
                </a:lnTo>
                <a:lnTo>
                  <a:pt x="1792223" y="179070"/>
                </a:lnTo>
                <a:lnTo>
                  <a:pt x="1812036" y="173990"/>
                </a:lnTo>
                <a:lnTo>
                  <a:pt x="1818131" y="173990"/>
                </a:lnTo>
                <a:lnTo>
                  <a:pt x="1822704" y="177800"/>
                </a:lnTo>
                <a:lnTo>
                  <a:pt x="1824228" y="181610"/>
                </a:lnTo>
                <a:lnTo>
                  <a:pt x="1825752" y="187960"/>
                </a:lnTo>
                <a:lnTo>
                  <a:pt x="1822704" y="193040"/>
                </a:lnTo>
                <a:close/>
              </a:path>
              <a:path w="1826260" h="217170">
                <a:moveTo>
                  <a:pt x="1694688" y="215900"/>
                </a:moveTo>
                <a:lnTo>
                  <a:pt x="1534668" y="215900"/>
                </a:lnTo>
                <a:lnTo>
                  <a:pt x="1514855" y="214630"/>
                </a:lnTo>
                <a:lnTo>
                  <a:pt x="1516380" y="214630"/>
                </a:lnTo>
                <a:lnTo>
                  <a:pt x="1495044" y="212090"/>
                </a:lnTo>
                <a:lnTo>
                  <a:pt x="1475231" y="212090"/>
                </a:lnTo>
                <a:lnTo>
                  <a:pt x="1453896" y="210820"/>
                </a:lnTo>
                <a:lnTo>
                  <a:pt x="1452372" y="210820"/>
                </a:lnTo>
                <a:lnTo>
                  <a:pt x="1431036" y="208280"/>
                </a:lnTo>
                <a:lnTo>
                  <a:pt x="1409700" y="207010"/>
                </a:lnTo>
                <a:lnTo>
                  <a:pt x="1389888" y="203200"/>
                </a:lnTo>
                <a:lnTo>
                  <a:pt x="1371600" y="200660"/>
                </a:lnTo>
                <a:lnTo>
                  <a:pt x="1353312" y="199390"/>
                </a:lnTo>
                <a:lnTo>
                  <a:pt x="1351788" y="199390"/>
                </a:lnTo>
                <a:lnTo>
                  <a:pt x="1333500" y="194310"/>
                </a:lnTo>
                <a:lnTo>
                  <a:pt x="1313688" y="191770"/>
                </a:lnTo>
                <a:lnTo>
                  <a:pt x="1293876" y="186690"/>
                </a:lnTo>
                <a:lnTo>
                  <a:pt x="1275588" y="181610"/>
                </a:lnTo>
                <a:lnTo>
                  <a:pt x="1412747" y="181610"/>
                </a:lnTo>
                <a:lnTo>
                  <a:pt x="1434084" y="185420"/>
                </a:lnTo>
                <a:lnTo>
                  <a:pt x="1455420" y="186690"/>
                </a:lnTo>
                <a:lnTo>
                  <a:pt x="1453896" y="186690"/>
                </a:lnTo>
                <a:lnTo>
                  <a:pt x="1496568" y="189230"/>
                </a:lnTo>
                <a:lnTo>
                  <a:pt x="1516380" y="189230"/>
                </a:lnTo>
                <a:lnTo>
                  <a:pt x="1556004" y="193040"/>
                </a:lnTo>
                <a:lnTo>
                  <a:pt x="1822704" y="193040"/>
                </a:lnTo>
                <a:lnTo>
                  <a:pt x="1816608" y="194310"/>
                </a:lnTo>
                <a:lnTo>
                  <a:pt x="1796796" y="200660"/>
                </a:lnTo>
                <a:lnTo>
                  <a:pt x="1773936" y="205740"/>
                </a:lnTo>
                <a:lnTo>
                  <a:pt x="1732788" y="210820"/>
                </a:lnTo>
                <a:lnTo>
                  <a:pt x="1712976" y="212090"/>
                </a:lnTo>
                <a:lnTo>
                  <a:pt x="1694688" y="215900"/>
                </a:lnTo>
                <a:close/>
              </a:path>
              <a:path w="1826260" h="217170">
                <a:moveTo>
                  <a:pt x="1656588" y="217170"/>
                </a:moveTo>
                <a:lnTo>
                  <a:pt x="1574292" y="217170"/>
                </a:lnTo>
                <a:lnTo>
                  <a:pt x="1554480" y="215900"/>
                </a:lnTo>
                <a:lnTo>
                  <a:pt x="1674876" y="215900"/>
                </a:lnTo>
                <a:lnTo>
                  <a:pt x="1656588" y="2171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16"/>
          <p:cNvSpPr/>
          <p:nvPr/>
        </p:nvSpPr>
        <p:spPr>
          <a:xfrm>
            <a:off x="5701284" y="4482084"/>
            <a:ext cx="1344295" cy="76200"/>
          </a:xfrm>
          <a:custGeom>
            <a:avLst/>
            <a:gdLst/>
            <a:ahLst/>
            <a:cxnLst/>
            <a:rect l="l" t="t" r="r" b="b"/>
            <a:pathLst>
              <a:path w="1344295" h="76200">
                <a:moveTo>
                  <a:pt x="620267" y="1524"/>
                </a:moveTo>
                <a:lnTo>
                  <a:pt x="533400" y="1524"/>
                </a:lnTo>
                <a:lnTo>
                  <a:pt x="544067" y="0"/>
                </a:lnTo>
                <a:lnTo>
                  <a:pt x="614171" y="0"/>
                </a:lnTo>
                <a:lnTo>
                  <a:pt x="620267" y="1524"/>
                </a:lnTo>
                <a:close/>
              </a:path>
              <a:path w="1344295" h="76200">
                <a:moveTo>
                  <a:pt x="635508" y="3048"/>
                </a:moveTo>
                <a:lnTo>
                  <a:pt x="504444" y="3048"/>
                </a:lnTo>
                <a:lnTo>
                  <a:pt x="515112" y="1524"/>
                </a:lnTo>
                <a:lnTo>
                  <a:pt x="627887" y="1524"/>
                </a:lnTo>
                <a:lnTo>
                  <a:pt x="635508" y="3048"/>
                </a:lnTo>
                <a:close/>
              </a:path>
              <a:path w="1344295" h="76200">
                <a:moveTo>
                  <a:pt x="675132" y="4572"/>
                </a:moveTo>
                <a:lnTo>
                  <a:pt x="484632" y="4572"/>
                </a:lnTo>
                <a:lnTo>
                  <a:pt x="493776" y="3048"/>
                </a:lnTo>
                <a:lnTo>
                  <a:pt x="667512" y="3048"/>
                </a:lnTo>
                <a:lnTo>
                  <a:pt x="675132" y="4572"/>
                </a:lnTo>
                <a:close/>
              </a:path>
              <a:path w="1344295" h="76200">
                <a:moveTo>
                  <a:pt x="716280" y="6096"/>
                </a:moveTo>
                <a:lnTo>
                  <a:pt x="464819" y="6096"/>
                </a:lnTo>
                <a:lnTo>
                  <a:pt x="473964" y="4572"/>
                </a:lnTo>
                <a:lnTo>
                  <a:pt x="708660" y="4572"/>
                </a:lnTo>
                <a:lnTo>
                  <a:pt x="716280" y="6096"/>
                </a:lnTo>
                <a:close/>
              </a:path>
              <a:path w="1344295" h="76200">
                <a:moveTo>
                  <a:pt x="347471" y="7493"/>
                </a:moveTo>
                <a:lnTo>
                  <a:pt x="256032" y="7493"/>
                </a:lnTo>
                <a:lnTo>
                  <a:pt x="265176" y="6096"/>
                </a:lnTo>
                <a:lnTo>
                  <a:pt x="339851" y="6096"/>
                </a:lnTo>
                <a:lnTo>
                  <a:pt x="347471" y="7493"/>
                </a:lnTo>
                <a:close/>
              </a:path>
              <a:path w="1344295" h="76200">
                <a:moveTo>
                  <a:pt x="762000" y="9017"/>
                </a:moveTo>
                <a:lnTo>
                  <a:pt x="434339" y="9017"/>
                </a:lnTo>
                <a:lnTo>
                  <a:pt x="443483" y="7493"/>
                </a:lnTo>
                <a:lnTo>
                  <a:pt x="454151" y="6096"/>
                </a:lnTo>
                <a:lnTo>
                  <a:pt x="737616" y="6096"/>
                </a:lnTo>
                <a:lnTo>
                  <a:pt x="743712" y="7493"/>
                </a:lnTo>
                <a:lnTo>
                  <a:pt x="757428" y="7493"/>
                </a:lnTo>
                <a:lnTo>
                  <a:pt x="762000" y="9017"/>
                </a:lnTo>
                <a:close/>
              </a:path>
              <a:path w="1344295" h="76200">
                <a:moveTo>
                  <a:pt x="362712" y="9017"/>
                </a:moveTo>
                <a:lnTo>
                  <a:pt x="236219" y="9017"/>
                </a:lnTo>
                <a:lnTo>
                  <a:pt x="246887" y="7493"/>
                </a:lnTo>
                <a:lnTo>
                  <a:pt x="355092" y="7493"/>
                </a:lnTo>
                <a:lnTo>
                  <a:pt x="362712" y="9017"/>
                </a:lnTo>
                <a:close/>
              </a:path>
              <a:path w="1344295" h="76200">
                <a:moveTo>
                  <a:pt x="377951" y="10541"/>
                </a:moveTo>
                <a:lnTo>
                  <a:pt x="216408" y="10541"/>
                </a:lnTo>
                <a:lnTo>
                  <a:pt x="227076" y="9017"/>
                </a:lnTo>
                <a:lnTo>
                  <a:pt x="370332" y="9017"/>
                </a:lnTo>
                <a:lnTo>
                  <a:pt x="377951" y="10541"/>
                </a:lnTo>
                <a:close/>
              </a:path>
              <a:path w="1344295" h="76200">
                <a:moveTo>
                  <a:pt x="783335" y="10541"/>
                </a:moveTo>
                <a:lnTo>
                  <a:pt x="416051" y="10541"/>
                </a:lnTo>
                <a:lnTo>
                  <a:pt x="425196" y="9017"/>
                </a:lnTo>
                <a:lnTo>
                  <a:pt x="778764" y="9017"/>
                </a:lnTo>
                <a:lnTo>
                  <a:pt x="783335" y="10541"/>
                </a:lnTo>
                <a:close/>
              </a:path>
              <a:path w="1344295" h="76200">
                <a:moveTo>
                  <a:pt x="798576" y="13716"/>
                </a:moveTo>
                <a:lnTo>
                  <a:pt x="188976" y="13716"/>
                </a:lnTo>
                <a:lnTo>
                  <a:pt x="207264" y="10541"/>
                </a:lnTo>
                <a:lnTo>
                  <a:pt x="787908" y="10541"/>
                </a:lnTo>
                <a:lnTo>
                  <a:pt x="792480" y="12065"/>
                </a:lnTo>
                <a:lnTo>
                  <a:pt x="797051" y="12065"/>
                </a:lnTo>
                <a:lnTo>
                  <a:pt x="798576" y="13716"/>
                </a:lnTo>
                <a:close/>
              </a:path>
              <a:path w="1344295" h="76200">
                <a:moveTo>
                  <a:pt x="807719" y="15240"/>
                </a:moveTo>
                <a:lnTo>
                  <a:pt x="172212" y="15240"/>
                </a:lnTo>
                <a:lnTo>
                  <a:pt x="179832" y="13716"/>
                </a:lnTo>
                <a:lnTo>
                  <a:pt x="803148" y="13716"/>
                </a:lnTo>
                <a:lnTo>
                  <a:pt x="807719" y="15240"/>
                </a:lnTo>
                <a:close/>
              </a:path>
              <a:path w="1344295" h="76200">
                <a:moveTo>
                  <a:pt x="810767" y="16764"/>
                </a:moveTo>
                <a:lnTo>
                  <a:pt x="155448" y="16764"/>
                </a:lnTo>
                <a:lnTo>
                  <a:pt x="163067" y="15240"/>
                </a:lnTo>
                <a:lnTo>
                  <a:pt x="806196" y="15240"/>
                </a:lnTo>
                <a:lnTo>
                  <a:pt x="810767" y="16764"/>
                </a:lnTo>
                <a:close/>
              </a:path>
              <a:path w="1344295" h="76200">
                <a:moveTo>
                  <a:pt x="832103" y="19812"/>
                </a:moveTo>
                <a:lnTo>
                  <a:pt x="138683" y="19812"/>
                </a:lnTo>
                <a:lnTo>
                  <a:pt x="146303" y="18288"/>
                </a:lnTo>
                <a:lnTo>
                  <a:pt x="147828" y="16764"/>
                </a:lnTo>
                <a:lnTo>
                  <a:pt x="821435" y="16764"/>
                </a:lnTo>
                <a:lnTo>
                  <a:pt x="821435" y="18288"/>
                </a:lnTo>
                <a:lnTo>
                  <a:pt x="827532" y="18288"/>
                </a:lnTo>
                <a:lnTo>
                  <a:pt x="832103" y="19812"/>
                </a:lnTo>
                <a:close/>
              </a:path>
              <a:path w="1344295" h="76200">
                <a:moveTo>
                  <a:pt x="496823" y="24257"/>
                </a:moveTo>
                <a:lnTo>
                  <a:pt x="109728" y="24257"/>
                </a:lnTo>
                <a:lnTo>
                  <a:pt x="115823" y="22733"/>
                </a:lnTo>
                <a:lnTo>
                  <a:pt x="131064" y="19812"/>
                </a:lnTo>
                <a:lnTo>
                  <a:pt x="836676" y="19812"/>
                </a:lnTo>
                <a:lnTo>
                  <a:pt x="841248" y="21209"/>
                </a:lnTo>
                <a:lnTo>
                  <a:pt x="525780" y="21209"/>
                </a:lnTo>
                <a:lnTo>
                  <a:pt x="515112" y="22733"/>
                </a:lnTo>
                <a:lnTo>
                  <a:pt x="505967" y="22733"/>
                </a:lnTo>
                <a:lnTo>
                  <a:pt x="496823" y="24257"/>
                </a:lnTo>
                <a:close/>
              </a:path>
              <a:path w="1344295" h="76200">
                <a:moveTo>
                  <a:pt x="867155" y="24257"/>
                </a:moveTo>
                <a:lnTo>
                  <a:pt x="632460" y="24257"/>
                </a:lnTo>
                <a:lnTo>
                  <a:pt x="617219" y="21209"/>
                </a:lnTo>
                <a:lnTo>
                  <a:pt x="850392" y="21209"/>
                </a:lnTo>
                <a:lnTo>
                  <a:pt x="856487" y="22733"/>
                </a:lnTo>
                <a:lnTo>
                  <a:pt x="861060" y="22733"/>
                </a:lnTo>
                <a:lnTo>
                  <a:pt x="867155" y="24257"/>
                </a:lnTo>
                <a:close/>
              </a:path>
              <a:path w="1344295" h="76200">
                <a:moveTo>
                  <a:pt x="257555" y="27432"/>
                </a:moveTo>
                <a:lnTo>
                  <a:pt x="88392" y="27432"/>
                </a:lnTo>
                <a:lnTo>
                  <a:pt x="96012" y="25908"/>
                </a:lnTo>
                <a:lnTo>
                  <a:pt x="102108" y="24257"/>
                </a:lnTo>
                <a:lnTo>
                  <a:pt x="475487" y="24257"/>
                </a:lnTo>
                <a:lnTo>
                  <a:pt x="466344" y="25908"/>
                </a:lnTo>
                <a:lnTo>
                  <a:pt x="266700" y="25908"/>
                </a:lnTo>
                <a:lnTo>
                  <a:pt x="257555" y="27432"/>
                </a:lnTo>
                <a:close/>
              </a:path>
              <a:path w="1344295" h="76200">
                <a:moveTo>
                  <a:pt x="877823" y="25908"/>
                </a:moveTo>
                <a:lnTo>
                  <a:pt x="672083" y="25908"/>
                </a:lnTo>
                <a:lnTo>
                  <a:pt x="665987" y="24257"/>
                </a:lnTo>
                <a:lnTo>
                  <a:pt x="871728" y="24257"/>
                </a:lnTo>
                <a:lnTo>
                  <a:pt x="877823" y="25908"/>
                </a:lnTo>
                <a:close/>
              </a:path>
              <a:path w="1344295" h="76200">
                <a:moveTo>
                  <a:pt x="882396" y="25908"/>
                </a:moveTo>
                <a:lnTo>
                  <a:pt x="877823" y="25908"/>
                </a:lnTo>
                <a:lnTo>
                  <a:pt x="876300" y="24257"/>
                </a:lnTo>
                <a:lnTo>
                  <a:pt x="882396" y="24257"/>
                </a:lnTo>
                <a:lnTo>
                  <a:pt x="882396" y="25908"/>
                </a:lnTo>
                <a:close/>
              </a:path>
              <a:path w="1344295" h="76200">
                <a:moveTo>
                  <a:pt x="426719" y="30480"/>
                </a:moveTo>
                <a:lnTo>
                  <a:pt x="368808" y="30480"/>
                </a:lnTo>
                <a:lnTo>
                  <a:pt x="361187" y="28956"/>
                </a:lnTo>
                <a:lnTo>
                  <a:pt x="352044" y="28956"/>
                </a:lnTo>
                <a:lnTo>
                  <a:pt x="336803" y="25908"/>
                </a:lnTo>
                <a:lnTo>
                  <a:pt x="457200" y="25908"/>
                </a:lnTo>
                <a:lnTo>
                  <a:pt x="435864" y="28956"/>
                </a:lnTo>
                <a:lnTo>
                  <a:pt x="426719" y="30480"/>
                </a:lnTo>
                <a:close/>
              </a:path>
              <a:path w="1344295" h="76200">
                <a:moveTo>
                  <a:pt x="899160" y="27432"/>
                </a:moveTo>
                <a:lnTo>
                  <a:pt x="714755" y="27432"/>
                </a:lnTo>
                <a:lnTo>
                  <a:pt x="707135" y="25908"/>
                </a:lnTo>
                <a:lnTo>
                  <a:pt x="893064" y="25908"/>
                </a:lnTo>
                <a:lnTo>
                  <a:pt x="899160" y="27432"/>
                </a:lnTo>
                <a:close/>
              </a:path>
              <a:path w="1344295" h="76200">
                <a:moveTo>
                  <a:pt x="237744" y="28956"/>
                </a:moveTo>
                <a:lnTo>
                  <a:pt x="74676" y="28956"/>
                </a:lnTo>
                <a:lnTo>
                  <a:pt x="80771" y="27432"/>
                </a:lnTo>
                <a:lnTo>
                  <a:pt x="248412" y="27432"/>
                </a:lnTo>
                <a:lnTo>
                  <a:pt x="237744" y="28956"/>
                </a:lnTo>
                <a:close/>
              </a:path>
              <a:path w="1344295" h="76200">
                <a:moveTo>
                  <a:pt x="915923" y="28956"/>
                </a:moveTo>
                <a:lnTo>
                  <a:pt x="743712" y="28956"/>
                </a:lnTo>
                <a:lnTo>
                  <a:pt x="736092" y="27432"/>
                </a:lnTo>
                <a:lnTo>
                  <a:pt x="911351" y="27432"/>
                </a:lnTo>
                <a:lnTo>
                  <a:pt x="915923" y="28956"/>
                </a:lnTo>
                <a:close/>
              </a:path>
              <a:path w="1344295" h="76200">
                <a:moveTo>
                  <a:pt x="217932" y="30480"/>
                </a:moveTo>
                <a:lnTo>
                  <a:pt x="67055" y="30480"/>
                </a:lnTo>
                <a:lnTo>
                  <a:pt x="73151" y="28956"/>
                </a:lnTo>
                <a:lnTo>
                  <a:pt x="228600" y="28956"/>
                </a:lnTo>
                <a:lnTo>
                  <a:pt x="217932" y="30480"/>
                </a:lnTo>
                <a:close/>
              </a:path>
              <a:path w="1344295" h="76200">
                <a:moveTo>
                  <a:pt x="955548" y="30480"/>
                </a:moveTo>
                <a:lnTo>
                  <a:pt x="758951" y="30480"/>
                </a:lnTo>
                <a:lnTo>
                  <a:pt x="754380" y="28956"/>
                </a:lnTo>
                <a:lnTo>
                  <a:pt x="947928" y="28956"/>
                </a:lnTo>
                <a:lnTo>
                  <a:pt x="955548" y="30480"/>
                </a:lnTo>
                <a:close/>
              </a:path>
              <a:path w="1344295" h="76200">
                <a:moveTo>
                  <a:pt x="141732" y="39624"/>
                </a:moveTo>
                <a:lnTo>
                  <a:pt x="41148" y="39624"/>
                </a:lnTo>
                <a:lnTo>
                  <a:pt x="45719" y="38100"/>
                </a:lnTo>
                <a:lnTo>
                  <a:pt x="47244" y="38100"/>
                </a:lnTo>
                <a:lnTo>
                  <a:pt x="56387" y="33401"/>
                </a:lnTo>
                <a:lnTo>
                  <a:pt x="68580" y="30480"/>
                </a:lnTo>
                <a:lnTo>
                  <a:pt x="208787" y="30480"/>
                </a:lnTo>
                <a:lnTo>
                  <a:pt x="190500" y="33401"/>
                </a:lnTo>
                <a:lnTo>
                  <a:pt x="173735" y="33401"/>
                </a:lnTo>
                <a:lnTo>
                  <a:pt x="164592" y="34925"/>
                </a:lnTo>
                <a:lnTo>
                  <a:pt x="166116" y="34925"/>
                </a:lnTo>
                <a:lnTo>
                  <a:pt x="158496" y="36449"/>
                </a:lnTo>
                <a:lnTo>
                  <a:pt x="150876" y="36449"/>
                </a:lnTo>
                <a:lnTo>
                  <a:pt x="143255" y="38100"/>
                </a:lnTo>
                <a:lnTo>
                  <a:pt x="141732" y="39624"/>
                </a:lnTo>
                <a:close/>
              </a:path>
              <a:path w="1344295" h="76200">
                <a:moveTo>
                  <a:pt x="976884" y="32004"/>
                </a:moveTo>
                <a:lnTo>
                  <a:pt x="778764" y="32004"/>
                </a:lnTo>
                <a:lnTo>
                  <a:pt x="774192" y="30480"/>
                </a:lnTo>
                <a:lnTo>
                  <a:pt x="969264" y="30480"/>
                </a:lnTo>
                <a:lnTo>
                  <a:pt x="976884" y="32004"/>
                </a:lnTo>
                <a:close/>
              </a:path>
              <a:path w="1344295" h="76200">
                <a:moveTo>
                  <a:pt x="999744" y="33401"/>
                </a:moveTo>
                <a:lnTo>
                  <a:pt x="789432" y="33401"/>
                </a:lnTo>
                <a:lnTo>
                  <a:pt x="784860" y="32004"/>
                </a:lnTo>
                <a:lnTo>
                  <a:pt x="992123" y="32004"/>
                </a:lnTo>
                <a:lnTo>
                  <a:pt x="999744" y="33401"/>
                </a:lnTo>
                <a:close/>
              </a:path>
              <a:path w="1344295" h="76200">
                <a:moveTo>
                  <a:pt x="173735" y="34925"/>
                </a:moveTo>
                <a:lnTo>
                  <a:pt x="173735" y="33401"/>
                </a:lnTo>
                <a:lnTo>
                  <a:pt x="181355" y="33401"/>
                </a:lnTo>
                <a:lnTo>
                  <a:pt x="173735" y="34925"/>
                </a:lnTo>
                <a:close/>
              </a:path>
              <a:path w="1344295" h="76200">
                <a:moveTo>
                  <a:pt x="1018032" y="36449"/>
                </a:moveTo>
                <a:lnTo>
                  <a:pt x="801623" y="36449"/>
                </a:lnTo>
                <a:lnTo>
                  <a:pt x="797051" y="34925"/>
                </a:lnTo>
                <a:lnTo>
                  <a:pt x="794003" y="33401"/>
                </a:lnTo>
                <a:lnTo>
                  <a:pt x="1001267" y="33401"/>
                </a:lnTo>
                <a:lnTo>
                  <a:pt x="1008887" y="34925"/>
                </a:lnTo>
                <a:lnTo>
                  <a:pt x="1018032" y="36449"/>
                </a:lnTo>
                <a:close/>
              </a:path>
              <a:path w="1344295" h="76200">
                <a:moveTo>
                  <a:pt x="1036319" y="38100"/>
                </a:moveTo>
                <a:lnTo>
                  <a:pt x="813816" y="38100"/>
                </a:lnTo>
                <a:lnTo>
                  <a:pt x="807719" y="36449"/>
                </a:lnTo>
                <a:lnTo>
                  <a:pt x="1027176" y="36449"/>
                </a:lnTo>
                <a:lnTo>
                  <a:pt x="1036319" y="38100"/>
                </a:lnTo>
                <a:close/>
              </a:path>
              <a:path w="1344295" h="76200">
                <a:moveTo>
                  <a:pt x="1045464" y="39624"/>
                </a:moveTo>
                <a:lnTo>
                  <a:pt x="822960" y="39624"/>
                </a:lnTo>
                <a:lnTo>
                  <a:pt x="818387" y="38100"/>
                </a:lnTo>
                <a:lnTo>
                  <a:pt x="1034796" y="38100"/>
                </a:lnTo>
                <a:lnTo>
                  <a:pt x="1045464" y="39624"/>
                </a:lnTo>
                <a:close/>
              </a:path>
              <a:path w="1344295" h="76200">
                <a:moveTo>
                  <a:pt x="120396" y="42672"/>
                </a:moveTo>
                <a:lnTo>
                  <a:pt x="33528" y="42672"/>
                </a:lnTo>
                <a:lnTo>
                  <a:pt x="42671" y="39624"/>
                </a:lnTo>
                <a:lnTo>
                  <a:pt x="135635" y="39624"/>
                </a:lnTo>
                <a:lnTo>
                  <a:pt x="120396" y="42672"/>
                </a:lnTo>
                <a:close/>
              </a:path>
              <a:path w="1344295" h="76200">
                <a:moveTo>
                  <a:pt x="829055" y="41148"/>
                </a:moveTo>
                <a:lnTo>
                  <a:pt x="824483" y="39624"/>
                </a:lnTo>
                <a:lnTo>
                  <a:pt x="829055" y="39624"/>
                </a:lnTo>
                <a:lnTo>
                  <a:pt x="829055" y="41148"/>
                </a:lnTo>
                <a:close/>
              </a:path>
              <a:path w="1344295" h="76200">
                <a:moveTo>
                  <a:pt x="1097280" y="44196"/>
                </a:moveTo>
                <a:lnTo>
                  <a:pt x="851916" y="44196"/>
                </a:lnTo>
                <a:lnTo>
                  <a:pt x="845819" y="42672"/>
                </a:lnTo>
                <a:lnTo>
                  <a:pt x="838200" y="42672"/>
                </a:lnTo>
                <a:lnTo>
                  <a:pt x="829055" y="39624"/>
                </a:lnTo>
                <a:lnTo>
                  <a:pt x="1065276" y="39624"/>
                </a:lnTo>
                <a:lnTo>
                  <a:pt x="1072896" y="41148"/>
                </a:lnTo>
                <a:lnTo>
                  <a:pt x="1082039" y="41148"/>
                </a:lnTo>
                <a:lnTo>
                  <a:pt x="1097280" y="44196"/>
                </a:lnTo>
                <a:close/>
              </a:path>
              <a:path w="1344295" h="76200">
                <a:moveTo>
                  <a:pt x="22860" y="47625"/>
                </a:moveTo>
                <a:lnTo>
                  <a:pt x="25908" y="45593"/>
                </a:lnTo>
                <a:lnTo>
                  <a:pt x="32003" y="42672"/>
                </a:lnTo>
                <a:lnTo>
                  <a:pt x="118871" y="42672"/>
                </a:lnTo>
                <a:lnTo>
                  <a:pt x="112776" y="44196"/>
                </a:lnTo>
                <a:lnTo>
                  <a:pt x="105155" y="45593"/>
                </a:lnTo>
                <a:lnTo>
                  <a:pt x="99060" y="47117"/>
                </a:lnTo>
                <a:lnTo>
                  <a:pt x="24383" y="47117"/>
                </a:lnTo>
                <a:lnTo>
                  <a:pt x="22860" y="47625"/>
                </a:lnTo>
                <a:close/>
              </a:path>
              <a:path w="1344295" h="76200">
                <a:moveTo>
                  <a:pt x="1322832" y="71501"/>
                </a:moveTo>
                <a:lnTo>
                  <a:pt x="1146048" y="71501"/>
                </a:lnTo>
                <a:lnTo>
                  <a:pt x="1138428" y="70104"/>
                </a:lnTo>
                <a:lnTo>
                  <a:pt x="1132332" y="68580"/>
                </a:lnTo>
                <a:lnTo>
                  <a:pt x="1124712" y="68580"/>
                </a:lnTo>
                <a:lnTo>
                  <a:pt x="1109471" y="65532"/>
                </a:lnTo>
                <a:lnTo>
                  <a:pt x="1094232" y="65532"/>
                </a:lnTo>
                <a:lnTo>
                  <a:pt x="1078992" y="62357"/>
                </a:lnTo>
                <a:lnTo>
                  <a:pt x="1071371" y="62357"/>
                </a:lnTo>
                <a:lnTo>
                  <a:pt x="1062228" y="60833"/>
                </a:lnTo>
                <a:lnTo>
                  <a:pt x="1043939" y="60833"/>
                </a:lnTo>
                <a:lnTo>
                  <a:pt x="1024128" y="57912"/>
                </a:lnTo>
                <a:lnTo>
                  <a:pt x="1014984" y="57912"/>
                </a:lnTo>
                <a:lnTo>
                  <a:pt x="996696" y="54864"/>
                </a:lnTo>
                <a:lnTo>
                  <a:pt x="1289303" y="54864"/>
                </a:lnTo>
                <a:lnTo>
                  <a:pt x="1295400" y="53340"/>
                </a:lnTo>
                <a:lnTo>
                  <a:pt x="1307592" y="53340"/>
                </a:lnTo>
                <a:lnTo>
                  <a:pt x="1313687" y="51816"/>
                </a:lnTo>
                <a:lnTo>
                  <a:pt x="1316735" y="51816"/>
                </a:lnTo>
                <a:lnTo>
                  <a:pt x="1319784" y="50165"/>
                </a:lnTo>
                <a:lnTo>
                  <a:pt x="1324355" y="48641"/>
                </a:lnTo>
                <a:lnTo>
                  <a:pt x="1325880" y="48641"/>
                </a:lnTo>
                <a:lnTo>
                  <a:pt x="1327403" y="47117"/>
                </a:lnTo>
                <a:lnTo>
                  <a:pt x="1325880" y="47117"/>
                </a:lnTo>
                <a:lnTo>
                  <a:pt x="1328928" y="45593"/>
                </a:lnTo>
                <a:lnTo>
                  <a:pt x="1331976" y="42672"/>
                </a:lnTo>
                <a:lnTo>
                  <a:pt x="1336548" y="42672"/>
                </a:lnTo>
                <a:lnTo>
                  <a:pt x="1339596" y="45593"/>
                </a:lnTo>
                <a:lnTo>
                  <a:pt x="1342644" y="47117"/>
                </a:lnTo>
                <a:lnTo>
                  <a:pt x="1344167" y="51816"/>
                </a:lnTo>
                <a:lnTo>
                  <a:pt x="1342644" y="56388"/>
                </a:lnTo>
                <a:lnTo>
                  <a:pt x="1342644" y="57912"/>
                </a:lnTo>
                <a:lnTo>
                  <a:pt x="1341119" y="60833"/>
                </a:lnTo>
                <a:lnTo>
                  <a:pt x="1335023" y="67056"/>
                </a:lnTo>
                <a:lnTo>
                  <a:pt x="1331976" y="68580"/>
                </a:lnTo>
                <a:lnTo>
                  <a:pt x="1322832" y="71501"/>
                </a:lnTo>
                <a:close/>
              </a:path>
              <a:path w="1344295" h="76200">
                <a:moveTo>
                  <a:pt x="1110996" y="45593"/>
                </a:moveTo>
                <a:lnTo>
                  <a:pt x="864108" y="45593"/>
                </a:lnTo>
                <a:lnTo>
                  <a:pt x="859535" y="44196"/>
                </a:lnTo>
                <a:lnTo>
                  <a:pt x="1104900" y="44196"/>
                </a:lnTo>
                <a:lnTo>
                  <a:pt x="1110996" y="45593"/>
                </a:lnTo>
                <a:close/>
              </a:path>
              <a:path w="1344295" h="76200">
                <a:moveTo>
                  <a:pt x="1126235" y="47117"/>
                </a:moveTo>
                <a:lnTo>
                  <a:pt x="874776" y="47117"/>
                </a:lnTo>
                <a:lnTo>
                  <a:pt x="868680" y="45593"/>
                </a:lnTo>
                <a:lnTo>
                  <a:pt x="1120139" y="45593"/>
                </a:lnTo>
                <a:lnTo>
                  <a:pt x="1126235" y="47117"/>
                </a:lnTo>
                <a:close/>
              </a:path>
              <a:path w="1344295" h="76200">
                <a:moveTo>
                  <a:pt x="21335" y="48641"/>
                </a:moveTo>
                <a:lnTo>
                  <a:pt x="22860" y="47625"/>
                </a:lnTo>
                <a:lnTo>
                  <a:pt x="24383" y="47117"/>
                </a:lnTo>
                <a:lnTo>
                  <a:pt x="21335" y="48641"/>
                </a:lnTo>
                <a:close/>
              </a:path>
              <a:path w="1344295" h="76200">
                <a:moveTo>
                  <a:pt x="83819" y="48641"/>
                </a:moveTo>
                <a:lnTo>
                  <a:pt x="21335" y="48641"/>
                </a:lnTo>
                <a:lnTo>
                  <a:pt x="24383" y="47117"/>
                </a:lnTo>
                <a:lnTo>
                  <a:pt x="91439" y="47117"/>
                </a:lnTo>
                <a:lnTo>
                  <a:pt x="83819" y="48641"/>
                </a:lnTo>
                <a:close/>
              </a:path>
              <a:path w="1344295" h="76200">
                <a:moveTo>
                  <a:pt x="1135380" y="48641"/>
                </a:moveTo>
                <a:lnTo>
                  <a:pt x="896112" y="48641"/>
                </a:lnTo>
                <a:lnTo>
                  <a:pt x="891539" y="47117"/>
                </a:lnTo>
                <a:lnTo>
                  <a:pt x="1127760" y="47117"/>
                </a:lnTo>
                <a:lnTo>
                  <a:pt x="1135380" y="48641"/>
                </a:lnTo>
                <a:close/>
              </a:path>
              <a:path w="1344295" h="76200">
                <a:moveTo>
                  <a:pt x="1325880" y="48641"/>
                </a:moveTo>
                <a:lnTo>
                  <a:pt x="1322832" y="48641"/>
                </a:lnTo>
                <a:lnTo>
                  <a:pt x="1325880" y="47117"/>
                </a:lnTo>
                <a:lnTo>
                  <a:pt x="1325880" y="48641"/>
                </a:lnTo>
                <a:close/>
              </a:path>
              <a:path w="1344295" h="76200">
                <a:moveTo>
                  <a:pt x="21335" y="48641"/>
                </a:moveTo>
                <a:lnTo>
                  <a:pt x="19812" y="48641"/>
                </a:lnTo>
                <a:lnTo>
                  <a:pt x="22860" y="47625"/>
                </a:lnTo>
                <a:lnTo>
                  <a:pt x="21335" y="48641"/>
                </a:lnTo>
                <a:close/>
              </a:path>
              <a:path w="1344295" h="76200">
                <a:moveTo>
                  <a:pt x="22860" y="68580"/>
                </a:moveTo>
                <a:lnTo>
                  <a:pt x="9144" y="68580"/>
                </a:lnTo>
                <a:lnTo>
                  <a:pt x="3048" y="65532"/>
                </a:lnTo>
                <a:lnTo>
                  <a:pt x="0" y="62357"/>
                </a:lnTo>
                <a:lnTo>
                  <a:pt x="0" y="56388"/>
                </a:lnTo>
                <a:lnTo>
                  <a:pt x="3048" y="53340"/>
                </a:lnTo>
                <a:lnTo>
                  <a:pt x="9144" y="50165"/>
                </a:lnTo>
                <a:lnTo>
                  <a:pt x="12192" y="50165"/>
                </a:lnTo>
                <a:lnTo>
                  <a:pt x="15239" y="48641"/>
                </a:lnTo>
                <a:lnTo>
                  <a:pt x="79248" y="48641"/>
                </a:lnTo>
                <a:lnTo>
                  <a:pt x="74676" y="50165"/>
                </a:lnTo>
                <a:lnTo>
                  <a:pt x="73151" y="51816"/>
                </a:lnTo>
                <a:lnTo>
                  <a:pt x="67055" y="51816"/>
                </a:lnTo>
                <a:lnTo>
                  <a:pt x="39623" y="60833"/>
                </a:lnTo>
                <a:lnTo>
                  <a:pt x="41148" y="60833"/>
                </a:lnTo>
                <a:lnTo>
                  <a:pt x="38100" y="62357"/>
                </a:lnTo>
                <a:lnTo>
                  <a:pt x="33528" y="64008"/>
                </a:lnTo>
                <a:lnTo>
                  <a:pt x="35051" y="64008"/>
                </a:lnTo>
                <a:lnTo>
                  <a:pt x="32003" y="65532"/>
                </a:lnTo>
                <a:lnTo>
                  <a:pt x="30480" y="67056"/>
                </a:lnTo>
                <a:lnTo>
                  <a:pt x="25908" y="67056"/>
                </a:lnTo>
                <a:lnTo>
                  <a:pt x="22860" y="68580"/>
                </a:lnTo>
                <a:close/>
              </a:path>
              <a:path w="1344295" h="76200">
                <a:moveTo>
                  <a:pt x="1149096" y="50165"/>
                </a:moveTo>
                <a:lnTo>
                  <a:pt x="908303" y="50165"/>
                </a:lnTo>
                <a:lnTo>
                  <a:pt x="902208" y="48641"/>
                </a:lnTo>
                <a:lnTo>
                  <a:pt x="1141476" y="48641"/>
                </a:lnTo>
                <a:lnTo>
                  <a:pt x="1149096" y="50165"/>
                </a:lnTo>
                <a:close/>
              </a:path>
              <a:path w="1344295" h="76200">
                <a:moveTo>
                  <a:pt x="1161287" y="51816"/>
                </a:moveTo>
                <a:lnTo>
                  <a:pt x="938783" y="51816"/>
                </a:lnTo>
                <a:lnTo>
                  <a:pt x="932687" y="50165"/>
                </a:lnTo>
                <a:lnTo>
                  <a:pt x="1155192" y="50165"/>
                </a:lnTo>
                <a:lnTo>
                  <a:pt x="1161287" y="51816"/>
                </a:lnTo>
                <a:close/>
              </a:path>
              <a:path w="1344295" h="76200">
                <a:moveTo>
                  <a:pt x="67055" y="53340"/>
                </a:moveTo>
                <a:lnTo>
                  <a:pt x="67055" y="51816"/>
                </a:lnTo>
                <a:lnTo>
                  <a:pt x="73151" y="51816"/>
                </a:lnTo>
                <a:lnTo>
                  <a:pt x="67055" y="53340"/>
                </a:lnTo>
                <a:close/>
              </a:path>
              <a:path w="1344295" h="76200">
                <a:moveTo>
                  <a:pt x="1176528" y="53340"/>
                </a:moveTo>
                <a:lnTo>
                  <a:pt x="973835" y="53340"/>
                </a:lnTo>
                <a:lnTo>
                  <a:pt x="966216" y="51816"/>
                </a:lnTo>
                <a:lnTo>
                  <a:pt x="1168908" y="51816"/>
                </a:lnTo>
                <a:lnTo>
                  <a:pt x="1176528" y="53340"/>
                </a:lnTo>
                <a:close/>
              </a:path>
              <a:path w="1344295" h="76200">
                <a:moveTo>
                  <a:pt x="1190244" y="54864"/>
                </a:moveTo>
                <a:lnTo>
                  <a:pt x="990600" y="54864"/>
                </a:lnTo>
                <a:lnTo>
                  <a:pt x="981455" y="53340"/>
                </a:lnTo>
                <a:lnTo>
                  <a:pt x="1182623" y="53340"/>
                </a:lnTo>
                <a:lnTo>
                  <a:pt x="1190244" y="54864"/>
                </a:lnTo>
                <a:close/>
              </a:path>
              <a:path w="1344295" h="76200">
                <a:moveTo>
                  <a:pt x="1110996" y="67056"/>
                </a:moveTo>
                <a:lnTo>
                  <a:pt x="1103376" y="65532"/>
                </a:lnTo>
                <a:lnTo>
                  <a:pt x="1109471" y="65532"/>
                </a:lnTo>
                <a:lnTo>
                  <a:pt x="1110996" y="67056"/>
                </a:lnTo>
                <a:close/>
              </a:path>
              <a:path w="1344295" h="76200">
                <a:moveTo>
                  <a:pt x="1310639" y="74549"/>
                </a:moveTo>
                <a:lnTo>
                  <a:pt x="1173480" y="74549"/>
                </a:lnTo>
                <a:lnTo>
                  <a:pt x="1167384" y="73025"/>
                </a:lnTo>
                <a:lnTo>
                  <a:pt x="1161287" y="73025"/>
                </a:lnTo>
                <a:lnTo>
                  <a:pt x="1153667" y="71501"/>
                </a:lnTo>
                <a:lnTo>
                  <a:pt x="1321308" y="71501"/>
                </a:lnTo>
                <a:lnTo>
                  <a:pt x="1316735" y="73025"/>
                </a:lnTo>
                <a:lnTo>
                  <a:pt x="1310639" y="74549"/>
                </a:lnTo>
                <a:close/>
              </a:path>
              <a:path w="1344295" h="76200">
                <a:moveTo>
                  <a:pt x="1293876" y="76200"/>
                </a:moveTo>
                <a:lnTo>
                  <a:pt x="1187196" y="76200"/>
                </a:lnTo>
                <a:lnTo>
                  <a:pt x="1179576" y="74549"/>
                </a:lnTo>
                <a:lnTo>
                  <a:pt x="1299971" y="74549"/>
                </a:lnTo>
                <a:lnTo>
                  <a:pt x="129387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 txBox="1"/>
          <p:nvPr/>
        </p:nvSpPr>
        <p:spPr>
          <a:xfrm>
            <a:off x="979379" y="1890257"/>
            <a:ext cx="78511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558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98145" algn="l"/>
                <a:tab pos="3987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thickness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specimen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d</a:t>
            </a:r>
            <a:r>
              <a:rPr sz="1575" i="1" baseline="-21164" dirty="0">
                <a:latin typeface="Arial"/>
                <a:cs typeface="Arial"/>
              </a:rPr>
              <a:t>0</a:t>
            </a:r>
            <a:r>
              <a:rPr sz="1575" i="1" spc="232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compressed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thickness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 voltage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V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electrically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compressive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stress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 </a:t>
            </a:r>
            <a:r>
              <a:rPr sz="1600" spc="-5" dirty="0">
                <a:latin typeface="Microsoft Sans Serif"/>
                <a:cs typeface="Microsoft Sans Serif"/>
              </a:rPr>
              <a:t> equilibrium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icrosoft Sans Serif"/>
              <a:cs typeface="Microsoft Sans Serif"/>
            </a:endParaRPr>
          </a:p>
          <a:p>
            <a:pPr marL="3981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Y</a:t>
            </a:r>
            <a:r>
              <a:rPr sz="1600" spc="-10" dirty="0">
                <a:latin typeface="Microsoft Sans Serif"/>
                <a:cs typeface="Microsoft Sans Serif"/>
              </a:rPr>
              <a:t> 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30" dirty="0">
                <a:latin typeface="Microsoft Sans Serif"/>
                <a:cs typeface="Microsoft Sans Serif"/>
              </a:rPr>
              <a:t>Young's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modulus.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Thus,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87" name="object 3"/>
          <p:cNvSpPr txBox="1"/>
          <p:nvPr/>
        </p:nvSpPr>
        <p:spPr>
          <a:xfrm>
            <a:off x="1017479" y="4572980"/>
            <a:ext cx="533082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Usually,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mechanical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instability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when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55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5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highest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apparent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stress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before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88" name="object 4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448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Electromechanical</a:t>
            </a:r>
            <a:r>
              <a:rPr sz="2400" spc="-1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sp>
        <p:nvSpPr>
          <p:cNvPr id="1048689" name="object 5"/>
          <p:cNvSpPr/>
          <p:nvPr/>
        </p:nvSpPr>
        <p:spPr>
          <a:xfrm>
            <a:off x="897636" y="1847088"/>
            <a:ext cx="478790" cy="477520"/>
          </a:xfrm>
          <a:custGeom>
            <a:avLst/>
            <a:gdLst/>
            <a:ahLst/>
            <a:cxnLst/>
            <a:rect l="l" t="t" r="r" b="b"/>
            <a:pathLst>
              <a:path w="478790" h="477519">
                <a:moveTo>
                  <a:pt x="140716" y="413004"/>
                </a:moveTo>
                <a:lnTo>
                  <a:pt x="109728" y="413004"/>
                </a:lnTo>
                <a:lnTo>
                  <a:pt x="117348" y="403860"/>
                </a:lnTo>
                <a:lnTo>
                  <a:pt x="126492" y="394716"/>
                </a:lnTo>
                <a:lnTo>
                  <a:pt x="124968" y="394716"/>
                </a:lnTo>
                <a:lnTo>
                  <a:pt x="134112" y="384048"/>
                </a:lnTo>
                <a:lnTo>
                  <a:pt x="141732" y="373380"/>
                </a:lnTo>
                <a:lnTo>
                  <a:pt x="150876" y="361188"/>
                </a:lnTo>
                <a:lnTo>
                  <a:pt x="172212" y="333756"/>
                </a:lnTo>
                <a:lnTo>
                  <a:pt x="184404" y="318515"/>
                </a:lnTo>
                <a:lnTo>
                  <a:pt x="196596" y="301751"/>
                </a:lnTo>
                <a:lnTo>
                  <a:pt x="210312" y="284987"/>
                </a:lnTo>
                <a:lnTo>
                  <a:pt x="256031" y="234695"/>
                </a:lnTo>
                <a:lnTo>
                  <a:pt x="274320" y="216407"/>
                </a:lnTo>
                <a:lnTo>
                  <a:pt x="272796" y="216407"/>
                </a:lnTo>
                <a:lnTo>
                  <a:pt x="289560" y="198119"/>
                </a:lnTo>
                <a:lnTo>
                  <a:pt x="306324" y="178307"/>
                </a:lnTo>
                <a:lnTo>
                  <a:pt x="321564" y="160019"/>
                </a:lnTo>
                <a:lnTo>
                  <a:pt x="338328" y="140207"/>
                </a:lnTo>
                <a:lnTo>
                  <a:pt x="356616" y="118871"/>
                </a:lnTo>
                <a:lnTo>
                  <a:pt x="374904" y="99059"/>
                </a:lnTo>
                <a:lnTo>
                  <a:pt x="393192" y="76200"/>
                </a:lnTo>
                <a:lnTo>
                  <a:pt x="435864" y="30480"/>
                </a:lnTo>
                <a:lnTo>
                  <a:pt x="458724" y="0"/>
                </a:lnTo>
                <a:lnTo>
                  <a:pt x="466344" y="0"/>
                </a:lnTo>
                <a:lnTo>
                  <a:pt x="472440" y="3048"/>
                </a:lnTo>
                <a:lnTo>
                  <a:pt x="477011" y="7619"/>
                </a:lnTo>
                <a:lnTo>
                  <a:pt x="478535" y="15239"/>
                </a:lnTo>
                <a:lnTo>
                  <a:pt x="473964" y="19811"/>
                </a:lnTo>
                <a:lnTo>
                  <a:pt x="455676" y="45719"/>
                </a:lnTo>
                <a:lnTo>
                  <a:pt x="454152" y="47243"/>
                </a:lnTo>
                <a:lnTo>
                  <a:pt x="434340" y="70104"/>
                </a:lnTo>
                <a:lnTo>
                  <a:pt x="434340" y="71628"/>
                </a:lnTo>
                <a:lnTo>
                  <a:pt x="413004" y="94487"/>
                </a:lnTo>
                <a:lnTo>
                  <a:pt x="376428" y="137160"/>
                </a:lnTo>
                <a:lnTo>
                  <a:pt x="326135" y="196595"/>
                </a:lnTo>
                <a:lnTo>
                  <a:pt x="259079" y="269748"/>
                </a:lnTo>
                <a:lnTo>
                  <a:pt x="243840" y="284987"/>
                </a:lnTo>
                <a:lnTo>
                  <a:pt x="228600" y="301751"/>
                </a:lnTo>
                <a:lnTo>
                  <a:pt x="214884" y="318515"/>
                </a:lnTo>
                <a:lnTo>
                  <a:pt x="215161" y="318515"/>
                </a:lnTo>
                <a:lnTo>
                  <a:pt x="202691" y="333756"/>
                </a:lnTo>
                <a:lnTo>
                  <a:pt x="192024" y="348996"/>
                </a:lnTo>
                <a:lnTo>
                  <a:pt x="179831" y="361188"/>
                </a:lnTo>
                <a:lnTo>
                  <a:pt x="181355" y="361188"/>
                </a:lnTo>
                <a:lnTo>
                  <a:pt x="170688" y="374904"/>
                </a:lnTo>
                <a:lnTo>
                  <a:pt x="152400" y="399288"/>
                </a:lnTo>
                <a:lnTo>
                  <a:pt x="143256" y="409956"/>
                </a:lnTo>
                <a:lnTo>
                  <a:pt x="140716" y="413004"/>
                </a:lnTo>
                <a:close/>
              </a:path>
              <a:path w="478790" h="477519">
                <a:moveTo>
                  <a:pt x="215161" y="318515"/>
                </a:moveTo>
                <a:lnTo>
                  <a:pt x="214884" y="318515"/>
                </a:lnTo>
                <a:lnTo>
                  <a:pt x="216408" y="316991"/>
                </a:lnTo>
                <a:lnTo>
                  <a:pt x="215161" y="318515"/>
                </a:lnTo>
                <a:close/>
              </a:path>
              <a:path w="478790" h="477519">
                <a:moveTo>
                  <a:pt x="134112" y="420624"/>
                </a:moveTo>
                <a:lnTo>
                  <a:pt x="102108" y="420624"/>
                </a:lnTo>
                <a:lnTo>
                  <a:pt x="109728" y="411480"/>
                </a:lnTo>
                <a:lnTo>
                  <a:pt x="109728" y="413004"/>
                </a:lnTo>
                <a:lnTo>
                  <a:pt x="140716" y="413004"/>
                </a:lnTo>
                <a:lnTo>
                  <a:pt x="135636" y="419100"/>
                </a:lnTo>
                <a:lnTo>
                  <a:pt x="134112" y="420624"/>
                </a:lnTo>
                <a:close/>
              </a:path>
              <a:path w="478790" h="477519">
                <a:moveTo>
                  <a:pt x="10668" y="446532"/>
                </a:moveTo>
                <a:lnTo>
                  <a:pt x="9144" y="441960"/>
                </a:lnTo>
                <a:lnTo>
                  <a:pt x="6096" y="435864"/>
                </a:lnTo>
                <a:lnTo>
                  <a:pt x="4572" y="431292"/>
                </a:lnTo>
                <a:lnTo>
                  <a:pt x="3048" y="428244"/>
                </a:lnTo>
                <a:lnTo>
                  <a:pt x="0" y="423672"/>
                </a:lnTo>
                <a:lnTo>
                  <a:pt x="3048" y="417576"/>
                </a:lnTo>
                <a:lnTo>
                  <a:pt x="7620" y="416052"/>
                </a:lnTo>
                <a:lnTo>
                  <a:pt x="12192" y="413004"/>
                </a:lnTo>
                <a:lnTo>
                  <a:pt x="18288" y="416052"/>
                </a:lnTo>
                <a:lnTo>
                  <a:pt x="19812" y="420624"/>
                </a:lnTo>
                <a:lnTo>
                  <a:pt x="21336" y="423672"/>
                </a:lnTo>
                <a:lnTo>
                  <a:pt x="21844" y="423672"/>
                </a:lnTo>
                <a:lnTo>
                  <a:pt x="22860" y="426720"/>
                </a:lnTo>
                <a:lnTo>
                  <a:pt x="23876" y="426720"/>
                </a:lnTo>
                <a:lnTo>
                  <a:pt x="25908" y="429768"/>
                </a:lnTo>
                <a:lnTo>
                  <a:pt x="26670" y="431292"/>
                </a:lnTo>
                <a:lnTo>
                  <a:pt x="25908" y="431292"/>
                </a:lnTo>
                <a:lnTo>
                  <a:pt x="30480" y="435864"/>
                </a:lnTo>
                <a:lnTo>
                  <a:pt x="31242" y="437388"/>
                </a:lnTo>
                <a:lnTo>
                  <a:pt x="30480" y="437388"/>
                </a:lnTo>
                <a:lnTo>
                  <a:pt x="33528" y="441960"/>
                </a:lnTo>
                <a:lnTo>
                  <a:pt x="35052" y="443484"/>
                </a:lnTo>
                <a:lnTo>
                  <a:pt x="10668" y="443484"/>
                </a:lnTo>
                <a:lnTo>
                  <a:pt x="10668" y="446532"/>
                </a:lnTo>
                <a:close/>
              </a:path>
              <a:path w="478790" h="477519">
                <a:moveTo>
                  <a:pt x="116967" y="438912"/>
                </a:moveTo>
                <a:lnTo>
                  <a:pt x="82296" y="438912"/>
                </a:lnTo>
                <a:lnTo>
                  <a:pt x="88392" y="432816"/>
                </a:lnTo>
                <a:lnTo>
                  <a:pt x="88392" y="431292"/>
                </a:lnTo>
                <a:lnTo>
                  <a:pt x="96012" y="426720"/>
                </a:lnTo>
                <a:lnTo>
                  <a:pt x="102108" y="419100"/>
                </a:lnTo>
                <a:lnTo>
                  <a:pt x="102108" y="420624"/>
                </a:lnTo>
                <a:lnTo>
                  <a:pt x="134112" y="420624"/>
                </a:lnTo>
                <a:lnTo>
                  <a:pt x="118872" y="435864"/>
                </a:lnTo>
                <a:lnTo>
                  <a:pt x="118872" y="437388"/>
                </a:lnTo>
                <a:lnTo>
                  <a:pt x="116967" y="438912"/>
                </a:lnTo>
                <a:close/>
              </a:path>
              <a:path w="478790" h="477519">
                <a:moveTo>
                  <a:pt x="21844" y="423672"/>
                </a:moveTo>
                <a:lnTo>
                  <a:pt x="21336" y="423672"/>
                </a:lnTo>
                <a:lnTo>
                  <a:pt x="21336" y="422148"/>
                </a:lnTo>
                <a:lnTo>
                  <a:pt x="21844" y="423672"/>
                </a:lnTo>
                <a:close/>
              </a:path>
              <a:path w="478790" h="477519">
                <a:moveTo>
                  <a:pt x="23876" y="426720"/>
                </a:moveTo>
                <a:lnTo>
                  <a:pt x="22860" y="426720"/>
                </a:lnTo>
                <a:lnTo>
                  <a:pt x="22860" y="425196"/>
                </a:lnTo>
                <a:lnTo>
                  <a:pt x="23876" y="426720"/>
                </a:lnTo>
                <a:close/>
              </a:path>
              <a:path w="478790" h="477519">
                <a:moveTo>
                  <a:pt x="27432" y="432816"/>
                </a:moveTo>
                <a:lnTo>
                  <a:pt x="25908" y="431292"/>
                </a:lnTo>
                <a:lnTo>
                  <a:pt x="26670" y="431292"/>
                </a:lnTo>
                <a:lnTo>
                  <a:pt x="27432" y="432816"/>
                </a:lnTo>
                <a:close/>
              </a:path>
              <a:path w="478790" h="477519">
                <a:moveTo>
                  <a:pt x="32004" y="438912"/>
                </a:moveTo>
                <a:lnTo>
                  <a:pt x="30480" y="437388"/>
                </a:lnTo>
                <a:lnTo>
                  <a:pt x="31242" y="437388"/>
                </a:lnTo>
                <a:lnTo>
                  <a:pt x="32004" y="438912"/>
                </a:lnTo>
                <a:close/>
              </a:path>
              <a:path w="478790" h="477519">
                <a:moveTo>
                  <a:pt x="109347" y="446532"/>
                </a:moveTo>
                <a:lnTo>
                  <a:pt x="73152" y="446532"/>
                </a:lnTo>
                <a:lnTo>
                  <a:pt x="82296" y="437388"/>
                </a:lnTo>
                <a:lnTo>
                  <a:pt x="82296" y="438912"/>
                </a:lnTo>
                <a:lnTo>
                  <a:pt x="116967" y="438912"/>
                </a:lnTo>
                <a:lnTo>
                  <a:pt x="111252" y="443484"/>
                </a:lnTo>
                <a:lnTo>
                  <a:pt x="111252" y="445008"/>
                </a:lnTo>
                <a:lnTo>
                  <a:pt x="109347" y="446532"/>
                </a:lnTo>
                <a:close/>
              </a:path>
              <a:path w="478790" h="477519">
                <a:moveTo>
                  <a:pt x="15240" y="454152"/>
                </a:moveTo>
                <a:lnTo>
                  <a:pt x="12192" y="449580"/>
                </a:lnTo>
                <a:lnTo>
                  <a:pt x="12192" y="448056"/>
                </a:lnTo>
                <a:lnTo>
                  <a:pt x="10668" y="443484"/>
                </a:lnTo>
                <a:lnTo>
                  <a:pt x="35052" y="443484"/>
                </a:lnTo>
                <a:lnTo>
                  <a:pt x="36576" y="446532"/>
                </a:lnTo>
                <a:lnTo>
                  <a:pt x="38100" y="446532"/>
                </a:lnTo>
                <a:lnTo>
                  <a:pt x="39624" y="448056"/>
                </a:lnTo>
                <a:lnTo>
                  <a:pt x="38100" y="448056"/>
                </a:lnTo>
                <a:lnTo>
                  <a:pt x="41148" y="449580"/>
                </a:lnTo>
                <a:lnTo>
                  <a:pt x="42672" y="449580"/>
                </a:lnTo>
                <a:lnTo>
                  <a:pt x="44196" y="451104"/>
                </a:lnTo>
                <a:lnTo>
                  <a:pt x="47244" y="452628"/>
                </a:lnTo>
                <a:lnTo>
                  <a:pt x="15240" y="452628"/>
                </a:lnTo>
                <a:lnTo>
                  <a:pt x="15240" y="454152"/>
                </a:lnTo>
                <a:close/>
              </a:path>
              <a:path w="478790" h="477519">
                <a:moveTo>
                  <a:pt x="103632" y="451104"/>
                </a:moveTo>
                <a:lnTo>
                  <a:pt x="105156" y="449580"/>
                </a:lnTo>
                <a:lnTo>
                  <a:pt x="67056" y="449580"/>
                </a:lnTo>
                <a:lnTo>
                  <a:pt x="71628" y="448056"/>
                </a:lnTo>
                <a:lnTo>
                  <a:pt x="70104" y="448056"/>
                </a:lnTo>
                <a:lnTo>
                  <a:pt x="73152" y="445008"/>
                </a:lnTo>
                <a:lnTo>
                  <a:pt x="73152" y="446532"/>
                </a:lnTo>
                <a:lnTo>
                  <a:pt x="109347" y="446532"/>
                </a:lnTo>
                <a:lnTo>
                  <a:pt x="103632" y="451104"/>
                </a:lnTo>
                <a:close/>
              </a:path>
              <a:path w="478790" h="477519">
                <a:moveTo>
                  <a:pt x="42672" y="449580"/>
                </a:moveTo>
                <a:lnTo>
                  <a:pt x="41148" y="449580"/>
                </a:lnTo>
                <a:lnTo>
                  <a:pt x="38100" y="448056"/>
                </a:lnTo>
                <a:lnTo>
                  <a:pt x="42672" y="449580"/>
                </a:lnTo>
                <a:close/>
              </a:path>
              <a:path w="478790" h="477519">
                <a:moveTo>
                  <a:pt x="67056" y="475488"/>
                </a:moveTo>
                <a:lnTo>
                  <a:pt x="42672" y="475488"/>
                </a:lnTo>
                <a:lnTo>
                  <a:pt x="38100" y="473964"/>
                </a:lnTo>
                <a:lnTo>
                  <a:pt x="25908" y="467868"/>
                </a:lnTo>
                <a:lnTo>
                  <a:pt x="19812" y="461772"/>
                </a:lnTo>
                <a:lnTo>
                  <a:pt x="15240" y="452628"/>
                </a:lnTo>
                <a:lnTo>
                  <a:pt x="59436" y="452628"/>
                </a:lnTo>
                <a:lnTo>
                  <a:pt x="62484" y="451104"/>
                </a:lnTo>
                <a:lnTo>
                  <a:pt x="64008" y="451104"/>
                </a:lnTo>
                <a:lnTo>
                  <a:pt x="68580" y="449580"/>
                </a:lnTo>
                <a:lnTo>
                  <a:pt x="105156" y="449580"/>
                </a:lnTo>
                <a:lnTo>
                  <a:pt x="99060" y="455676"/>
                </a:lnTo>
                <a:lnTo>
                  <a:pt x="97536" y="455676"/>
                </a:lnTo>
                <a:lnTo>
                  <a:pt x="92964" y="460248"/>
                </a:lnTo>
                <a:lnTo>
                  <a:pt x="86868" y="464820"/>
                </a:lnTo>
                <a:lnTo>
                  <a:pt x="83820" y="467868"/>
                </a:lnTo>
                <a:lnTo>
                  <a:pt x="77724" y="470916"/>
                </a:lnTo>
                <a:lnTo>
                  <a:pt x="74676" y="470916"/>
                </a:lnTo>
                <a:lnTo>
                  <a:pt x="71628" y="473964"/>
                </a:lnTo>
                <a:lnTo>
                  <a:pt x="70104" y="473964"/>
                </a:lnTo>
                <a:lnTo>
                  <a:pt x="67056" y="475488"/>
                </a:lnTo>
                <a:close/>
              </a:path>
              <a:path w="478790" h="477519">
                <a:moveTo>
                  <a:pt x="73152" y="472440"/>
                </a:moveTo>
                <a:lnTo>
                  <a:pt x="74676" y="470916"/>
                </a:lnTo>
                <a:lnTo>
                  <a:pt x="76200" y="470916"/>
                </a:lnTo>
                <a:lnTo>
                  <a:pt x="73152" y="472440"/>
                </a:lnTo>
                <a:close/>
              </a:path>
              <a:path w="478790" h="477519">
                <a:moveTo>
                  <a:pt x="60960" y="477012"/>
                </a:moveTo>
                <a:lnTo>
                  <a:pt x="51816" y="477012"/>
                </a:lnTo>
                <a:lnTo>
                  <a:pt x="47244" y="475488"/>
                </a:lnTo>
                <a:lnTo>
                  <a:pt x="64008" y="475488"/>
                </a:lnTo>
                <a:lnTo>
                  <a:pt x="60960" y="477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2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9572" y="2267712"/>
            <a:ext cx="2535936" cy="126365"/>
          </a:xfrm>
          <a:prstGeom prst="rect">
            <a:avLst/>
          </a:prstGeom>
        </p:spPr>
      </p:pic>
      <p:pic>
        <p:nvPicPr>
          <p:cNvPr id="2097222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5064" y="2273808"/>
            <a:ext cx="3087623" cy="88265"/>
          </a:xfrm>
          <a:prstGeom prst="rect">
            <a:avLst/>
          </a:prstGeom>
        </p:spPr>
      </p:pic>
      <p:sp>
        <p:nvSpPr>
          <p:cNvPr id="1048690" name="object 8"/>
          <p:cNvSpPr/>
          <p:nvPr/>
        </p:nvSpPr>
        <p:spPr>
          <a:xfrm>
            <a:off x="1453896" y="2650235"/>
            <a:ext cx="1336675" cy="76200"/>
          </a:xfrm>
          <a:custGeom>
            <a:avLst/>
            <a:gdLst/>
            <a:ahLst/>
            <a:cxnLst/>
            <a:rect l="l" t="t" r="r" b="b"/>
            <a:pathLst>
              <a:path w="1336675" h="76200">
                <a:moveTo>
                  <a:pt x="789432" y="1524"/>
                </a:moveTo>
                <a:lnTo>
                  <a:pt x="758952" y="1524"/>
                </a:lnTo>
                <a:lnTo>
                  <a:pt x="765048" y="0"/>
                </a:lnTo>
                <a:lnTo>
                  <a:pt x="784859" y="0"/>
                </a:lnTo>
                <a:lnTo>
                  <a:pt x="789432" y="1524"/>
                </a:lnTo>
                <a:close/>
              </a:path>
              <a:path w="1336675" h="76200">
                <a:moveTo>
                  <a:pt x="850392" y="4572"/>
                </a:moveTo>
                <a:lnTo>
                  <a:pt x="740663" y="4572"/>
                </a:lnTo>
                <a:lnTo>
                  <a:pt x="745236" y="3048"/>
                </a:lnTo>
                <a:lnTo>
                  <a:pt x="749808" y="3048"/>
                </a:lnTo>
                <a:lnTo>
                  <a:pt x="755904" y="1524"/>
                </a:lnTo>
                <a:lnTo>
                  <a:pt x="838200" y="1524"/>
                </a:lnTo>
                <a:lnTo>
                  <a:pt x="850392" y="4572"/>
                </a:lnTo>
                <a:close/>
              </a:path>
              <a:path w="1336675" h="76200">
                <a:moveTo>
                  <a:pt x="874775" y="7620"/>
                </a:moveTo>
                <a:lnTo>
                  <a:pt x="733044" y="7620"/>
                </a:lnTo>
                <a:lnTo>
                  <a:pt x="737616" y="4572"/>
                </a:lnTo>
                <a:lnTo>
                  <a:pt x="867155" y="4572"/>
                </a:lnTo>
                <a:lnTo>
                  <a:pt x="868679" y="6096"/>
                </a:lnTo>
                <a:lnTo>
                  <a:pt x="874775" y="7620"/>
                </a:lnTo>
                <a:close/>
              </a:path>
              <a:path w="1336675" h="76200">
                <a:moveTo>
                  <a:pt x="879348" y="7620"/>
                </a:moveTo>
                <a:lnTo>
                  <a:pt x="874775" y="7620"/>
                </a:lnTo>
                <a:lnTo>
                  <a:pt x="873252" y="6096"/>
                </a:lnTo>
                <a:lnTo>
                  <a:pt x="879348" y="7620"/>
                </a:lnTo>
                <a:close/>
              </a:path>
              <a:path w="1336675" h="76200">
                <a:moveTo>
                  <a:pt x="902208" y="9144"/>
                </a:moveTo>
                <a:lnTo>
                  <a:pt x="723900" y="9144"/>
                </a:lnTo>
                <a:lnTo>
                  <a:pt x="729996" y="7620"/>
                </a:lnTo>
                <a:lnTo>
                  <a:pt x="896112" y="7620"/>
                </a:lnTo>
                <a:lnTo>
                  <a:pt x="902208" y="9144"/>
                </a:lnTo>
                <a:close/>
              </a:path>
              <a:path w="1336675" h="76200">
                <a:moveTo>
                  <a:pt x="1025652" y="13716"/>
                </a:moveTo>
                <a:lnTo>
                  <a:pt x="702563" y="13716"/>
                </a:lnTo>
                <a:lnTo>
                  <a:pt x="708659" y="12065"/>
                </a:lnTo>
                <a:lnTo>
                  <a:pt x="716279" y="10541"/>
                </a:lnTo>
                <a:lnTo>
                  <a:pt x="717804" y="9144"/>
                </a:lnTo>
                <a:lnTo>
                  <a:pt x="906779" y="9144"/>
                </a:lnTo>
                <a:lnTo>
                  <a:pt x="912114" y="10366"/>
                </a:lnTo>
                <a:lnTo>
                  <a:pt x="911352" y="10541"/>
                </a:lnTo>
                <a:lnTo>
                  <a:pt x="993647" y="10541"/>
                </a:lnTo>
                <a:lnTo>
                  <a:pt x="1001268" y="12065"/>
                </a:lnTo>
                <a:lnTo>
                  <a:pt x="1016507" y="12065"/>
                </a:lnTo>
                <a:lnTo>
                  <a:pt x="1025652" y="13716"/>
                </a:lnTo>
                <a:close/>
              </a:path>
              <a:path w="1336675" h="76200">
                <a:moveTo>
                  <a:pt x="931163" y="10541"/>
                </a:moveTo>
                <a:lnTo>
                  <a:pt x="912875" y="10541"/>
                </a:lnTo>
                <a:lnTo>
                  <a:pt x="912114" y="10366"/>
                </a:lnTo>
                <a:lnTo>
                  <a:pt x="917448" y="9144"/>
                </a:lnTo>
                <a:lnTo>
                  <a:pt x="923544" y="9144"/>
                </a:lnTo>
                <a:lnTo>
                  <a:pt x="931163" y="10541"/>
                </a:lnTo>
                <a:close/>
              </a:path>
              <a:path w="1336675" h="76200">
                <a:moveTo>
                  <a:pt x="912875" y="10541"/>
                </a:moveTo>
                <a:lnTo>
                  <a:pt x="911352" y="10541"/>
                </a:lnTo>
                <a:lnTo>
                  <a:pt x="912114" y="10366"/>
                </a:lnTo>
                <a:lnTo>
                  <a:pt x="912875" y="10541"/>
                </a:lnTo>
                <a:close/>
              </a:path>
              <a:path w="1336675" h="76200">
                <a:moveTo>
                  <a:pt x="1167384" y="21336"/>
                </a:moveTo>
                <a:lnTo>
                  <a:pt x="661416" y="21336"/>
                </a:lnTo>
                <a:lnTo>
                  <a:pt x="673608" y="18288"/>
                </a:lnTo>
                <a:lnTo>
                  <a:pt x="676655" y="16764"/>
                </a:lnTo>
                <a:lnTo>
                  <a:pt x="694944" y="16764"/>
                </a:lnTo>
                <a:lnTo>
                  <a:pt x="701040" y="13716"/>
                </a:lnTo>
                <a:lnTo>
                  <a:pt x="1033271" y="13716"/>
                </a:lnTo>
                <a:lnTo>
                  <a:pt x="1040892" y="15240"/>
                </a:lnTo>
                <a:lnTo>
                  <a:pt x="1112520" y="15240"/>
                </a:lnTo>
                <a:lnTo>
                  <a:pt x="1130807" y="18288"/>
                </a:lnTo>
                <a:lnTo>
                  <a:pt x="1139952" y="18288"/>
                </a:lnTo>
                <a:lnTo>
                  <a:pt x="1149096" y="19812"/>
                </a:lnTo>
                <a:lnTo>
                  <a:pt x="1158239" y="19812"/>
                </a:lnTo>
                <a:lnTo>
                  <a:pt x="1167384" y="21336"/>
                </a:lnTo>
                <a:close/>
              </a:path>
              <a:path w="1336675" h="76200">
                <a:moveTo>
                  <a:pt x="1080515" y="15240"/>
                </a:moveTo>
                <a:lnTo>
                  <a:pt x="1054607" y="15240"/>
                </a:lnTo>
                <a:lnTo>
                  <a:pt x="1062228" y="13716"/>
                </a:lnTo>
                <a:lnTo>
                  <a:pt x="1072896" y="13716"/>
                </a:lnTo>
                <a:lnTo>
                  <a:pt x="1080515" y="15240"/>
                </a:lnTo>
                <a:close/>
              </a:path>
              <a:path w="1336675" h="76200">
                <a:moveTo>
                  <a:pt x="694944" y="16764"/>
                </a:moveTo>
                <a:lnTo>
                  <a:pt x="690371" y="16764"/>
                </a:lnTo>
                <a:lnTo>
                  <a:pt x="697992" y="15240"/>
                </a:lnTo>
                <a:lnTo>
                  <a:pt x="694944" y="16764"/>
                </a:lnTo>
                <a:close/>
              </a:path>
              <a:path w="1336675" h="76200">
                <a:moveTo>
                  <a:pt x="1281684" y="21336"/>
                </a:moveTo>
                <a:lnTo>
                  <a:pt x="1254252" y="21336"/>
                </a:lnTo>
                <a:lnTo>
                  <a:pt x="1267968" y="19812"/>
                </a:lnTo>
                <a:lnTo>
                  <a:pt x="1281684" y="21336"/>
                </a:lnTo>
                <a:close/>
              </a:path>
              <a:path w="1336675" h="76200">
                <a:moveTo>
                  <a:pt x="755904" y="27432"/>
                </a:moveTo>
                <a:lnTo>
                  <a:pt x="641604" y="27432"/>
                </a:lnTo>
                <a:lnTo>
                  <a:pt x="653796" y="24257"/>
                </a:lnTo>
                <a:lnTo>
                  <a:pt x="659892" y="21336"/>
                </a:lnTo>
                <a:lnTo>
                  <a:pt x="1179576" y="21336"/>
                </a:lnTo>
                <a:lnTo>
                  <a:pt x="1200150" y="24152"/>
                </a:lnTo>
                <a:lnTo>
                  <a:pt x="1199388" y="24257"/>
                </a:lnTo>
                <a:lnTo>
                  <a:pt x="769620" y="24257"/>
                </a:lnTo>
                <a:lnTo>
                  <a:pt x="765048" y="25908"/>
                </a:lnTo>
                <a:lnTo>
                  <a:pt x="760475" y="25908"/>
                </a:lnTo>
                <a:lnTo>
                  <a:pt x="755904" y="27432"/>
                </a:lnTo>
                <a:close/>
              </a:path>
              <a:path w="1336675" h="76200">
                <a:moveTo>
                  <a:pt x="1313688" y="47244"/>
                </a:moveTo>
                <a:lnTo>
                  <a:pt x="1309115" y="47244"/>
                </a:lnTo>
                <a:lnTo>
                  <a:pt x="1293876" y="45720"/>
                </a:lnTo>
                <a:lnTo>
                  <a:pt x="1156715" y="45720"/>
                </a:lnTo>
                <a:lnTo>
                  <a:pt x="1146047" y="44196"/>
                </a:lnTo>
                <a:lnTo>
                  <a:pt x="1136904" y="44196"/>
                </a:lnTo>
                <a:lnTo>
                  <a:pt x="1118615" y="41148"/>
                </a:lnTo>
                <a:lnTo>
                  <a:pt x="1103376" y="41148"/>
                </a:lnTo>
                <a:lnTo>
                  <a:pt x="1094231" y="39624"/>
                </a:lnTo>
                <a:lnTo>
                  <a:pt x="1030223" y="39624"/>
                </a:lnTo>
                <a:lnTo>
                  <a:pt x="1022604" y="38100"/>
                </a:lnTo>
                <a:lnTo>
                  <a:pt x="1014984" y="38100"/>
                </a:lnTo>
                <a:lnTo>
                  <a:pt x="1007363" y="36449"/>
                </a:lnTo>
                <a:lnTo>
                  <a:pt x="998220" y="36449"/>
                </a:lnTo>
                <a:lnTo>
                  <a:pt x="991362" y="35191"/>
                </a:lnTo>
                <a:lnTo>
                  <a:pt x="992123" y="35052"/>
                </a:lnTo>
                <a:lnTo>
                  <a:pt x="905255" y="35052"/>
                </a:lnTo>
                <a:lnTo>
                  <a:pt x="899159" y="33528"/>
                </a:lnTo>
                <a:lnTo>
                  <a:pt x="882396" y="33528"/>
                </a:lnTo>
                <a:lnTo>
                  <a:pt x="876300" y="32004"/>
                </a:lnTo>
                <a:lnTo>
                  <a:pt x="868679" y="32004"/>
                </a:lnTo>
                <a:lnTo>
                  <a:pt x="862584" y="30480"/>
                </a:lnTo>
                <a:lnTo>
                  <a:pt x="864108" y="30480"/>
                </a:lnTo>
                <a:lnTo>
                  <a:pt x="858012" y="28956"/>
                </a:lnTo>
                <a:lnTo>
                  <a:pt x="844296" y="28956"/>
                </a:lnTo>
                <a:lnTo>
                  <a:pt x="839724" y="27432"/>
                </a:lnTo>
                <a:lnTo>
                  <a:pt x="833628" y="25908"/>
                </a:lnTo>
                <a:lnTo>
                  <a:pt x="781812" y="25908"/>
                </a:lnTo>
                <a:lnTo>
                  <a:pt x="777240" y="24257"/>
                </a:lnTo>
                <a:lnTo>
                  <a:pt x="1200912" y="24257"/>
                </a:lnTo>
                <a:lnTo>
                  <a:pt x="1200150" y="24152"/>
                </a:lnTo>
                <a:lnTo>
                  <a:pt x="1220723" y="21336"/>
                </a:lnTo>
                <a:lnTo>
                  <a:pt x="1296923" y="21336"/>
                </a:lnTo>
                <a:lnTo>
                  <a:pt x="1312163" y="22860"/>
                </a:lnTo>
                <a:lnTo>
                  <a:pt x="1328928" y="25908"/>
                </a:lnTo>
                <a:lnTo>
                  <a:pt x="1333500" y="27432"/>
                </a:lnTo>
                <a:lnTo>
                  <a:pt x="1336547" y="30480"/>
                </a:lnTo>
                <a:lnTo>
                  <a:pt x="1336547" y="38100"/>
                </a:lnTo>
                <a:lnTo>
                  <a:pt x="1333500" y="41148"/>
                </a:lnTo>
                <a:lnTo>
                  <a:pt x="1330452" y="42672"/>
                </a:lnTo>
                <a:lnTo>
                  <a:pt x="1313688" y="47244"/>
                </a:lnTo>
                <a:close/>
              </a:path>
              <a:path w="1336675" h="76200">
                <a:moveTo>
                  <a:pt x="1200912" y="24257"/>
                </a:moveTo>
                <a:lnTo>
                  <a:pt x="1199388" y="24257"/>
                </a:lnTo>
                <a:lnTo>
                  <a:pt x="1200150" y="24152"/>
                </a:lnTo>
                <a:lnTo>
                  <a:pt x="1200912" y="24257"/>
                </a:lnTo>
                <a:close/>
              </a:path>
              <a:path w="1336675" h="76200">
                <a:moveTo>
                  <a:pt x="836675" y="27432"/>
                </a:moveTo>
                <a:lnTo>
                  <a:pt x="807720" y="27432"/>
                </a:lnTo>
                <a:lnTo>
                  <a:pt x="803148" y="25908"/>
                </a:lnTo>
                <a:lnTo>
                  <a:pt x="833628" y="25908"/>
                </a:lnTo>
                <a:lnTo>
                  <a:pt x="836675" y="27432"/>
                </a:lnTo>
                <a:close/>
              </a:path>
              <a:path w="1336675" h="76200">
                <a:moveTo>
                  <a:pt x="739140" y="32004"/>
                </a:moveTo>
                <a:lnTo>
                  <a:pt x="630936" y="32004"/>
                </a:lnTo>
                <a:lnTo>
                  <a:pt x="637032" y="28956"/>
                </a:lnTo>
                <a:lnTo>
                  <a:pt x="643128" y="27432"/>
                </a:lnTo>
                <a:lnTo>
                  <a:pt x="754379" y="27432"/>
                </a:lnTo>
                <a:lnTo>
                  <a:pt x="749808" y="28956"/>
                </a:lnTo>
                <a:lnTo>
                  <a:pt x="746759" y="28956"/>
                </a:lnTo>
                <a:lnTo>
                  <a:pt x="740663" y="30480"/>
                </a:lnTo>
                <a:lnTo>
                  <a:pt x="739140" y="32004"/>
                </a:lnTo>
                <a:close/>
              </a:path>
              <a:path w="1336675" h="76200">
                <a:moveTo>
                  <a:pt x="733044" y="33528"/>
                </a:moveTo>
                <a:lnTo>
                  <a:pt x="621792" y="33528"/>
                </a:lnTo>
                <a:lnTo>
                  <a:pt x="626363" y="32004"/>
                </a:lnTo>
                <a:lnTo>
                  <a:pt x="632459" y="30480"/>
                </a:lnTo>
                <a:lnTo>
                  <a:pt x="630936" y="32004"/>
                </a:lnTo>
                <a:lnTo>
                  <a:pt x="734567" y="32004"/>
                </a:lnTo>
                <a:lnTo>
                  <a:pt x="733044" y="33528"/>
                </a:lnTo>
                <a:close/>
              </a:path>
              <a:path w="1336675" h="76200">
                <a:moveTo>
                  <a:pt x="701040" y="41148"/>
                </a:moveTo>
                <a:lnTo>
                  <a:pt x="591312" y="41148"/>
                </a:lnTo>
                <a:lnTo>
                  <a:pt x="609600" y="36449"/>
                </a:lnTo>
                <a:lnTo>
                  <a:pt x="614171" y="35052"/>
                </a:lnTo>
                <a:lnTo>
                  <a:pt x="620267" y="33528"/>
                </a:lnTo>
                <a:lnTo>
                  <a:pt x="728471" y="33528"/>
                </a:lnTo>
                <a:lnTo>
                  <a:pt x="722375" y="35052"/>
                </a:lnTo>
                <a:lnTo>
                  <a:pt x="714755" y="36449"/>
                </a:lnTo>
                <a:lnTo>
                  <a:pt x="716279" y="36449"/>
                </a:lnTo>
                <a:lnTo>
                  <a:pt x="708659" y="38100"/>
                </a:lnTo>
                <a:lnTo>
                  <a:pt x="710184" y="38100"/>
                </a:lnTo>
                <a:lnTo>
                  <a:pt x="704088" y="39624"/>
                </a:lnTo>
                <a:lnTo>
                  <a:pt x="701040" y="41148"/>
                </a:lnTo>
                <a:close/>
              </a:path>
              <a:path w="1336675" h="76200">
                <a:moveTo>
                  <a:pt x="160020" y="36449"/>
                </a:moveTo>
                <a:lnTo>
                  <a:pt x="131063" y="36449"/>
                </a:lnTo>
                <a:lnTo>
                  <a:pt x="137159" y="35052"/>
                </a:lnTo>
                <a:lnTo>
                  <a:pt x="153924" y="35052"/>
                </a:lnTo>
                <a:lnTo>
                  <a:pt x="160020" y="36449"/>
                </a:lnTo>
                <a:close/>
              </a:path>
              <a:path w="1336675" h="76200">
                <a:moveTo>
                  <a:pt x="234696" y="36449"/>
                </a:moveTo>
                <a:lnTo>
                  <a:pt x="204216" y="36449"/>
                </a:lnTo>
                <a:lnTo>
                  <a:pt x="211836" y="35052"/>
                </a:lnTo>
                <a:lnTo>
                  <a:pt x="227075" y="35052"/>
                </a:lnTo>
                <a:lnTo>
                  <a:pt x="234696" y="36449"/>
                </a:lnTo>
                <a:close/>
              </a:path>
              <a:path w="1336675" h="76200">
                <a:moveTo>
                  <a:pt x="955548" y="36449"/>
                </a:moveTo>
                <a:lnTo>
                  <a:pt x="935736" y="36449"/>
                </a:lnTo>
                <a:lnTo>
                  <a:pt x="935736" y="35052"/>
                </a:lnTo>
                <a:lnTo>
                  <a:pt x="955548" y="35052"/>
                </a:lnTo>
                <a:lnTo>
                  <a:pt x="955548" y="36449"/>
                </a:lnTo>
                <a:close/>
              </a:path>
              <a:path w="1336675" h="76200">
                <a:moveTo>
                  <a:pt x="984504" y="36449"/>
                </a:moveTo>
                <a:lnTo>
                  <a:pt x="961644" y="36449"/>
                </a:lnTo>
                <a:lnTo>
                  <a:pt x="955548" y="35052"/>
                </a:lnTo>
                <a:lnTo>
                  <a:pt x="990600" y="35052"/>
                </a:lnTo>
                <a:lnTo>
                  <a:pt x="991362" y="35191"/>
                </a:lnTo>
                <a:lnTo>
                  <a:pt x="984504" y="36449"/>
                </a:lnTo>
                <a:close/>
              </a:path>
              <a:path w="1336675" h="76200">
                <a:moveTo>
                  <a:pt x="991362" y="35191"/>
                </a:moveTo>
                <a:lnTo>
                  <a:pt x="990600" y="35052"/>
                </a:lnTo>
                <a:lnTo>
                  <a:pt x="992123" y="35052"/>
                </a:lnTo>
                <a:lnTo>
                  <a:pt x="991362" y="35191"/>
                </a:lnTo>
                <a:close/>
              </a:path>
              <a:path w="1336675" h="76200">
                <a:moveTo>
                  <a:pt x="167640" y="38100"/>
                </a:moveTo>
                <a:lnTo>
                  <a:pt x="114300" y="38100"/>
                </a:lnTo>
                <a:lnTo>
                  <a:pt x="118871" y="36449"/>
                </a:lnTo>
                <a:lnTo>
                  <a:pt x="161544" y="36449"/>
                </a:lnTo>
                <a:lnTo>
                  <a:pt x="167640" y="38100"/>
                </a:lnTo>
                <a:close/>
              </a:path>
              <a:path w="1336675" h="76200">
                <a:moveTo>
                  <a:pt x="172212" y="38100"/>
                </a:moveTo>
                <a:lnTo>
                  <a:pt x="167640" y="38100"/>
                </a:lnTo>
                <a:lnTo>
                  <a:pt x="166116" y="36449"/>
                </a:lnTo>
                <a:lnTo>
                  <a:pt x="172212" y="38100"/>
                </a:lnTo>
                <a:close/>
              </a:path>
              <a:path w="1336675" h="76200">
                <a:moveTo>
                  <a:pt x="295655" y="38100"/>
                </a:moveTo>
                <a:lnTo>
                  <a:pt x="175259" y="38100"/>
                </a:lnTo>
                <a:lnTo>
                  <a:pt x="181355" y="36449"/>
                </a:lnTo>
                <a:lnTo>
                  <a:pt x="288036" y="36449"/>
                </a:lnTo>
                <a:lnTo>
                  <a:pt x="295655" y="38100"/>
                </a:lnTo>
                <a:close/>
              </a:path>
              <a:path w="1336675" h="76200">
                <a:moveTo>
                  <a:pt x="330708" y="39624"/>
                </a:moveTo>
                <a:lnTo>
                  <a:pt x="96012" y="39624"/>
                </a:lnTo>
                <a:lnTo>
                  <a:pt x="100583" y="38100"/>
                </a:lnTo>
                <a:lnTo>
                  <a:pt x="323088" y="38100"/>
                </a:lnTo>
                <a:lnTo>
                  <a:pt x="330708" y="39624"/>
                </a:lnTo>
                <a:close/>
              </a:path>
              <a:path w="1336675" h="76200">
                <a:moveTo>
                  <a:pt x="355092" y="42672"/>
                </a:moveTo>
                <a:lnTo>
                  <a:pt x="83820" y="42672"/>
                </a:lnTo>
                <a:lnTo>
                  <a:pt x="86867" y="41148"/>
                </a:lnTo>
                <a:lnTo>
                  <a:pt x="88391" y="41148"/>
                </a:lnTo>
                <a:lnTo>
                  <a:pt x="92963" y="39624"/>
                </a:lnTo>
                <a:lnTo>
                  <a:pt x="338328" y="39624"/>
                </a:lnTo>
                <a:lnTo>
                  <a:pt x="347471" y="41148"/>
                </a:lnTo>
                <a:lnTo>
                  <a:pt x="355092" y="42672"/>
                </a:lnTo>
                <a:close/>
              </a:path>
              <a:path w="1336675" h="76200">
                <a:moveTo>
                  <a:pt x="667512" y="45720"/>
                </a:moveTo>
                <a:lnTo>
                  <a:pt x="566928" y="45720"/>
                </a:lnTo>
                <a:lnTo>
                  <a:pt x="573024" y="44196"/>
                </a:lnTo>
                <a:lnTo>
                  <a:pt x="573024" y="42672"/>
                </a:lnTo>
                <a:lnTo>
                  <a:pt x="580644" y="42672"/>
                </a:lnTo>
                <a:lnTo>
                  <a:pt x="586740" y="41148"/>
                </a:lnTo>
                <a:lnTo>
                  <a:pt x="681228" y="41148"/>
                </a:lnTo>
                <a:lnTo>
                  <a:pt x="673608" y="44196"/>
                </a:lnTo>
                <a:lnTo>
                  <a:pt x="667512" y="45720"/>
                </a:lnTo>
                <a:close/>
              </a:path>
              <a:path w="1336675" h="76200">
                <a:moveTo>
                  <a:pt x="678179" y="42672"/>
                </a:moveTo>
                <a:lnTo>
                  <a:pt x="681228" y="41148"/>
                </a:lnTo>
                <a:lnTo>
                  <a:pt x="685800" y="41148"/>
                </a:lnTo>
                <a:lnTo>
                  <a:pt x="678179" y="42672"/>
                </a:lnTo>
                <a:close/>
              </a:path>
              <a:path w="1336675" h="76200">
                <a:moveTo>
                  <a:pt x="74675" y="44196"/>
                </a:moveTo>
                <a:lnTo>
                  <a:pt x="68579" y="44196"/>
                </a:lnTo>
                <a:lnTo>
                  <a:pt x="71628" y="42672"/>
                </a:lnTo>
                <a:lnTo>
                  <a:pt x="76200" y="42672"/>
                </a:lnTo>
                <a:lnTo>
                  <a:pt x="74675" y="44196"/>
                </a:lnTo>
                <a:close/>
              </a:path>
              <a:path w="1336675" h="76200">
                <a:moveTo>
                  <a:pt x="371855" y="44196"/>
                </a:moveTo>
                <a:lnTo>
                  <a:pt x="74675" y="44196"/>
                </a:lnTo>
                <a:lnTo>
                  <a:pt x="77724" y="42672"/>
                </a:lnTo>
                <a:lnTo>
                  <a:pt x="364236" y="42672"/>
                </a:lnTo>
                <a:lnTo>
                  <a:pt x="371855" y="44196"/>
                </a:lnTo>
                <a:close/>
              </a:path>
              <a:path w="1336675" h="76200">
                <a:moveTo>
                  <a:pt x="388620" y="45720"/>
                </a:moveTo>
                <a:lnTo>
                  <a:pt x="38100" y="45720"/>
                </a:lnTo>
                <a:lnTo>
                  <a:pt x="39624" y="44196"/>
                </a:lnTo>
                <a:lnTo>
                  <a:pt x="381000" y="44196"/>
                </a:lnTo>
                <a:lnTo>
                  <a:pt x="388620" y="45720"/>
                </a:lnTo>
                <a:close/>
              </a:path>
              <a:path w="1336675" h="76200">
                <a:moveTo>
                  <a:pt x="464820" y="51816"/>
                </a:moveTo>
                <a:lnTo>
                  <a:pt x="18287" y="51816"/>
                </a:lnTo>
                <a:lnTo>
                  <a:pt x="24383" y="48641"/>
                </a:lnTo>
                <a:lnTo>
                  <a:pt x="28955" y="47244"/>
                </a:lnTo>
                <a:lnTo>
                  <a:pt x="30479" y="45720"/>
                </a:lnTo>
                <a:lnTo>
                  <a:pt x="390144" y="45720"/>
                </a:lnTo>
                <a:lnTo>
                  <a:pt x="397763" y="47244"/>
                </a:lnTo>
                <a:lnTo>
                  <a:pt x="411479" y="47244"/>
                </a:lnTo>
                <a:lnTo>
                  <a:pt x="417575" y="48641"/>
                </a:lnTo>
                <a:lnTo>
                  <a:pt x="419100" y="48641"/>
                </a:lnTo>
                <a:lnTo>
                  <a:pt x="425196" y="50165"/>
                </a:lnTo>
                <a:lnTo>
                  <a:pt x="458724" y="50165"/>
                </a:lnTo>
                <a:lnTo>
                  <a:pt x="464820" y="51816"/>
                </a:lnTo>
                <a:close/>
              </a:path>
              <a:path w="1336675" h="76200">
                <a:moveTo>
                  <a:pt x="655320" y="48641"/>
                </a:moveTo>
                <a:lnTo>
                  <a:pt x="559308" y="48641"/>
                </a:lnTo>
                <a:lnTo>
                  <a:pt x="565404" y="45720"/>
                </a:lnTo>
                <a:lnTo>
                  <a:pt x="669036" y="45720"/>
                </a:lnTo>
                <a:lnTo>
                  <a:pt x="662940" y="47244"/>
                </a:lnTo>
                <a:lnTo>
                  <a:pt x="661416" y="47244"/>
                </a:lnTo>
                <a:lnTo>
                  <a:pt x="655320" y="48641"/>
                </a:lnTo>
                <a:close/>
              </a:path>
              <a:path w="1336675" h="76200">
                <a:moveTo>
                  <a:pt x="1202436" y="48641"/>
                </a:moveTo>
                <a:lnTo>
                  <a:pt x="1187196" y="48641"/>
                </a:lnTo>
                <a:lnTo>
                  <a:pt x="1165860" y="45720"/>
                </a:lnTo>
                <a:lnTo>
                  <a:pt x="1255776" y="45720"/>
                </a:lnTo>
                <a:lnTo>
                  <a:pt x="1243584" y="47244"/>
                </a:lnTo>
                <a:lnTo>
                  <a:pt x="1213104" y="47244"/>
                </a:lnTo>
                <a:lnTo>
                  <a:pt x="1202436" y="48641"/>
                </a:lnTo>
                <a:close/>
              </a:path>
              <a:path w="1336675" h="76200">
                <a:moveTo>
                  <a:pt x="559308" y="48641"/>
                </a:moveTo>
                <a:lnTo>
                  <a:pt x="553212" y="48641"/>
                </a:lnTo>
                <a:lnTo>
                  <a:pt x="560832" y="47244"/>
                </a:lnTo>
                <a:lnTo>
                  <a:pt x="559308" y="48641"/>
                </a:lnTo>
                <a:close/>
              </a:path>
              <a:path w="1336675" h="76200">
                <a:moveTo>
                  <a:pt x="643128" y="53340"/>
                </a:moveTo>
                <a:lnTo>
                  <a:pt x="505967" y="53340"/>
                </a:lnTo>
                <a:lnTo>
                  <a:pt x="513588" y="51816"/>
                </a:lnTo>
                <a:lnTo>
                  <a:pt x="539496" y="51816"/>
                </a:lnTo>
                <a:lnTo>
                  <a:pt x="554736" y="48641"/>
                </a:lnTo>
                <a:lnTo>
                  <a:pt x="656844" y="48641"/>
                </a:lnTo>
                <a:lnTo>
                  <a:pt x="649224" y="51816"/>
                </a:lnTo>
                <a:lnTo>
                  <a:pt x="643128" y="53340"/>
                </a:lnTo>
                <a:close/>
              </a:path>
              <a:path w="1336675" h="76200">
                <a:moveTo>
                  <a:pt x="7620" y="74549"/>
                </a:moveTo>
                <a:lnTo>
                  <a:pt x="3048" y="71628"/>
                </a:lnTo>
                <a:lnTo>
                  <a:pt x="1524" y="68580"/>
                </a:lnTo>
                <a:lnTo>
                  <a:pt x="0" y="64008"/>
                </a:lnTo>
                <a:lnTo>
                  <a:pt x="1524" y="59436"/>
                </a:lnTo>
                <a:lnTo>
                  <a:pt x="10667" y="54864"/>
                </a:lnTo>
                <a:lnTo>
                  <a:pt x="12191" y="53340"/>
                </a:lnTo>
                <a:lnTo>
                  <a:pt x="18287" y="50165"/>
                </a:lnTo>
                <a:lnTo>
                  <a:pt x="18287" y="51816"/>
                </a:lnTo>
                <a:lnTo>
                  <a:pt x="470916" y="51816"/>
                </a:lnTo>
                <a:lnTo>
                  <a:pt x="478536" y="53340"/>
                </a:lnTo>
                <a:lnTo>
                  <a:pt x="644652" y="53340"/>
                </a:lnTo>
                <a:lnTo>
                  <a:pt x="638556" y="54864"/>
                </a:lnTo>
                <a:lnTo>
                  <a:pt x="126491" y="54864"/>
                </a:lnTo>
                <a:lnTo>
                  <a:pt x="127254" y="55054"/>
                </a:lnTo>
                <a:lnTo>
                  <a:pt x="121920" y="56388"/>
                </a:lnTo>
                <a:lnTo>
                  <a:pt x="105155" y="56388"/>
                </a:lnTo>
                <a:lnTo>
                  <a:pt x="100583" y="57912"/>
                </a:lnTo>
                <a:lnTo>
                  <a:pt x="99059" y="57912"/>
                </a:lnTo>
                <a:lnTo>
                  <a:pt x="96012" y="59436"/>
                </a:lnTo>
                <a:lnTo>
                  <a:pt x="92963" y="59436"/>
                </a:lnTo>
                <a:lnTo>
                  <a:pt x="88391" y="60960"/>
                </a:lnTo>
                <a:lnTo>
                  <a:pt x="80771" y="60960"/>
                </a:lnTo>
                <a:lnTo>
                  <a:pt x="77724" y="62357"/>
                </a:lnTo>
                <a:lnTo>
                  <a:pt x="42671" y="62357"/>
                </a:lnTo>
                <a:lnTo>
                  <a:pt x="39624" y="64008"/>
                </a:lnTo>
                <a:lnTo>
                  <a:pt x="33528" y="64008"/>
                </a:lnTo>
                <a:lnTo>
                  <a:pt x="30479" y="65532"/>
                </a:lnTo>
                <a:lnTo>
                  <a:pt x="32004" y="65532"/>
                </a:lnTo>
                <a:lnTo>
                  <a:pt x="28955" y="67056"/>
                </a:lnTo>
                <a:lnTo>
                  <a:pt x="24383" y="68580"/>
                </a:lnTo>
                <a:lnTo>
                  <a:pt x="19812" y="68580"/>
                </a:lnTo>
                <a:lnTo>
                  <a:pt x="16763" y="70104"/>
                </a:lnTo>
                <a:lnTo>
                  <a:pt x="18287" y="70104"/>
                </a:lnTo>
                <a:lnTo>
                  <a:pt x="15240" y="71628"/>
                </a:lnTo>
                <a:lnTo>
                  <a:pt x="12191" y="71628"/>
                </a:lnTo>
                <a:lnTo>
                  <a:pt x="7620" y="74549"/>
                </a:lnTo>
                <a:close/>
              </a:path>
              <a:path w="1336675" h="76200">
                <a:moveTo>
                  <a:pt x="539496" y="51816"/>
                </a:moveTo>
                <a:lnTo>
                  <a:pt x="530352" y="51816"/>
                </a:lnTo>
                <a:lnTo>
                  <a:pt x="539496" y="50165"/>
                </a:lnTo>
                <a:lnTo>
                  <a:pt x="539496" y="51816"/>
                </a:lnTo>
                <a:close/>
              </a:path>
              <a:path w="1336675" h="76200">
                <a:moveTo>
                  <a:pt x="127254" y="55054"/>
                </a:moveTo>
                <a:lnTo>
                  <a:pt x="126491" y="54864"/>
                </a:lnTo>
                <a:lnTo>
                  <a:pt x="128016" y="54864"/>
                </a:lnTo>
                <a:lnTo>
                  <a:pt x="127254" y="55054"/>
                </a:lnTo>
                <a:close/>
              </a:path>
              <a:path w="1336675" h="76200">
                <a:moveTo>
                  <a:pt x="132587" y="56388"/>
                </a:moveTo>
                <a:lnTo>
                  <a:pt x="127254" y="55054"/>
                </a:lnTo>
                <a:lnTo>
                  <a:pt x="128016" y="54864"/>
                </a:lnTo>
                <a:lnTo>
                  <a:pt x="138683" y="54864"/>
                </a:lnTo>
                <a:lnTo>
                  <a:pt x="132587" y="56388"/>
                </a:lnTo>
                <a:close/>
              </a:path>
              <a:path w="1336675" h="76200">
                <a:moveTo>
                  <a:pt x="632459" y="56388"/>
                </a:moveTo>
                <a:lnTo>
                  <a:pt x="156971" y="56388"/>
                </a:lnTo>
                <a:lnTo>
                  <a:pt x="152400" y="54864"/>
                </a:lnTo>
                <a:lnTo>
                  <a:pt x="638556" y="54864"/>
                </a:lnTo>
                <a:lnTo>
                  <a:pt x="632459" y="56388"/>
                </a:lnTo>
                <a:close/>
              </a:path>
              <a:path w="1336675" h="76200">
                <a:moveTo>
                  <a:pt x="190500" y="57912"/>
                </a:moveTo>
                <a:lnTo>
                  <a:pt x="163067" y="57912"/>
                </a:lnTo>
                <a:lnTo>
                  <a:pt x="161544" y="56388"/>
                </a:lnTo>
                <a:lnTo>
                  <a:pt x="198120" y="56388"/>
                </a:lnTo>
                <a:lnTo>
                  <a:pt x="190500" y="57912"/>
                </a:lnTo>
                <a:close/>
              </a:path>
              <a:path w="1336675" h="76200">
                <a:moveTo>
                  <a:pt x="626363" y="57912"/>
                </a:moveTo>
                <a:lnTo>
                  <a:pt x="231648" y="57912"/>
                </a:lnTo>
                <a:lnTo>
                  <a:pt x="225552" y="56388"/>
                </a:lnTo>
                <a:lnTo>
                  <a:pt x="630936" y="56388"/>
                </a:lnTo>
                <a:lnTo>
                  <a:pt x="626363" y="57912"/>
                </a:lnTo>
                <a:close/>
              </a:path>
              <a:path w="1336675" h="76200">
                <a:moveTo>
                  <a:pt x="254508" y="59436"/>
                </a:moveTo>
                <a:lnTo>
                  <a:pt x="252983" y="59436"/>
                </a:lnTo>
                <a:lnTo>
                  <a:pt x="246887" y="57912"/>
                </a:lnTo>
                <a:lnTo>
                  <a:pt x="260604" y="57912"/>
                </a:lnTo>
                <a:lnTo>
                  <a:pt x="254508" y="59436"/>
                </a:lnTo>
                <a:close/>
              </a:path>
              <a:path w="1336675" h="76200">
                <a:moveTo>
                  <a:pt x="621792" y="59436"/>
                </a:moveTo>
                <a:lnTo>
                  <a:pt x="280416" y="59436"/>
                </a:lnTo>
                <a:lnTo>
                  <a:pt x="272796" y="57912"/>
                </a:lnTo>
                <a:lnTo>
                  <a:pt x="627888" y="57912"/>
                </a:lnTo>
                <a:lnTo>
                  <a:pt x="621792" y="59436"/>
                </a:lnTo>
                <a:close/>
              </a:path>
              <a:path w="1336675" h="76200">
                <a:moveTo>
                  <a:pt x="603504" y="64008"/>
                </a:moveTo>
                <a:lnTo>
                  <a:pt x="344424" y="64008"/>
                </a:lnTo>
                <a:lnTo>
                  <a:pt x="327659" y="60960"/>
                </a:lnTo>
                <a:lnTo>
                  <a:pt x="313944" y="60960"/>
                </a:lnTo>
                <a:lnTo>
                  <a:pt x="307848" y="59436"/>
                </a:lnTo>
                <a:lnTo>
                  <a:pt x="620267" y="59436"/>
                </a:lnTo>
                <a:lnTo>
                  <a:pt x="615696" y="60960"/>
                </a:lnTo>
                <a:lnTo>
                  <a:pt x="603504" y="64008"/>
                </a:lnTo>
                <a:close/>
              </a:path>
              <a:path w="1336675" h="76200">
                <a:moveTo>
                  <a:pt x="41148" y="64008"/>
                </a:moveTo>
                <a:lnTo>
                  <a:pt x="42671" y="62357"/>
                </a:lnTo>
                <a:lnTo>
                  <a:pt x="44196" y="62357"/>
                </a:lnTo>
                <a:lnTo>
                  <a:pt x="41148" y="64008"/>
                </a:lnTo>
                <a:close/>
              </a:path>
              <a:path w="1336675" h="76200">
                <a:moveTo>
                  <a:pt x="32004" y="65532"/>
                </a:moveTo>
                <a:lnTo>
                  <a:pt x="33528" y="64008"/>
                </a:lnTo>
                <a:lnTo>
                  <a:pt x="35052" y="64008"/>
                </a:lnTo>
                <a:lnTo>
                  <a:pt x="32004" y="65532"/>
                </a:lnTo>
                <a:close/>
              </a:path>
              <a:path w="1336675" h="76200">
                <a:moveTo>
                  <a:pt x="577596" y="67056"/>
                </a:moveTo>
                <a:lnTo>
                  <a:pt x="370332" y="67056"/>
                </a:lnTo>
                <a:lnTo>
                  <a:pt x="361188" y="65532"/>
                </a:lnTo>
                <a:lnTo>
                  <a:pt x="353567" y="64008"/>
                </a:lnTo>
                <a:lnTo>
                  <a:pt x="601979" y="64008"/>
                </a:lnTo>
                <a:lnTo>
                  <a:pt x="595883" y="65532"/>
                </a:lnTo>
                <a:lnTo>
                  <a:pt x="583692" y="65532"/>
                </a:lnTo>
                <a:lnTo>
                  <a:pt x="577596" y="67056"/>
                </a:lnTo>
                <a:close/>
              </a:path>
              <a:path w="1336675" h="76200">
                <a:moveTo>
                  <a:pt x="571500" y="68580"/>
                </a:moveTo>
                <a:lnTo>
                  <a:pt x="387096" y="68580"/>
                </a:lnTo>
                <a:lnTo>
                  <a:pt x="379475" y="67056"/>
                </a:lnTo>
                <a:lnTo>
                  <a:pt x="579120" y="67056"/>
                </a:lnTo>
                <a:lnTo>
                  <a:pt x="571500" y="68580"/>
                </a:lnTo>
                <a:close/>
              </a:path>
              <a:path w="1336675" h="76200">
                <a:moveTo>
                  <a:pt x="565404" y="71628"/>
                </a:moveTo>
                <a:lnTo>
                  <a:pt x="416052" y="71628"/>
                </a:lnTo>
                <a:lnTo>
                  <a:pt x="408432" y="70104"/>
                </a:lnTo>
                <a:lnTo>
                  <a:pt x="402336" y="70104"/>
                </a:lnTo>
                <a:lnTo>
                  <a:pt x="394716" y="68580"/>
                </a:lnTo>
                <a:lnTo>
                  <a:pt x="574548" y="68580"/>
                </a:lnTo>
                <a:lnTo>
                  <a:pt x="566928" y="70104"/>
                </a:lnTo>
                <a:lnTo>
                  <a:pt x="565404" y="71628"/>
                </a:lnTo>
                <a:close/>
              </a:path>
              <a:path w="1336675" h="76200">
                <a:moveTo>
                  <a:pt x="557783" y="73152"/>
                </a:moveTo>
                <a:lnTo>
                  <a:pt x="422148" y="73152"/>
                </a:lnTo>
                <a:lnTo>
                  <a:pt x="420624" y="71628"/>
                </a:lnTo>
                <a:lnTo>
                  <a:pt x="559308" y="71628"/>
                </a:lnTo>
                <a:lnTo>
                  <a:pt x="557783" y="73152"/>
                </a:lnTo>
                <a:close/>
              </a:path>
              <a:path w="1336675" h="76200">
                <a:moveTo>
                  <a:pt x="542544" y="74549"/>
                </a:moveTo>
                <a:lnTo>
                  <a:pt x="461771" y="74549"/>
                </a:lnTo>
                <a:lnTo>
                  <a:pt x="455675" y="73152"/>
                </a:lnTo>
                <a:lnTo>
                  <a:pt x="550163" y="73152"/>
                </a:lnTo>
                <a:lnTo>
                  <a:pt x="542544" y="74549"/>
                </a:lnTo>
                <a:close/>
              </a:path>
              <a:path w="1336675" h="76200">
                <a:moveTo>
                  <a:pt x="524255" y="76200"/>
                </a:moveTo>
                <a:lnTo>
                  <a:pt x="477012" y="76200"/>
                </a:lnTo>
                <a:lnTo>
                  <a:pt x="469392" y="74549"/>
                </a:lnTo>
                <a:lnTo>
                  <a:pt x="531875" y="74549"/>
                </a:lnTo>
                <a:lnTo>
                  <a:pt x="524255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9"/>
          <p:cNvGrpSpPr/>
          <p:nvPr/>
        </p:nvGrpSpPr>
        <p:grpSpPr>
          <a:xfrm>
            <a:off x="7298435" y="2897124"/>
            <a:ext cx="1117600" cy="315595"/>
            <a:chOff x="7298435" y="2897124"/>
            <a:chExt cx="1117600" cy="315595"/>
          </a:xfrm>
        </p:grpSpPr>
        <p:pic>
          <p:nvPicPr>
            <p:cNvPr id="2097223" name="object 1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8435" y="2897124"/>
              <a:ext cx="281939" cy="315467"/>
            </a:xfrm>
            <a:prstGeom prst="rect">
              <a:avLst/>
            </a:prstGeom>
          </p:spPr>
        </p:pic>
        <p:pic>
          <p:nvPicPr>
            <p:cNvPr id="2097224" name="object 11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9332" y="3038856"/>
              <a:ext cx="502919" cy="129540"/>
            </a:xfrm>
            <a:prstGeom prst="rect">
              <a:avLst/>
            </a:prstGeom>
          </p:spPr>
        </p:pic>
        <p:pic>
          <p:nvPicPr>
            <p:cNvPr id="2097225" name="object 12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42732" y="2921508"/>
              <a:ext cx="272796" cy="255270"/>
            </a:xfrm>
            <a:prstGeom prst="rect">
              <a:avLst/>
            </a:prstGeom>
          </p:spPr>
        </p:pic>
      </p:grpSp>
      <p:pic>
        <p:nvPicPr>
          <p:cNvPr id="2097226" name="object 13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37076" y="2621280"/>
            <a:ext cx="3534156" cy="77597"/>
          </a:xfrm>
          <a:prstGeom prst="rect">
            <a:avLst/>
          </a:prstGeom>
        </p:spPr>
      </p:pic>
      <p:sp>
        <p:nvSpPr>
          <p:cNvPr id="1048691" name="object 14"/>
          <p:cNvSpPr/>
          <p:nvPr/>
        </p:nvSpPr>
        <p:spPr>
          <a:xfrm>
            <a:off x="3808476" y="2919983"/>
            <a:ext cx="285115" cy="289560"/>
          </a:xfrm>
          <a:custGeom>
            <a:avLst/>
            <a:gdLst/>
            <a:ahLst/>
            <a:cxnLst/>
            <a:rect l="l" t="t" r="r" b="b"/>
            <a:pathLst>
              <a:path w="285114" h="289560">
                <a:moveTo>
                  <a:pt x="256032" y="28956"/>
                </a:moveTo>
                <a:lnTo>
                  <a:pt x="254508" y="24383"/>
                </a:lnTo>
                <a:lnTo>
                  <a:pt x="252983" y="16764"/>
                </a:lnTo>
                <a:lnTo>
                  <a:pt x="251459" y="12191"/>
                </a:lnTo>
                <a:lnTo>
                  <a:pt x="254508" y="6096"/>
                </a:lnTo>
                <a:lnTo>
                  <a:pt x="260604" y="3048"/>
                </a:lnTo>
                <a:lnTo>
                  <a:pt x="265175" y="0"/>
                </a:lnTo>
                <a:lnTo>
                  <a:pt x="272796" y="3048"/>
                </a:lnTo>
                <a:lnTo>
                  <a:pt x="274320" y="9143"/>
                </a:lnTo>
                <a:lnTo>
                  <a:pt x="278891" y="13716"/>
                </a:lnTo>
                <a:lnTo>
                  <a:pt x="280416" y="19812"/>
                </a:lnTo>
                <a:lnTo>
                  <a:pt x="281940" y="22859"/>
                </a:lnTo>
                <a:lnTo>
                  <a:pt x="283083" y="27432"/>
                </a:lnTo>
                <a:lnTo>
                  <a:pt x="256032" y="27432"/>
                </a:lnTo>
                <a:lnTo>
                  <a:pt x="256032" y="28956"/>
                </a:lnTo>
                <a:close/>
              </a:path>
              <a:path w="285114" h="289560">
                <a:moveTo>
                  <a:pt x="284226" y="51816"/>
                </a:moveTo>
                <a:lnTo>
                  <a:pt x="257556" y="51816"/>
                </a:lnTo>
                <a:lnTo>
                  <a:pt x="257556" y="33527"/>
                </a:lnTo>
                <a:lnTo>
                  <a:pt x="256032" y="27432"/>
                </a:lnTo>
                <a:lnTo>
                  <a:pt x="283083" y="27432"/>
                </a:lnTo>
                <a:lnTo>
                  <a:pt x="283464" y="28956"/>
                </a:lnTo>
                <a:lnTo>
                  <a:pt x="283464" y="35051"/>
                </a:lnTo>
                <a:lnTo>
                  <a:pt x="284988" y="36575"/>
                </a:lnTo>
                <a:lnTo>
                  <a:pt x="284988" y="48767"/>
                </a:lnTo>
                <a:lnTo>
                  <a:pt x="284226" y="51816"/>
                </a:lnTo>
                <a:close/>
              </a:path>
              <a:path w="285114" h="289560">
                <a:moveTo>
                  <a:pt x="283464" y="56388"/>
                </a:moveTo>
                <a:lnTo>
                  <a:pt x="256032" y="56388"/>
                </a:lnTo>
                <a:lnTo>
                  <a:pt x="257556" y="50291"/>
                </a:lnTo>
                <a:lnTo>
                  <a:pt x="257556" y="51816"/>
                </a:lnTo>
                <a:lnTo>
                  <a:pt x="284226" y="51816"/>
                </a:lnTo>
                <a:lnTo>
                  <a:pt x="283464" y="54864"/>
                </a:lnTo>
                <a:lnTo>
                  <a:pt x="283464" y="56388"/>
                </a:lnTo>
                <a:close/>
              </a:path>
              <a:path w="285114" h="289560">
                <a:moveTo>
                  <a:pt x="252984" y="70103"/>
                </a:moveTo>
                <a:lnTo>
                  <a:pt x="254508" y="64008"/>
                </a:lnTo>
                <a:lnTo>
                  <a:pt x="254508" y="62483"/>
                </a:lnTo>
                <a:lnTo>
                  <a:pt x="256032" y="54864"/>
                </a:lnTo>
                <a:lnTo>
                  <a:pt x="256032" y="56388"/>
                </a:lnTo>
                <a:lnTo>
                  <a:pt x="283464" y="56388"/>
                </a:lnTo>
                <a:lnTo>
                  <a:pt x="283464" y="60959"/>
                </a:lnTo>
                <a:lnTo>
                  <a:pt x="281940" y="62483"/>
                </a:lnTo>
                <a:lnTo>
                  <a:pt x="280797" y="67056"/>
                </a:lnTo>
                <a:lnTo>
                  <a:pt x="254508" y="67056"/>
                </a:lnTo>
                <a:lnTo>
                  <a:pt x="252984" y="70103"/>
                </a:lnTo>
                <a:close/>
              </a:path>
              <a:path w="285114" h="289560">
                <a:moveTo>
                  <a:pt x="280416" y="70104"/>
                </a:moveTo>
                <a:lnTo>
                  <a:pt x="252983" y="70104"/>
                </a:lnTo>
                <a:lnTo>
                  <a:pt x="254508" y="67056"/>
                </a:lnTo>
                <a:lnTo>
                  <a:pt x="280416" y="67056"/>
                </a:lnTo>
                <a:lnTo>
                  <a:pt x="280416" y="70104"/>
                </a:lnTo>
                <a:close/>
              </a:path>
              <a:path w="285114" h="289560">
                <a:moveTo>
                  <a:pt x="280416" y="68580"/>
                </a:moveTo>
                <a:lnTo>
                  <a:pt x="280416" y="67056"/>
                </a:lnTo>
                <a:lnTo>
                  <a:pt x="280797" y="67056"/>
                </a:lnTo>
                <a:lnTo>
                  <a:pt x="280416" y="68580"/>
                </a:lnTo>
                <a:close/>
              </a:path>
              <a:path w="285114" h="289560">
                <a:moveTo>
                  <a:pt x="240791" y="92964"/>
                </a:moveTo>
                <a:lnTo>
                  <a:pt x="245364" y="85343"/>
                </a:lnTo>
                <a:lnTo>
                  <a:pt x="248412" y="77724"/>
                </a:lnTo>
                <a:lnTo>
                  <a:pt x="251459" y="73151"/>
                </a:lnTo>
                <a:lnTo>
                  <a:pt x="252984" y="70103"/>
                </a:lnTo>
                <a:lnTo>
                  <a:pt x="280416" y="70104"/>
                </a:lnTo>
                <a:lnTo>
                  <a:pt x="280416" y="74675"/>
                </a:lnTo>
                <a:lnTo>
                  <a:pt x="272796" y="89916"/>
                </a:lnTo>
                <a:lnTo>
                  <a:pt x="272186" y="91440"/>
                </a:lnTo>
                <a:lnTo>
                  <a:pt x="242316" y="91440"/>
                </a:lnTo>
                <a:lnTo>
                  <a:pt x="240791" y="92964"/>
                </a:lnTo>
                <a:close/>
              </a:path>
              <a:path w="285114" h="289560">
                <a:moveTo>
                  <a:pt x="264261" y="106680"/>
                </a:moveTo>
                <a:lnTo>
                  <a:pt x="233172" y="106680"/>
                </a:lnTo>
                <a:lnTo>
                  <a:pt x="242316" y="91440"/>
                </a:lnTo>
                <a:lnTo>
                  <a:pt x="272186" y="91440"/>
                </a:lnTo>
                <a:lnTo>
                  <a:pt x="269748" y="97535"/>
                </a:lnTo>
                <a:lnTo>
                  <a:pt x="264261" y="106680"/>
                </a:lnTo>
                <a:close/>
              </a:path>
              <a:path w="285114" h="289560">
                <a:moveTo>
                  <a:pt x="198120" y="155448"/>
                </a:moveTo>
                <a:lnTo>
                  <a:pt x="204216" y="146304"/>
                </a:lnTo>
                <a:lnTo>
                  <a:pt x="205740" y="144780"/>
                </a:lnTo>
                <a:lnTo>
                  <a:pt x="211835" y="137159"/>
                </a:lnTo>
                <a:lnTo>
                  <a:pt x="216408" y="128016"/>
                </a:lnTo>
                <a:lnTo>
                  <a:pt x="217932" y="128016"/>
                </a:lnTo>
                <a:lnTo>
                  <a:pt x="224027" y="120396"/>
                </a:lnTo>
                <a:lnTo>
                  <a:pt x="222504" y="120396"/>
                </a:lnTo>
                <a:lnTo>
                  <a:pt x="228600" y="112775"/>
                </a:lnTo>
                <a:lnTo>
                  <a:pt x="233172" y="105156"/>
                </a:lnTo>
                <a:lnTo>
                  <a:pt x="233172" y="106680"/>
                </a:lnTo>
                <a:lnTo>
                  <a:pt x="264261" y="106680"/>
                </a:lnTo>
                <a:lnTo>
                  <a:pt x="256032" y="120396"/>
                </a:lnTo>
                <a:lnTo>
                  <a:pt x="237743" y="143256"/>
                </a:lnTo>
                <a:lnTo>
                  <a:pt x="239267" y="143256"/>
                </a:lnTo>
                <a:lnTo>
                  <a:pt x="233172" y="152400"/>
                </a:lnTo>
                <a:lnTo>
                  <a:pt x="231952" y="153924"/>
                </a:lnTo>
                <a:lnTo>
                  <a:pt x="199643" y="153924"/>
                </a:lnTo>
                <a:lnTo>
                  <a:pt x="198120" y="155448"/>
                </a:lnTo>
                <a:close/>
              </a:path>
              <a:path w="285114" h="289560">
                <a:moveTo>
                  <a:pt x="214121" y="178308"/>
                </a:moveTo>
                <a:lnTo>
                  <a:pt x="182880" y="178308"/>
                </a:lnTo>
                <a:lnTo>
                  <a:pt x="187451" y="170688"/>
                </a:lnTo>
                <a:lnTo>
                  <a:pt x="193548" y="163067"/>
                </a:lnTo>
                <a:lnTo>
                  <a:pt x="193548" y="161543"/>
                </a:lnTo>
                <a:lnTo>
                  <a:pt x="199643" y="153924"/>
                </a:lnTo>
                <a:lnTo>
                  <a:pt x="231952" y="153924"/>
                </a:lnTo>
                <a:lnTo>
                  <a:pt x="227075" y="160019"/>
                </a:lnTo>
                <a:lnTo>
                  <a:pt x="215900" y="176783"/>
                </a:lnTo>
                <a:lnTo>
                  <a:pt x="214883" y="176783"/>
                </a:lnTo>
                <a:lnTo>
                  <a:pt x="214121" y="178308"/>
                </a:lnTo>
                <a:close/>
              </a:path>
              <a:path w="285114" h="289560">
                <a:moveTo>
                  <a:pt x="163068" y="239267"/>
                </a:moveTo>
                <a:lnTo>
                  <a:pt x="123443" y="239267"/>
                </a:lnTo>
                <a:lnTo>
                  <a:pt x="126492" y="236219"/>
                </a:lnTo>
                <a:lnTo>
                  <a:pt x="132588" y="231648"/>
                </a:lnTo>
                <a:lnTo>
                  <a:pt x="132588" y="230124"/>
                </a:lnTo>
                <a:lnTo>
                  <a:pt x="138683" y="225551"/>
                </a:lnTo>
                <a:lnTo>
                  <a:pt x="143256" y="222504"/>
                </a:lnTo>
                <a:lnTo>
                  <a:pt x="149351" y="217932"/>
                </a:lnTo>
                <a:lnTo>
                  <a:pt x="147827" y="217932"/>
                </a:lnTo>
                <a:lnTo>
                  <a:pt x="153924" y="213359"/>
                </a:lnTo>
                <a:lnTo>
                  <a:pt x="158496" y="208788"/>
                </a:lnTo>
                <a:lnTo>
                  <a:pt x="163067" y="202691"/>
                </a:lnTo>
                <a:lnTo>
                  <a:pt x="169164" y="196596"/>
                </a:lnTo>
                <a:lnTo>
                  <a:pt x="167640" y="196596"/>
                </a:lnTo>
                <a:lnTo>
                  <a:pt x="173735" y="190500"/>
                </a:lnTo>
                <a:lnTo>
                  <a:pt x="172212" y="190500"/>
                </a:lnTo>
                <a:lnTo>
                  <a:pt x="178308" y="184404"/>
                </a:lnTo>
                <a:lnTo>
                  <a:pt x="182880" y="176783"/>
                </a:lnTo>
                <a:lnTo>
                  <a:pt x="182880" y="178308"/>
                </a:lnTo>
                <a:lnTo>
                  <a:pt x="214121" y="178308"/>
                </a:lnTo>
                <a:lnTo>
                  <a:pt x="210312" y="185927"/>
                </a:lnTo>
                <a:lnTo>
                  <a:pt x="204216" y="192024"/>
                </a:lnTo>
                <a:lnTo>
                  <a:pt x="204216" y="193548"/>
                </a:lnTo>
                <a:lnTo>
                  <a:pt x="198120" y="199643"/>
                </a:lnTo>
                <a:lnTo>
                  <a:pt x="199643" y="199643"/>
                </a:lnTo>
                <a:lnTo>
                  <a:pt x="193548" y="207264"/>
                </a:lnTo>
                <a:lnTo>
                  <a:pt x="188975" y="213359"/>
                </a:lnTo>
                <a:lnTo>
                  <a:pt x="187451" y="213359"/>
                </a:lnTo>
                <a:lnTo>
                  <a:pt x="178308" y="225551"/>
                </a:lnTo>
                <a:lnTo>
                  <a:pt x="172212" y="231648"/>
                </a:lnTo>
                <a:lnTo>
                  <a:pt x="170688" y="231648"/>
                </a:lnTo>
                <a:lnTo>
                  <a:pt x="163068" y="239267"/>
                </a:lnTo>
                <a:close/>
              </a:path>
              <a:path w="285114" h="289560">
                <a:moveTo>
                  <a:pt x="214883" y="178308"/>
                </a:moveTo>
                <a:lnTo>
                  <a:pt x="214883" y="176783"/>
                </a:lnTo>
                <a:lnTo>
                  <a:pt x="215900" y="176783"/>
                </a:lnTo>
                <a:lnTo>
                  <a:pt x="214883" y="178308"/>
                </a:lnTo>
                <a:close/>
              </a:path>
              <a:path w="285114" h="289560">
                <a:moveTo>
                  <a:pt x="41148" y="220980"/>
                </a:moveTo>
                <a:lnTo>
                  <a:pt x="15240" y="220980"/>
                </a:lnTo>
                <a:lnTo>
                  <a:pt x="18288" y="219456"/>
                </a:lnTo>
                <a:lnTo>
                  <a:pt x="16764" y="219456"/>
                </a:lnTo>
                <a:lnTo>
                  <a:pt x="21335" y="216408"/>
                </a:lnTo>
                <a:lnTo>
                  <a:pt x="24383" y="216408"/>
                </a:lnTo>
                <a:lnTo>
                  <a:pt x="27432" y="214883"/>
                </a:lnTo>
                <a:lnTo>
                  <a:pt x="30480" y="214883"/>
                </a:lnTo>
                <a:lnTo>
                  <a:pt x="36575" y="217932"/>
                </a:lnTo>
                <a:lnTo>
                  <a:pt x="38100" y="219456"/>
                </a:lnTo>
                <a:lnTo>
                  <a:pt x="18288" y="219456"/>
                </a:lnTo>
                <a:lnTo>
                  <a:pt x="15240" y="220979"/>
                </a:lnTo>
                <a:lnTo>
                  <a:pt x="41148" y="220980"/>
                </a:lnTo>
                <a:close/>
              </a:path>
              <a:path w="285114" h="289560">
                <a:moveTo>
                  <a:pt x="1524" y="234696"/>
                </a:moveTo>
                <a:lnTo>
                  <a:pt x="1524" y="231648"/>
                </a:lnTo>
                <a:lnTo>
                  <a:pt x="3048" y="228600"/>
                </a:lnTo>
                <a:lnTo>
                  <a:pt x="6096" y="227075"/>
                </a:lnTo>
                <a:lnTo>
                  <a:pt x="9143" y="224027"/>
                </a:lnTo>
                <a:lnTo>
                  <a:pt x="15240" y="220979"/>
                </a:lnTo>
                <a:lnTo>
                  <a:pt x="41148" y="220980"/>
                </a:lnTo>
                <a:lnTo>
                  <a:pt x="41148" y="222504"/>
                </a:lnTo>
                <a:lnTo>
                  <a:pt x="44196" y="224027"/>
                </a:lnTo>
                <a:lnTo>
                  <a:pt x="47243" y="227075"/>
                </a:lnTo>
                <a:lnTo>
                  <a:pt x="48767" y="227075"/>
                </a:lnTo>
                <a:lnTo>
                  <a:pt x="51816" y="230124"/>
                </a:lnTo>
                <a:lnTo>
                  <a:pt x="50291" y="230124"/>
                </a:lnTo>
                <a:lnTo>
                  <a:pt x="53340" y="231648"/>
                </a:lnTo>
                <a:lnTo>
                  <a:pt x="3048" y="231648"/>
                </a:lnTo>
                <a:lnTo>
                  <a:pt x="1524" y="234696"/>
                </a:lnTo>
                <a:close/>
              </a:path>
              <a:path w="285114" h="289560">
                <a:moveTo>
                  <a:pt x="1524" y="236219"/>
                </a:moveTo>
                <a:lnTo>
                  <a:pt x="1524" y="234696"/>
                </a:lnTo>
                <a:lnTo>
                  <a:pt x="3048" y="231648"/>
                </a:lnTo>
                <a:lnTo>
                  <a:pt x="1524" y="236219"/>
                </a:lnTo>
                <a:close/>
              </a:path>
              <a:path w="285114" h="289560">
                <a:moveTo>
                  <a:pt x="59435" y="237743"/>
                </a:moveTo>
                <a:lnTo>
                  <a:pt x="30480" y="237743"/>
                </a:lnTo>
                <a:lnTo>
                  <a:pt x="29391" y="237526"/>
                </a:lnTo>
                <a:lnTo>
                  <a:pt x="32004" y="236219"/>
                </a:lnTo>
                <a:lnTo>
                  <a:pt x="1524" y="236219"/>
                </a:lnTo>
                <a:lnTo>
                  <a:pt x="3048" y="231648"/>
                </a:lnTo>
                <a:lnTo>
                  <a:pt x="51816" y="231648"/>
                </a:lnTo>
                <a:lnTo>
                  <a:pt x="54864" y="233172"/>
                </a:lnTo>
                <a:lnTo>
                  <a:pt x="59435" y="237743"/>
                </a:lnTo>
                <a:close/>
              </a:path>
              <a:path w="285114" h="289560">
                <a:moveTo>
                  <a:pt x="762" y="240029"/>
                </a:moveTo>
                <a:lnTo>
                  <a:pt x="0" y="239267"/>
                </a:lnTo>
                <a:lnTo>
                  <a:pt x="0" y="236219"/>
                </a:lnTo>
                <a:lnTo>
                  <a:pt x="1524" y="234696"/>
                </a:lnTo>
                <a:lnTo>
                  <a:pt x="1524" y="236219"/>
                </a:lnTo>
                <a:lnTo>
                  <a:pt x="22859" y="236219"/>
                </a:lnTo>
                <a:lnTo>
                  <a:pt x="24383" y="237743"/>
                </a:lnTo>
                <a:lnTo>
                  <a:pt x="1524" y="237743"/>
                </a:lnTo>
                <a:lnTo>
                  <a:pt x="1524" y="239267"/>
                </a:lnTo>
                <a:lnTo>
                  <a:pt x="762" y="240029"/>
                </a:lnTo>
                <a:close/>
              </a:path>
              <a:path w="285114" h="289560">
                <a:moveTo>
                  <a:pt x="27432" y="239267"/>
                </a:moveTo>
                <a:lnTo>
                  <a:pt x="24383" y="237743"/>
                </a:lnTo>
                <a:lnTo>
                  <a:pt x="22859" y="236219"/>
                </a:lnTo>
                <a:lnTo>
                  <a:pt x="28575" y="237362"/>
                </a:lnTo>
                <a:lnTo>
                  <a:pt x="27432" y="237743"/>
                </a:lnTo>
                <a:lnTo>
                  <a:pt x="28956" y="237743"/>
                </a:lnTo>
                <a:lnTo>
                  <a:pt x="27432" y="239267"/>
                </a:lnTo>
                <a:close/>
              </a:path>
              <a:path w="285114" h="289560">
                <a:moveTo>
                  <a:pt x="28575" y="237362"/>
                </a:moveTo>
                <a:lnTo>
                  <a:pt x="22859" y="236219"/>
                </a:lnTo>
                <a:lnTo>
                  <a:pt x="32004" y="236219"/>
                </a:lnTo>
                <a:lnTo>
                  <a:pt x="28575" y="237362"/>
                </a:lnTo>
                <a:close/>
              </a:path>
              <a:path w="285114" h="289560">
                <a:moveTo>
                  <a:pt x="29391" y="237526"/>
                </a:moveTo>
                <a:lnTo>
                  <a:pt x="28575" y="237362"/>
                </a:lnTo>
                <a:lnTo>
                  <a:pt x="32004" y="236219"/>
                </a:lnTo>
                <a:lnTo>
                  <a:pt x="29391" y="237526"/>
                </a:lnTo>
                <a:close/>
              </a:path>
              <a:path w="285114" h="289560">
                <a:moveTo>
                  <a:pt x="28956" y="237743"/>
                </a:moveTo>
                <a:lnTo>
                  <a:pt x="27432" y="237743"/>
                </a:lnTo>
                <a:lnTo>
                  <a:pt x="28575" y="237362"/>
                </a:lnTo>
                <a:lnTo>
                  <a:pt x="29391" y="237526"/>
                </a:lnTo>
                <a:lnTo>
                  <a:pt x="28956" y="237743"/>
                </a:lnTo>
                <a:close/>
              </a:path>
              <a:path w="285114" h="289560">
                <a:moveTo>
                  <a:pt x="44196" y="254508"/>
                </a:moveTo>
                <a:lnTo>
                  <a:pt x="39624" y="249935"/>
                </a:lnTo>
                <a:lnTo>
                  <a:pt x="38100" y="249935"/>
                </a:lnTo>
                <a:lnTo>
                  <a:pt x="36575" y="246888"/>
                </a:lnTo>
                <a:lnTo>
                  <a:pt x="35051" y="246888"/>
                </a:lnTo>
                <a:lnTo>
                  <a:pt x="32004" y="243840"/>
                </a:lnTo>
                <a:lnTo>
                  <a:pt x="33527" y="243840"/>
                </a:lnTo>
                <a:lnTo>
                  <a:pt x="28956" y="240791"/>
                </a:lnTo>
                <a:lnTo>
                  <a:pt x="26670" y="239648"/>
                </a:lnTo>
                <a:lnTo>
                  <a:pt x="27432" y="239267"/>
                </a:lnTo>
                <a:lnTo>
                  <a:pt x="28956" y="237743"/>
                </a:lnTo>
                <a:lnTo>
                  <a:pt x="29391" y="237526"/>
                </a:lnTo>
                <a:lnTo>
                  <a:pt x="30480" y="237743"/>
                </a:lnTo>
                <a:lnTo>
                  <a:pt x="60959" y="237743"/>
                </a:lnTo>
                <a:lnTo>
                  <a:pt x="64008" y="242316"/>
                </a:lnTo>
                <a:lnTo>
                  <a:pt x="67056" y="245364"/>
                </a:lnTo>
                <a:lnTo>
                  <a:pt x="70104" y="246888"/>
                </a:lnTo>
                <a:lnTo>
                  <a:pt x="71627" y="249935"/>
                </a:lnTo>
                <a:lnTo>
                  <a:pt x="72643" y="252983"/>
                </a:lnTo>
                <a:lnTo>
                  <a:pt x="44196" y="252983"/>
                </a:lnTo>
                <a:lnTo>
                  <a:pt x="44196" y="254508"/>
                </a:lnTo>
                <a:close/>
              </a:path>
              <a:path w="285114" h="289560">
                <a:moveTo>
                  <a:pt x="16764" y="242316"/>
                </a:moveTo>
                <a:lnTo>
                  <a:pt x="1524" y="242316"/>
                </a:lnTo>
                <a:lnTo>
                  <a:pt x="1524" y="237743"/>
                </a:lnTo>
                <a:lnTo>
                  <a:pt x="24383" y="237743"/>
                </a:lnTo>
                <a:lnTo>
                  <a:pt x="25908" y="239267"/>
                </a:lnTo>
                <a:lnTo>
                  <a:pt x="26670" y="239648"/>
                </a:lnTo>
                <a:lnTo>
                  <a:pt x="24383" y="240791"/>
                </a:lnTo>
                <a:lnTo>
                  <a:pt x="19812" y="240791"/>
                </a:lnTo>
                <a:lnTo>
                  <a:pt x="16764" y="242316"/>
                </a:lnTo>
                <a:close/>
              </a:path>
              <a:path w="285114" h="289560">
                <a:moveTo>
                  <a:pt x="26670" y="239648"/>
                </a:moveTo>
                <a:lnTo>
                  <a:pt x="25908" y="239267"/>
                </a:lnTo>
                <a:lnTo>
                  <a:pt x="24383" y="237743"/>
                </a:lnTo>
                <a:lnTo>
                  <a:pt x="27432" y="239267"/>
                </a:lnTo>
                <a:lnTo>
                  <a:pt x="26670" y="239648"/>
                </a:lnTo>
                <a:close/>
              </a:path>
              <a:path w="285114" h="289560">
                <a:moveTo>
                  <a:pt x="147827" y="249935"/>
                </a:moveTo>
                <a:lnTo>
                  <a:pt x="108204" y="249935"/>
                </a:lnTo>
                <a:lnTo>
                  <a:pt x="111251" y="246888"/>
                </a:lnTo>
                <a:lnTo>
                  <a:pt x="114300" y="245364"/>
                </a:lnTo>
                <a:lnTo>
                  <a:pt x="118872" y="242316"/>
                </a:lnTo>
                <a:lnTo>
                  <a:pt x="118872" y="240791"/>
                </a:lnTo>
                <a:lnTo>
                  <a:pt x="123443" y="237743"/>
                </a:lnTo>
                <a:lnTo>
                  <a:pt x="123443" y="239267"/>
                </a:lnTo>
                <a:lnTo>
                  <a:pt x="163068" y="239267"/>
                </a:lnTo>
                <a:lnTo>
                  <a:pt x="160020" y="242316"/>
                </a:lnTo>
                <a:lnTo>
                  <a:pt x="158496" y="242316"/>
                </a:lnTo>
                <a:lnTo>
                  <a:pt x="153924" y="245364"/>
                </a:lnTo>
                <a:lnTo>
                  <a:pt x="147827" y="249935"/>
                </a:lnTo>
                <a:close/>
              </a:path>
              <a:path w="285114" h="289560">
                <a:moveTo>
                  <a:pt x="1524" y="240791"/>
                </a:moveTo>
                <a:lnTo>
                  <a:pt x="762" y="240029"/>
                </a:lnTo>
                <a:lnTo>
                  <a:pt x="1524" y="239267"/>
                </a:lnTo>
                <a:lnTo>
                  <a:pt x="1524" y="240791"/>
                </a:lnTo>
                <a:close/>
              </a:path>
              <a:path w="285114" h="289560">
                <a:moveTo>
                  <a:pt x="4572" y="245364"/>
                </a:moveTo>
                <a:lnTo>
                  <a:pt x="1524" y="245364"/>
                </a:lnTo>
                <a:lnTo>
                  <a:pt x="1524" y="243840"/>
                </a:lnTo>
                <a:lnTo>
                  <a:pt x="0" y="242316"/>
                </a:lnTo>
                <a:lnTo>
                  <a:pt x="0" y="240791"/>
                </a:lnTo>
                <a:lnTo>
                  <a:pt x="762" y="240029"/>
                </a:lnTo>
                <a:lnTo>
                  <a:pt x="1524" y="240791"/>
                </a:lnTo>
                <a:lnTo>
                  <a:pt x="1524" y="242316"/>
                </a:lnTo>
                <a:lnTo>
                  <a:pt x="18288" y="242316"/>
                </a:lnTo>
                <a:lnTo>
                  <a:pt x="15240" y="243840"/>
                </a:lnTo>
                <a:lnTo>
                  <a:pt x="7620" y="243840"/>
                </a:lnTo>
                <a:lnTo>
                  <a:pt x="4572" y="245364"/>
                </a:lnTo>
                <a:close/>
              </a:path>
              <a:path w="285114" h="289560">
                <a:moveTo>
                  <a:pt x="19812" y="242316"/>
                </a:moveTo>
                <a:lnTo>
                  <a:pt x="16764" y="242316"/>
                </a:lnTo>
                <a:lnTo>
                  <a:pt x="19812" y="240791"/>
                </a:lnTo>
                <a:lnTo>
                  <a:pt x="24383" y="240791"/>
                </a:lnTo>
                <a:lnTo>
                  <a:pt x="19812" y="242316"/>
                </a:lnTo>
                <a:close/>
              </a:path>
              <a:path w="285114" h="289560">
                <a:moveTo>
                  <a:pt x="143256" y="256032"/>
                </a:moveTo>
                <a:lnTo>
                  <a:pt x="103632" y="256032"/>
                </a:lnTo>
                <a:lnTo>
                  <a:pt x="109727" y="249935"/>
                </a:lnTo>
                <a:lnTo>
                  <a:pt x="149351" y="249935"/>
                </a:lnTo>
                <a:lnTo>
                  <a:pt x="143256" y="256032"/>
                </a:lnTo>
                <a:close/>
              </a:path>
              <a:path w="285114" h="289560">
                <a:moveTo>
                  <a:pt x="52577" y="262889"/>
                </a:moveTo>
                <a:lnTo>
                  <a:pt x="47243" y="257556"/>
                </a:lnTo>
                <a:lnTo>
                  <a:pt x="44196" y="252983"/>
                </a:lnTo>
                <a:lnTo>
                  <a:pt x="72643" y="252983"/>
                </a:lnTo>
                <a:lnTo>
                  <a:pt x="73151" y="254508"/>
                </a:lnTo>
                <a:lnTo>
                  <a:pt x="73913" y="254508"/>
                </a:lnTo>
                <a:lnTo>
                  <a:pt x="74675" y="256032"/>
                </a:lnTo>
                <a:lnTo>
                  <a:pt x="75437" y="256032"/>
                </a:lnTo>
                <a:lnTo>
                  <a:pt x="76200" y="257556"/>
                </a:lnTo>
                <a:lnTo>
                  <a:pt x="79248" y="260604"/>
                </a:lnTo>
                <a:lnTo>
                  <a:pt x="51816" y="260604"/>
                </a:lnTo>
                <a:lnTo>
                  <a:pt x="52577" y="262889"/>
                </a:lnTo>
                <a:close/>
              </a:path>
              <a:path w="285114" h="289560">
                <a:moveTo>
                  <a:pt x="73913" y="254508"/>
                </a:moveTo>
                <a:lnTo>
                  <a:pt x="73151" y="254508"/>
                </a:lnTo>
                <a:lnTo>
                  <a:pt x="73151" y="252983"/>
                </a:lnTo>
                <a:lnTo>
                  <a:pt x="73913" y="254508"/>
                </a:lnTo>
                <a:close/>
              </a:path>
              <a:path w="285114" h="289560">
                <a:moveTo>
                  <a:pt x="75437" y="256032"/>
                </a:moveTo>
                <a:lnTo>
                  <a:pt x="74675" y="256032"/>
                </a:lnTo>
                <a:lnTo>
                  <a:pt x="74675" y="254508"/>
                </a:lnTo>
                <a:lnTo>
                  <a:pt x="75437" y="256032"/>
                </a:lnTo>
                <a:close/>
              </a:path>
              <a:path w="285114" h="289560">
                <a:moveTo>
                  <a:pt x="129540" y="265175"/>
                </a:moveTo>
                <a:lnTo>
                  <a:pt x="131064" y="263651"/>
                </a:lnTo>
                <a:lnTo>
                  <a:pt x="91440" y="263651"/>
                </a:lnTo>
                <a:lnTo>
                  <a:pt x="96012" y="260604"/>
                </a:lnTo>
                <a:lnTo>
                  <a:pt x="94488" y="260604"/>
                </a:lnTo>
                <a:lnTo>
                  <a:pt x="97535" y="259080"/>
                </a:lnTo>
                <a:lnTo>
                  <a:pt x="100583" y="256032"/>
                </a:lnTo>
                <a:lnTo>
                  <a:pt x="103632" y="254508"/>
                </a:lnTo>
                <a:lnTo>
                  <a:pt x="103632" y="256032"/>
                </a:lnTo>
                <a:lnTo>
                  <a:pt x="143256" y="256032"/>
                </a:lnTo>
                <a:lnTo>
                  <a:pt x="137159" y="259080"/>
                </a:lnTo>
                <a:lnTo>
                  <a:pt x="134873" y="260604"/>
                </a:lnTo>
                <a:lnTo>
                  <a:pt x="96012" y="260604"/>
                </a:lnTo>
                <a:lnTo>
                  <a:pt x="92964" y="262127"/>
                </a:lnTo>
                <a:lnTo>
                  <a:pt x="132588" y="262127"/>
                </a:lnTo>
                <a:lnTo>
                  <a:pt x="134112" y="262127"/>
                </a:lnTo>
                <a:lnTo>
                  <a:pt x="129540" y="265175"/>
                </a:lnTo>
                <a:close/>
              </a:path>
              <a:path w="285114" h="289560">
                <a:moveTo>
                  <a:pt x="53340" y="263651"/>
                </a:moveTo>
                <a:lnTo>
                  <a:pt x="52577" y="262889"/>
                </a:lnTo>
                <a:lnTo>
                  <a:pt x="51816" y="260604"/>
                </a:lnTo>
                <a:lnTo>
                  <a:pt x="53340" y="263651"/>
                </a:lnTo>
                <a:close/>
              </a:path>
              <a:path w="285114" h="289560">
                <a:moveTo>
                  <a:pt x="82804" y="264667"/>
                </a:moveTo>
                <a:lnTo>
                  <a:pt x="80772" y="263651"/>
                </a:lnTo>
                <a:lnTo>
                  <a:pt x="53340" y="263651"/>
                </a:lnTo>
                <a:lnTo>
                  <a:pt x="51816" y="260604"/>
                </a:lnTo>
                <a:lnTo>
                  <a:pt x="79248" y="260604"/>
                </a:lnTo>
                <a:lnTo>
                  <a:pt x="82296" y="263651"/>
                </a:lnTo>
                <a:lnTo>
                  <a:pt x="82804" y="264667"/>
                </a:lnTo>
                <a:close/>
              </a:path>
              <a:path w="285114" h="289560">
                <a:moveTo>
                  <a:pt x="91440" y="263651"/>
                </a:moveTo>
                <a:lnTo>
                  <a:pt x="92964" y="262127"/>
                </a:lnTo>
                <a:lnTo>
                  <a:pt x="96012" y="260604"/>
                </a:lnTo>
                <a:lnTo>
                  <a:pt x="91440" y="263651"/>
                </a:lnTo>
                <a:close/>
              </a:path>
              <a:path w="285114" h="289560">
                <a:moveTo>
                  <a:pt x="126491" y="268224"/>
                </a:moveTo>
                <a:lnTo>
                  <a:pt x="85343" y="268224"/>
                </a:lnTo>
                <a:lnTo>
                  <a:pt x="83820" y="265175"/>
                </a:lnTo>
                <a:lnTo>
                  <a:pt x="89916" y="262127"/>
                </a:lnTo>
                <a:lnTo>
                  <a:pt x="92964" y="262127"/>
                </a:lnTo>
                <a:lnTo>
                  <a:pt x="91440" y="263651"/>
                </a:lnTo>
                <a:lnTo>
                  <a:pt x="131064" y="263651"/>
                </a:lnTo>
                <a:lnTo>
                  <a:pt x="126491" y="266700"/>
                </a:lnTo>
                <a:lnTo>
                  <a:pt x="126491" y="268224"/>
                </a:lnTo>
                <a:close/>
              </a:path>
              <a:path w="285114" h="289560">
                <a:moveTo>
                  <a:pt x="123443" y="271272"/>
                </a:moveTo>
                <a:lnTo>
                  <a:pt x="57911" y="271272"/>
                </a:lnTo>
                <a:lnTo>
                  <a:pt x="54864" y="268224"/>
                </a:lnTo>
                <a:lnTo>
                  <a:pt x="53340" y="265175"/>
                </a:lnTo>
                <a:lnTo>
                  <a:pt x="52577" y="262889"/>
                </a:lnTo>
                <a:lnTo>
                  <a:pt x="53340" y="263651"/>
                </a:lnTo>
                <a:lnTo>
                  <a:pt x="80772" y="263651"/>
                </a:lnTo>
                <a:lnTo>
                  <a:pt x="82296" y="265175"/>
                </a:lnTo>
                <a:lnTo>
                  <a:pt x="79248" y="265175"/>
                </a:lnTo>
                <a:lnTo>
                  <a:pt x="82295" y="266191"/>
                </a:lnTo>
                <a:lnTo>
                  <a:pt x="85343" y="268224"/>
                </a:lnTo>
                <a:lnTo>
                  <a:pt x="126491" y="268224"/>
                </a:lnTo>
                <a:lnTo>
                  <a:pt x="123443" y="271272"/>
                </a:lnTo>
                <a:close/>
              </a:path>
              <a:path w="285114" h="289560">
                <a:moveTo>
                  <a:pt x="83820" y="266700"/>
                </a:moveTo>
                <a:lnTo>
                  <a:pt x="80772" y="263651"/>
                </a:lnTo>
                <a:lnTo>
                  <a:pt x="82804" y="264667"/>
                </a:lnTo>
                <a:lnTo>
                  <a:pt x="83820" y="266700"/>
                </a:lnTo>
                <a:close/>
              </a:path>
              <a:path w="285114" h="289560">
                <a:moveTo>
                  <a:pt x="84582" y="266700"/>
                </a:moveTo>
                <a:lnTo>
                  <a:pt x="83820" y="266700"/>
                </a:lnTo>
                <a:lnTo>
                  <a:pt x="82804" y="264667"/>
                </a:lnTo>
                <a:lnTo>
                  <a:pt x="83820" y="265175"/>
                </a:lnTo>
                <a:lnTo>
                  <a:pt x="84582" y="266700"/>
                </a:lnTo>
                <a:close/>
              </a:path>
              <a:path w="285114" h="289560">
                <a:moveTo>
                  <a:pt x="82295" y="266191"/>
                </a:moveTo>
                <a:lnTo>
                  <a:pt x="79248" y="265175"/>
                </a:lnTo>
                <a:lnTo>
                  <a:pt x="80772" y="265175"/>
                </a:lnTo>
                <a:lnTo>
                  <a:pt x="82295" y="266191"/>
                </a:lnTo>
                <a:close/>
              </a:path>
              <a:path w="285114" h="289560">
                <a:moveTo>
                  <a:pt x="83820" y="266700"/>
                </a:moveTo>
                <a:lnTo>
                  <a:pt x="82295" y="266191"/>
                </a:lnTo>
                <a:lnTo>
                  <a:pt x="80772" y="265175"/>
                </a:lnTo>
                <a:lnTo>
                  <a:pt x="83820" y="266700"/>
                </a:lnTo>
                <a:close/>
              </a:path>
              <a:path w="285114" h="289560">
                <a:moveTo>
                  <a:pt x="83820" y="266700"/>
                </a:moveTo>
                <a:lnTo>
                  <a:pt x="80772" y="265175"/>
                </a:lnTo>
                <a:lnTo>
                  <a:pt x="82296" y="265175"/>
                </a:lnTo>
                <a:lnTo>
                  <a:pt x="83820" y="266700"/>
                </a:lnTo>
                <a:close/>
              </a:path>
              <a:path w="285114" h="289560">
                <a:moveTo>
                  <a:pt x="85343" y="268224"/>
                </a:moveTo>
                <a:lnTo>
                  <a:pt x="82295" y="266191"/>
                </a:lnTo>
                <a:lnTo>
                  <a:pt x="83820" y="266700"/>
                </a:lnTo>
                <a:lnTo>
                  <a:pt x="84582" y="266700"/>
                </a:lnTo>
                <a:lnTo>
                  <a:pt x="85343" y="268224"/>
                </a:lnTo>
                <a:close/>
              </a:path>
              <a:path w="285114" h="289560">
                <a:moveTo>
                  <a:pt x="120396" y="272796"/>
                </a:moveTo>
                <a:lnTo>
                  <a:pt x="59435" y="272796"/>
                </a:lnTo>
                <a:lnTo>
                  <a:pt x="57912" y="271272"/>
                </a:lnTo>
                <a:lnTo>
                  <a:pt x="121920" y="271272"/>
                </a:lnTo>
                <a:lnTo>
                  <a:pt x="120396" y="272796"/>
                </a:lnTo>
                <a:close/>
              </a:path>
              <a:path w="285114" h="289560">
                <a:moveTo>
                  <a:pt x="67056" y="283464"/>
                </a:moveTo>
                <a:lnTo>
                  <a:pt x="65532" y="280416"/>
                </a:lnTo>
                <a:lnTo>
                  <a:pt x="62483" y="277367"/>
                </a:lnTo>
                <a:lnTo>
                  <a:pt x="60959" y="274319"/>
                </a:lnTo>
                <a:lnTo>
                  <a:pt x="59435" y="274319"/>
                </a:lnTo>
                <a:lnTo>
                  <a:pt x="57912" y="271272"/>
                </a:lnTo>
                <a:lnTo>
                  <a:pt x="59435" y="272796"/>
                </a:lnTo>
                <a:lnTo>
                  <a:pt x="120396" y="272796"/>
                </a:lnTo>
                <a:lnTo>
                  <a:pt x="117348" y="275843"/>
                </a:lnTo>
                <a:lnTo>
                  <a:pt x="112775" y="277367"/>
                </a:lnTo>
                <a:lnTo>
                  <a:pt x="114300" y="277367"/>
                </a:lnTo>
                <a:lnTo>
                  <a:pt x="111251" y="278891"/>
                </a:lnTo>
                <a:lnTo>
                  <a:pt x="109727" y="280416"/>
                </a:lnTo>
                <a:lnTo>
                  <a:pt x="108204" y="280416"/>
                </a:lnTo>
                <a:lnTo>
                  <a:pt x="106680" y="281940"/>
                </a:lnTo>
                <a:lnTo>
                  <a:pt x="67056" y="281940"/>
                </a:lnTo>
                <a:lnTo>
                  <a:pt x="67056" y="283464"/>
                </a:lnTo>
                <a:close/>
              </a:path>
              <a:path w="285114" h="289560">
                <a:moveTo>
                  <a:pt x="106680" y="281940"/>
                </a:moveTo>
                <a:lnTo>
                  <a:pt x="108204" y="280416"/>
                </a:lnTo>
                <a:lnTo>
                  <a:pt x="109727" y="280416"/>
                </a:lnTo>
                <a:lnTo>
                  <a:pt x="106680" y="281940"/>
                </a:lnTo>
                <a:close/>
              </a:path>
              <a:path w="285114" h="289560">
                <a:moveTo>
                  <a:pt x="86867" y="289559"/>
                </a:moveTo>
                <a:lnTo>
                  <a:pt x="77724" y="289559"/>
                </a:lnTo>
                <a:lnTo>
                  <a:pt x="71627" y="286512"/>
                </a:lnTo>
                <a:lnTo>
                  <a:pt x="70104" y="286512"/>
                </a:lnTo>
                <a:lnTo>
                  <a:pt x="68580" y="284988"/>
                </a:lnTo>
                <a:lnTo>
                  <a:pt x="67056" y="281940"/>
                </a:lnTo>
                <a:lnTo>
                  <a:pt x="106680" y="281940"/>
                </a:lnTo>
                <a:lnTo>
                  <a:pt x="103632" y="284988"/>
                </a:lnTo>
                <a:lnTo>
                  <a:pt x="99059" y="284988"/>
                </a:lnTo>
                <a:lnTo>
                  <a:pt x="92964" y="288035"/>
                </a:lnTo>
                <a:lnTo>
                  <a:pt x="89916" y="288035"/>
                </a:lnTo>
                <a:lnTo>
                  <a:pt x="86867" y="289559"/>
                </a:lnTo>
                <a:close/>
              </a:path>
              <a:path w="285114" h="289560">
                <a:moveTo>
                  <a:pt x="97535" y="286512"/>
                </a:moveTo>
                <a:lnTo>
                  <a:pt x="99059" y="284988"/>
                </a:lnTo>
                <a:lnTo>
                  <a:pt x="100583" y="284988"/>
                </a:lnTo>
                <a:lnTo>
                  <a:pt x="97535" y="286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15"/>
          <p:cNvGrpSpPr/>
          <p:nvPr/>
        </p:nvGrpSpPr>
        <p:grpSpPr>
          <a:xfrm>
            <a:off x="4181521" y="2827019"/>
            <a:ext cx="1528445" cy="645160"/>
            <a:chOff x="4181521" y="2827019"/>
            <a:chExt cx="1528445" cy="645160"/>
          </a:xfrm>
        </p:grpSpPr>
        <p:pic>
          <p:nvPicPr>
            <p:cNvPr id="2097227" name="object 16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1521" y="2827019"/>
              <a:ext cx="1528311" cy="542543"/>
            </a:xfrm>
            <a:prstGeom prst="rect">
              <a:avLst/>
            </a:prstGeom>
          </p:spPr>
        </p:pic>
        <p:sp>
          <p:nvSpPr>
            <p:cNvPr id="1048692" name="object 17"/>
            <p:cNvSpPr/>
            <p:nvPr/>
          </p:nvSpPr>
          <p:spPr>
            <a:xfrm>
              <a:off x="4331208" y="3357384"/>
              <a:ext cx="1247140" cy="114300"/>
            </a:xfrm>
            <a:custGeom>
              <a:avLst/>
              <a:gdLst/>
              <a:ahLst/>
              <a:cxnLst/>
              <a:rect l="l" t="t" r="r" b="b"/>
              <a:pathLst>
                <a:path w="1247139" h="114300">
                  <a:moveTo>
                    <a:pt x="512064" y="10668"/>
                  </a:moveTo>
                  <a:lnTo>
                    <a:pt x="510540" y="7620"/>
                  </a:lnTo>
                  <a:lnTo>
                    <a:pt x="509016" y="4572"/>
                  </a:lnTo>
                  <a:lnTo>
                    <a:pt x="507492" y="3035"/>
                  </a:lnTo>
                  <a:lnTo>
                    <a:pt x="504444" y="1524"/>
                  </a:lnTo>
                  <a:lnTo>
                    <a:pt x="502920" y="0"/>
                  </a:lnTo>
                  <a:lnTo>
                    <a:pt x="496824" y="0"/>
                  </a:lnTo>
                  <a:lnTo>
                    <a:pt x="490728" y="3035"/>
                  </a:lnTo>
                  <a:lnTo>
                    <a:pt x="490728" y="4572"/>
                  </a:lnTo>
                  <a:lnTo>
                    <a:pt x="487680" y="7620"/>
                  </a:lnTo>
                  <a:lnTo>
                    <a:pt x="487680" y="9144"/>
                  </a:lnTo>
                  <a:lnTo>
                    <a:pt x="484632" y="12192"/>
                  </a:lnTo>
                  <a:lnTo>
                    <a:pt x="481584" y="12192"/>
                  </a:lnTo>
                  <a:lnTo>
                    <a:pt x="478536" y="13716"/>
                  </a:lnTo>
                  <a:lnTo>
                    <a:pt x="466344" y="13716"/>
                  </a:lnTo>
                  <a:lnTo>
                    <a:pt x="463296" y="15227"/>
                  </a:lnTo>
                  <a:lnTo>
                    <a:pt x="457200" y="15227"/>
                  </a:lnTo>
                  <a:lnTo>
                    <a:pt x="452628" y="13716"/>
                  </a:lnTo>
                  <a:lnTo>
                    <a:pt x="437388" y="13716"/>
                  </a:lnTo>
                  <a:lnTo>
                    <a:pt x="434111" y="14795"/>
                  </a:lnTo>
                  <a:lnTo>
                    <a:pt x="429768" y="13716"/>
                  </a:lnTo>
                  <a:lnTo>
                    <a:pt x="422148" y="13716"/>
                  </a:lnTo>
                  <a:lnTo>
                    <a:pt x="417576" y="12192"/>
                  </a:lnTo>
                  <a:lnTo>
                    <a:pt x="390144" y="12192"/>
                  </a:lnTo>
                  <a:lnTo>
                    <a:pt x="384048" y="13716"/>
                  </a:lnTo>
                  <a:lnTo>
                    <a:pt x="373380" y="13716"/>
                  </a:lnTo>
                  <a:lnTo>
                    <a:pt x="367284" y="15227"/>
                  </a:lnTo>
                  <a:lnTo>
                    <a:pt x="365760" y="15227"/>
                  </a:lnTo>
                  <a:lnTo>
                    <a:pt x="362712" y="16764"/>
                  </a:lnTo>
                  <a:lnTo>
                    <a:pt x="353568" y="16764"/>
                  </a:lnTo>
                  <a:lnTo>
                    <a:pt x="341376" y="19812"/>
                  </a:lnTo>
                  <a:lnTo>
                    <a:pt x="336804" y="19812"/>
                  </a:lnTo>
                  <a:lnTo>
                    <a:pt x="335280" y="21336"/>
                  </a:lnTo>
                  <a:lnTo>
                    <a:pt x="330708" y="22860"/>
                  </a:lnTo>
                  <a:lnTo>
                    <a:pt x="333756" y="21336"/>
                  </a:lnTo>
                  <a:lnTo>
                    <a:pt x="327660" y="22860"/>
                  </a:lnTo>
                  <a:lnTo>
                    <a:pt x="321564" y="22860"/>
                  </a:lnTo>
                  <a:lnTo>
                    <a:pt x="315468" y="24384"/>
                  </a:lnTo>
                  <a:lnTo>
                    <a:pt x="309372" y="24384"/>
                  </a:lnTo>
                  <a:lnTo>
                    <a:pt x="303276" y="25908"/>
                  </a:lnTo>
                  <a:lnTo>
                    <a:pt x="295656" y="27419"/>
                  </a:lnTo>
                  <a:lnTo>
                    <a:pt x="289560" y="27419"/>
                  </a:lnTo>
                  <a:lnTo>
                    <a:pt x="274320" y="30480"/>
                  </a:lnTo>
                  <a:lnTo>
                    <a:pt x="265176" y="30480"/>
                  </a:lnTo>
                  <a:lnTo>
                    <a:pt x="259080" y="32004"/>
                  </a:lnTo>
                  <a:lnTo>
                    <a:pt x="248412" y="32004"/>
                  </a:lnTo>
                  <a:lnTo>
                    <a:pt x="248412" y="33528"/>
                  </a:lnTo>
                  <a:lnTo>
                    <a:pt x="233172" y="33528"/>
                  </a:lnTo>
                  <a:lnTo>
                    <a:pt x="225552" y="35052"/>
                  </a:lnTo>
                  <a:lnTo>
                    <a:pt x="213360" y="35052"/>
                  </a:lnTo>
                  <a:lnTo>
                    <a:pt x="213360" y="36576"/>
                  </a:lnTo>
                  <a:lnTo>
                    <a:pt x="204216" y="36576"/>
                  </a:lnTo>
                  <a:lnTo>
                    <a:pt x="199644" y="38100"/>
                  </a:lnTo>
                  <a:lnTo>
                    <a:pt x="192024" y="38100"/>
                  </a:lnTo>
                  <a:lnTo>
                    <a:pt x="187452" y="39624"/>
                  </a:lnTo>
                  <a:lnTo>
                    <a:pt x="184404" y="39624"/>
                  </a:lnTo>
                  <a:lnTo>
                    <a:pt x="175260" y="42672"/>
                  </a:lnTo>
                  <a:lnTo>
                    <a:pt x="172212" y="42672"/>
                  </a:lnTo>
                  <a:lnTo>
                    <a:pt x="172212" y="41135"/>
                  </a:lnTo>
                  <a:lnTo>
                    <a:pt x="167640" y="42672"/>
                  </a:lnTo>
                  <a:lnTo>
                    <a:pt x="158483" y="42672"/>
                  </a:lnTo>
                  <a:lnTo>
                    <a:pt x="155448" y="41135"/>
                  </a:lnTo>
                  <a:lnTo>
                    <a:pt x="147828" y="41135"/>
                  </a:lnTo>
                  <a:lnTo>
                    <a:pt x="143256" y="39624"/>
                  </a:lnTo>
                  <a:lnTo>
                    <a:pt x="138684" y="41135"/>
                  </a:lnTo>
                  <a:lnTo>
                    <a:pt x="115824" y="41135"/>
                  </a:lnTo>
                  <a:lnTo>
                    <a:pt x="112776" y="39624"/>
                  </a:lnTo>
                  <a:lnTo>
                    <a:pt x="73152" y="39624"/>
                  </a:lnTo>
                  <a:lnTo>
                    <a:pt x="71628" y="38100"/>
                  </a:lnTo>
                  <a:lnTo>
                    <a:pt x="60960" y="38100"/>
                  </a:lnTo>
                  <a:lnTo>
                    <a:pt x="57912" y="36576"/>
                  </a:lnTo>
                  <a:lnTo>
                    <a:pt x="45720" y="36576"/>
                  </a:lnTo>
                  <a:lnTo>
                    <a:pt x="42672" y="38100"/>
                  </a:lnTo>
                  <a:lnTo>
                    <a:pt x="33528" y="38100"/>
                  </a:lnTo>
                  <a:lnTo>
                    <a:pt x="30480" y="39624"/>
                  </a:lnTo>
                  <a:lnTo>
                    <a:pt x="27432" y="39624"/>
                  </a:lnTo>
                  <a:lnTo>
                    <a:pt x="22860" y="41135"/>
                  </a:lnTo>
                  <a:lnTo>
                    <a:pt x="19812" y="41135"/>
                  </a:lnTo>
                  <a:lnTo>
                    <a:pt x="16764" y="42672"/>
                  </a:lnTo>
                  <a:lnTo>
                    <a:pt x="15240" y="44196"/>
                  </a:lnTo>
                  <a:lnTo>
                    <a:pt x="12192" y="45720"/>
                  </a:lnTo>
                  <a:lnTo>
                    <a:pt x="10668" y="45720"/>
                  </a:lnTo>
                  <a:lnTo>
                    <a:pt x="3048" y="53327"/>
                  </a:lnTo>
                  <a:lnTo>
                    <a:pt x="1524" y="56388"/>
                  </a:lnTo>
                  <a:lnTo>
                    <a:pt x="0" y="60960"/>
                  </a:lnTo>
                  <a:lnTo>
                    <a:pt x="0" y="67043"/>
                  </a:lnTo>
                  <a:lnTo>
                    <a:pt x="3048" y="71628"/>
                  </a:lnTo>
                  <a:lnTo>
                    <a:pt x="7620" y="73152"/>
                  </a:lnTo>
                  <a:lnTo>
                    <a:pt x="13716" y="73152"/>
                  </a:lnTo>
                  <a:lnTo>
                    <a:pt x="18288" y="70104"/>
                  </a:lnTo>
                  <a:lnTo>
                    <a:pt x="19812" y="65519"/>
                  </a:lnTo>
                  <a:lnTo>
                    <a:pt x="19812" y="64008"/>
                  </a:lnTo>
                  <a:lnTo>
                    <a:pt x="18288" y="65519"/>
                  </a:lnTo>
                  <a:lnTo>
                    <a:pt x="19050" y="64008"/>
                  </a:lnTo>
                  <a:lnTo>
                    <a:pt x="19304" y="63500"/>
                  </a:lnTo>
                  <a:lnTo>
                    <a:pt x="21336" y="62484"/>
                  </a:lnTo>
                  <a:lnTo>
                    <a:pt x="19812" y="64008"/>
                  </a:lnTo>
                  <a:lnTo>
                    <a:pt x="22860" y="62484"/>
                  </a:lnTo>
                  <a:lnTo>
                    <a:pt x="24384" y="60960"/>
                  </a:lnTo>
                  <a:lnTo>
                    <a:pt x="27432" y="60960"/>
                  </a:lnTo>
                  <a:lnTo>
                    <a:pt x="30480" y="59436"/>
                  </a:lnTo>
                  <a:lnTo>
                    <a:pt x="36576" y="59436"/>
                  </a:lnTo>
                  <a:lnTo>
                    <a:pt x="41148" y="57912"/>
                  </a:lnTo>
                  <a:lnTo>
                    <a:pt x="57912" y="57912"/>
                  </a:lnTo>
                  <a:lnTo>
                    <a:pt x="62484" y="59436"/>
                  </a:lnTo>
                  <a:lnTo>
                    <a:pt x="71628" y="59436"/>
                  </a:lnTo>
                  <a:lnTo>
                    <a:pt x="76200" y="60960"/>
                  </a:lnTo>
                  <a:lnTo>
                    <a:pt x="111252" y="60960"/>
                  </a:lnTo>
                  <a:lnTo>
                    <a:pt x="114300" y="62484"/>
                  </a:lnTo>
                  <a:lnTo>
                    <a:pt x="147828" y="62484"/>
                  </a:lnTo>
                  <a:lnTo>
                    <a:pt x="150876" y="64008"/>
                  </a:lnTo>
                  <a:lnTo>
                    <a:pt x="181356" y="64008"/>
                  </a:lnTo>
                  <a:lnTo>
                    <a:pt x="185928" y="62484"/>
                  </a:lnTo>
                  <a:lnTo>
                    <a:pt x="187452" y="62484"/>
                  </a:lnTo>
                  <a:lnTo>
                    <a:pt x="192024" y="60960"/>
                  </a:lnTo>
                  <a:lnTo>
                    <a:pt x="196583" y="60960"/>
                  </a:lnTo>
                  <a:lnTo>
                    <a:pt x="199644" y="59436"/>
                  </a:lnTo>
                  <a:lnTo>
                    <a:pt x="211836" y="59436"/>
                  </a:lnTo>
                  <a:lnTo>
                    <a:pt x="211836" y="57912"/>
                  </a:lnTo>
                  <a:lnTo>
                    <a:pt x="222504" y="57912"/>
                  </a:lnTo>
                  <a:lnTo>
                    <a:pt x="227076" y="56388"/>
                  </a:lnTo>
                  <a:lnTo>
                    <a:pt x="245364" y="56388"/>
                  </a:lnTo>
                  <a:lnTo>
                    <a:pt x="249936" y="54864"/>
                  </a:lnTo>
                  <a:lnTo>
                    <a:pt x="262128" y="54864"/>
                  </a:lnTo>
                  <a:lnTo>
                    <a:pt x="268224" y="53327"/>
                  </a:lnTo>
                  <a:lnTo>
                    <a:pt x="278892" y="53327"/>
                  </a:lnTo>
                  <a:lnTo>
                    <a:pt x="286512" y="51816"/>
                  </a:lnTo>
                  <a:lnTo>
                    <a:pt x="284988" y="51816"/>
                  </a:lnTo>
                  <a:lnTo>
                    <a:pt x="292608" y="50292"/>
                  </a:lnTo>
                  <a:lnTo>
                    <a:pt x="300228" y="50292"/>
                  </a:lnTo>
                  <a:lnTo>
                    <a:pt x="306324" y="48768"/>
                  </a:lnTo>
                  <a:lnTo>
                    <a:pt x="307848" y="48768"/>
                  </a:lnTo>
                  <a:lnTo>
                    <a:pt x="313944" y="47244"/>
                  </a:lnTo>
                  <a:lnTo>
                    <a:pt x="318516" y="47244"/>
                  </a:lnTo>
                  <a:lnTo>
                    <a:pt x="324612" y="45720"/>
                  </a:lnTo>
                  <a:lnTo>
                    <a:pt x="335280" y="45720"/>
                  </a:lnTo>
                  <a:lnTo>
                    <a:pt x="338328" y="44196"/>
                  </a:lnTo>
                  <a:lnTo>
                    <a:pt x="342900" y="42672"/>
                  </a:lnTo>
                  <a:lnTo>
                    <a:pt x="347472" y="42672"/>
                  </a:lnTo>
                  <a:lnTo>
                    <a:pt x="352044" y="41135"/>
                  </a:lnTo>
                  <a:lnTo>
                    <a:pt x="356616" y="41135"/>
                  </a:lnTo>
                  <a:lnTo>
                    <a:pt x="362712" y="39624"/>
                  </a:lnTo>
                  <a:lnTo>
                    <a:pt x="367284" y="39624"/>
                  </a:lnTo>
                  <a:lnTo>
                    <a:pt x="370332" y="38100"/>
                  </a:lnTo>
                  <a:lnTo>
                    <a:pt x="376428" y="38100"/>
                  </a:lnTo>
                  <a:lnTo>
                    <a:pt x="382524" y="36576"/>
                  </a:lnTo>
                  <a:lnTo>
                    <a:pt x="423672" y="36576"/>
                  </a:lnTo>
                  <a:lnTo>
                    <a:pt x="428244" y="38100"/>
                  </a:lnTo>
                  <a:lnTo>
                    <a:pt x="454152" y="38100"/>
                  </a:lnTo>
                  <a:lnTo>
                    <a:pt x="458724" y="39624"/>
                  </a:lnTo>
                  <a:lnTo>
                    <a:pt x="469392" y="39624"/>
                  </a:lnTo>
                  <a:lnTo>
                    <a:pt x="471830" y="38404"/>
                  </a:lnTo>
                  <a:lnTo>
                    <a:pt x="472440" y="38608"/>
                  </a:lnTo>
                  <a:lnTo>
                    <a:pt x="469392" y="39624"/>
                  </a:lnTo>
                  <a:lnTo>
                    <a:pt x="460248" y="44069"/>
                  </a:lnTo>
                  <a:lnTo>
                    <a:pt x="458724" y="45593"/>
                  </a:lnTo>
                  <a:lnTo>
                    <a:pt x="455676" y="47117"/>
                  </a:lnTo>
                  <a:lnTo>
                    <a:pt x="454152" y="47117"/>
                  </a:lnTo>
                  <a:lnTo>
                    <a:pt x="451104" y="48641"/>
                  </a:lnTo>
                  <a:lnTo>
                    <a:pt x="446532" y="50165"/>
                  </a:lnTo>
                  <a:lnTo>
                    <a:pt x="445008" y="51816"/>
                  </a:lnTo>
                  <a:lnTo>
                    <a:pt x="441960" y="51816"/>
                  </a:lnTo>
                  <a:lnTo>
                    <a:pt x="438912" y="53213"/>
                  </a:lnTo>
                  <a:lnTo>
                    <a:pt x="437388" y="53213"/>
                  </a:lnTo>
                  <a:lnTo>
                    <a:pt x="432816" y="54737"/>
                  </a:lnTo>
                  <a:lnTo>
                    <a:pt x="429768" y="54737"/>
                  </a:lnTo>
                  <a:lnTo>
                    <a:pt x="426720" y="56261"/>
                  </a:lnTo>
                  <a:lnTo>
                    <a:pt x="425183" y="56261"/>
                  </a:lnTo>
                  <a:lnTo>
                    <a:pt x="420624" y="57785"/>
                  </a:lnTo>
                  <a:lnTo>
                    <a:pt x="417576" y="59309"/>
                  </a:lnTo>
                  <a:lnTo>
                    <a:pt x="411480" y="59309"/>
                  </a:lnTo>
                  <a:lnTo>
                    <a:pt x="405384" y="62357"/>
                  </a:lnTo>
                  <a:lnTo>
                    <a:pt x="399288" y="62357"/>
                  </a:lnTo>
                  <a:lnTo>
                    <a:pt x="396240" y="64008"/>
                  </a:lnTo>
                  <a:lnTo>
                    <a:pt x="390144" y="64008"/>
                  </a:lnTo>
                  <a:lnTo>
                    <a:pt x="388620" y="65405"/>
                  </a:lnTo>
                  <a:lnTo>
                    <a:pt x="379476" y="65405"/>
                  </a:lnTo>
                  <a:lnTo>
                    <a:pt x="374904" y="66929"/>
                  </a:lnTo>
                  <a:lnTo>
                    <a:pt x="345948" y="66929"/>
                  </a:lnTo>
                  <a:lnTo>
                    <a:pt x="342900" y="68453"/>
                  </a:lnTo>
                  <a:lnTo>
                    <a:pt x="312420" y="68453"/>
                  </a:lnTo>
                  <a:lnTo>
                    <a:pt x="309372" y="69977"/>
                  </a:lnTo>
                  <a:lnTo>
                    <a:pt x="281940" y="69977"/>
                  </a:lnTo>
                  <a:lnTo>
                    <a:pt x="278892" y="68453"/>
                  </a:lnTo>
                  <a:lnTo>
                    <a:pt x="274320" y="68453"/>
                  </a:lnTo>
                  <a:lnTo>
                    <a:pt x="269748" y="66929"/>
                  </a:lnTo>
                  <a:lnTo>
                    <a:pt x="268224" y="66929"/>
                  </a:lnTo>
                  <a:lnTo>
                    <a:pt x="263652" y="68453"/>
                  </a:lnTo>
                  <a:lnTo>
                    <a:pt x="246888" y="68453"/>
                  </a:lnTo>
                  <a:lnTo>
                    <a:pt x="243840" y="69977"/>
                  </a:lnTo>
                  <a:lnTo>
                    <a:pt x="240792" y="69977"/>
                  </a:lnTo>
                  <a:lnTo>
                    <a:pt x="237744" y="71501"/>
                  </a:lnTo>
                  <a:lnTo>
                    <a:pt x="233172" y="73025"/>
                  </a:lnTo>
                  <a:lnTo>
                    <a:pt x="234683" y="71501"/>
                  </a:lnTo>
                  <a:lnTo>
                    <a:pt x="230124" y="73025"/>
                  </a:lnTo>
                  <a:lnTo>
                    <a:pt x="227076" y="73025"/>
                  </a:lnTo>
                  <a:lnTo>
                    <a:pt x="222504" y="74549"/>
                  </a:lnTo>
                  <a:lnTo>
                    <a:pt x="208788" y="74549"/>
                  </a:lnTo>
                  <a:lnTo>
                    <a:pt x="205740" y="76200"/>
                  </a:lnTo>
                  <a:lnTo>
                    <a:pt x="193548" y="76200"/>
                  </a:lnTo>
                  <a:lnTo>
                    <a:pt x="192024" y="77724"/>
                  </a:lnTo>
                  <a:lnTo>
                    <a:pt x="184404" y="77724"/>
                  </a:lnTo>
                  <a:lnTo>
                    <a:pt x="179832" y="79121"/>
                  </a:lnTo>
                  <a:lnTo>
                    <a:pt x="169164" y="79121"/>
                  </a:lnTo>
                  <a:lnTo>
                    <a:pt x="167640" y="80645"/>
                  </a:lnTo>
                  <a:lnTo>
                    <a:pt x="163068" y="80645"/>
                  </a:lnTo>
                  <a:lnTo>
                    <a:pt x="153924" y="83693"/>
                  </a:lnTo>
                  <a:lnTo>
                    <a:pt x="147828" y="83693"/>
                  </a:lnTo>
                  <a:lnTo>
                    <a:pt x="143256" y="85217"/>
                  </a:lnTo>
                  <a:lnTo>
                    <a:pt x="137160" y="85217"/>
                  </a:lnTo>
                  <a:lnTo>
                    <a:pt x="131064" y="86741"/>
                  </a:lnTo>
                  <a:lnTo>
                    <a:pt x="132588" y="85217"/>
                  </a:lnTo>
                  <a:lnTo>
                    <a:pt x="128016" y="86741"/>
                  </a:lnTo>
                  <a:lnTo>
                    <a:pt x="86868" y="86741"/>
                  </a:lnTo>
                  <a:lnTo>
                    <a:pt x="82283" y="88265"/>
                  </a:lnTo>
                  <a:lnTo>
                    <a:pt x="77724" y="88265"/>
                  </a:lnTo>
                  <a:lnTo>
                    <a:pt x="77724" y="89916"/>
                  </a:lnTo>
                  <a:lnTo>
                    <a:pt x="68580" y="89916"/>
                  </a:lnTo>
                  <a:lnTo>
                    <a:pt x="64008" y="91313"/>
                  </a:lnTo>
                  <a:lnTo>
                    <a:pt x="62484" y="91313"/>
                  </a:lnTo>
                  <a:lnTo>
                    <a:pt x="59436" y="92837"/>
                  </a:lnTo>
                  <a:lnTo>
                    <a:pt x="54864" y="92837"/>
                  </a:lnTo>
                  <a:lnTo>
                    <a:pt x="51816" y="91313"/>
                  </a:lnTo>
                  <a:lnTo>
                    <a:pt x="45720" y="91313"/>
                  </a:lnTo>
                  <a:lnTo>
                    <a:pt x="42672" y="92837"/>
                  </a:lnTo>
                  <a:lnTo>
                    <a:pt x="30480" y="92837"/>
                  </a:lnTo>
                  <a:lnTo>
                    <a:pt x="27432" y="94361"/>
                  </a:lnTo>
                  <a:lnTo>
                    <a:pt x="19812" y="94361"/>
                  </a:lnTo>
                  <a:lnTo>
                    <a:pt x="13716" y="97409"/>
                  </a:lnTo>
                  <a:lnTo>
                    <a:pt x="12192" y="97409"/>
                  </a:lnTo>
                  <a:lnTo>
                    <a:pt x="6083" y="103505"/>
                  </a:lnTo>
                  <a:lnTo>
                    <a:pt x="4572" y="106553"/>
                  </a:lnTo>
                  <a:lnTo>
                    <a:pt x="7620" y="112649"/>
                  </a:lnTo>
                  <a:lnTo>
                    <a:pt x="10668" y="114300"/>
                  </a:lnTo>
                  <a:lnTo>
                    <a:pt x="13716" y="112649"/>
                  </a:lnTo>
                  <a:lnTo>
                    <a:pt x="21336" y="112649"/>
                  </a:lnTo>
                  <a:lnTo>
                    <a:pt x="24384" y="111125"/>
                  </a:lnTo>
                  <a:lnTo>
                    <a:pt x="25908" y="111125"/>
                  </a:lnTo>
                  <a:lnTo>
                    <a:pt x="27432" y="112649"/>
                  </a:lnTo>
                  <a:lnTo>
                    <a:pt x="64008" y="112649"/>
                  </a:lnTo>
                  <a:lnTo>
                    <a:pt x="65532" y="111125"/>
                  </a:lnTo>
                  <a:lnTo>
                    <a:pt x="67056" y="111125"/>
                  </a:lnTo>
                  <a:lnTo>
                    <a:pt x="71628" y="109601"/>
                  </a:lnTo>
                  <a:lnTo>
                    <a:pt x="71628" y="111125"/>
                  </a:lnTo>
                  <a:lnTo>
                    <a:pt x="76200" y="109601"/>
                  </a:lnTo>
                  <a:lnTo>
                    <a:pt x="80772" y="109601"/>
                  </a:lnTo>
                  <a:lnTo>
                    <a:pt x="85344" y="108077"/>
                  </a:lnTo>
                  <a:lnTo>
                    <a:pt x="112776" y="108077"/>
                  </a:lnTo>
                  <a:lnTo>
                    <a:pt x="117348" y="106553"/>
                  </a:lnTo>
                  <a:lnTo>
                    <a:pt x="137160" y="106553"/>
                  </a:lnTo>
                  <a:lnTo>
                    <a:pt x="141732" y="105029"/>
                  </a:lnTo>
                  <a:lnTo>
                    <a:pt x="140208" y="106553"/>
                  </a:lnTo>
                  <a:lnTo>
                    <a:pt x="144780" y="105029"/>
                  </a:lnTo>
                  <a:lnTo>
                    <a:pt x="158483" y="105029"/>
                  </a:lnTo>
                  <a:lnTo>
                    <a:pt x="160020" y="103505"/>
                  </a:lnTo>
                  <a:lnTo>
                    <a:pt x="169164" y="100457"/>
                  </a:lnTo>
                  <a:lnTo>
                    <a:pt x="167640" y="102108"/>
                  </a:lnTo>
                  <a:lnTo>
                    <a:pt x="172212" y="100457"/>
                  </a:lnTo>
                  <a:lnTo>
                    <a:pt x="182880" y="100457"/>
                  </a:lnTo>
                  <a:lnTo>
                    <a:pt x="184404" y="98933"/>
                  </a:lnTo>
                  <a:lnTo>
                    <a:pt x="193548" y="98933"/>
                  </a:lnTo>
                  <a:lnTo>
                    <a:pt x="198120" y="97409"/>
                  </a:lnTo>
                  <a:lnTo>
                    <a:pt x="204216" y="97409"/>
                  </a:lnTo>
                  <a:lnTo>
                    <a:pt x="208788" y="95885"/>
                  </a:lnTo>
                  <a:lnTo>
                    <a:pt x="224028" y="95885"/>
                  </a:lnTo>
                  <a:lnTo>
                    <a:pt x="228600" y="94361"/>
                  </a:lnTo>
                  <a:lnTo>
                    <a:pt x="237744" y="94361"/>
                  </a:lnTo>
                  <a:lnTo>
                    <a:pt x="240792" y="92837"/>
                  </a:lnTo>
                  <a:lnTo>
                    <a:pt x="245364" y="92837"/>
                  </a:lnTo>
                  <a:lnTo>
                    <a:pt x="249936" y="91313"/>
                  </a:lnTo>
                  <a:lnTo>
                    <a:pt x="251460" y="91313"/>
                  </a:lnTo>
                  <a:lnTo>
                    <a:pt x="257556" y="89916"/>
                  </a:lnTo>
                  <a:lnTo>
                    <a:pt x="271272" y="89916"/>
                  </a:lnTo>
                  <a:lnTo>
                    <a:pt x="274320" y="91313"/>
                  </a:lnTo>
                  <a:lnTo>
                    <a:pt x="280416" y="91313"/>
                  </a:lnTo>
                  <a:lnTo>
                    <a:pt x="284988" y="92837"/>
                  </a:lnTo>
                  <a:lnTo>
                    <a:pt x="306324" y="92837"/>
                  </a:lnTo>
                  <a:lnTo>
                    <a:pt x="310883" y="91313"/>
                  </a:lnTo>
                  <a:lnTo>
                    <a:pt x="344424" y="91313"/>
                  </a:lnTo>
                  <a:lnTo>
                    <a:pt x="348983" y="89916"/>
                  </a:lnTo>
                  <a:lnTo>
                    <a:pt x="376428" y="89916"/>
                  </a:lnTo>
                  <a:lnTo>
                    <a:pt x="381000" y="88265"/>
                  </a:lnTo>
                  <a:lnTo>
                    <a:pt x="391668" y="88265"/>
                  </a:lnTo>
                  <a:lnTo>
                    <a:pt x="393192" y="86741"/>
                  </a:lnTo>
                  <a:lnTo>
                    <a:pt x="397764" y="86741"/>
                  </a:lnTo>
                  <a:lnTo>
                    <a:pt x="400812" y="85217"/>
                  </a:lnTo>
                  <a:lnTo>
                    <a:pt x="408432" y="85217"/>
                  </a:lnTo>
                  <a:lnTo>
                    <a:pt x="411480" y="83693"/>
                  </a:lnTo>
                  <a:lnTo>
                    <a:pt x="413004" y="83693"/>
                  </a:lnTo>
                  <a:lnTo>
                    <a:pt x="417576" y="82169"/>
                  </a:lnTo>
                  <a:lnTo>
                    <a:pt x="420624" y="82169"/>
                  </a:lnTo>
                  <a:lnTo>
                    <a:pt x="423672" y="80645"/>
                  </a:lnTo>
                  <a:lnTo>
                    <a:pt x="428244" y="80645"/>
                  </a:lnTo>
                  <a:lnTo>
                    <a:pt x="432816" y="79121"/>
                  </a:lnTo>
                  <a:lnTo>
                    <a:pt x="434340" y="79121"/>
                  </a:lnTo>
                  <a:lnTo>
                    <a:pt x="438912" y="77724"/>
                  </a:lnTo>
                  <a:lnTo>
                    <a:pt x="440436" y="77724"/>
                  </a:lnTo>
                  <a:lnTo>
                    <a:pt x="443484" y="76200"/>
                  </a:lnTo>
                  <a:lnTo>
                    <a:pt x="446532" y="76200"/>
                  </a:lnTo>
                  <a:lnTo>
                    <a:pt x="448056" y="74549"/>
                  </a:lnTo>
                  <a:lnTo>
                    <a:pt x="451104" y="73025"/>
                  </a:lnTo>
                  <a:lnTo>
                    <a:pt x="451104" y="74549"/>
                  </a:lnTo>
                  <a:lnTo>
                    <a:pt x="452628" y="73025"/>
                  </a:lnTo>
                  <a:lnTo>
                    <a:pt x="454152" y="73025"/>
                  </a:lnTo>
                  <a:lnTo>
                    <a:pt x="460248" y="69977"/>
                  </a:lnTo>
                  <a:lnTo>
                    <a:pt x="461772" y="69977"/>
                  </a:lnTo>
                  <a:lnTo>
                    <a:pt x="464820" y="68453"/>
                  </a:lnTo>
                  <a:lnTo>
                    <a:pt x="463296" y="68453"/>
                  </a:lnTo>
                  <a:lnTo>
                    <a:pt x="467868" y="66929"/>
                  </a:lnTo>
                  <a:lnTo>
                    <a:pt x="469392" y="66929"/>
                  </a:lnTo>
                  <a:lnTo>
                    <a:pt x="471043" y="65341"/>
                  </a:lnTo>
                  <a:lnTo>
                    <a:pt x="473964" y="64008"/>
                  </a:lnTo>
                  <a:lnTo>
                    <a:pt x="480060" y="57785"/>
                  </a:lnTo>
                  <a:lnTo>
                    <a:pt x="484632" y="53213"/>
                  </a:lnTo>
                  <a:lnTo>
                    <a:pt x="486156" y="47117"/>
                  </a:lnTo>
                  <a:lnTo>
                    <a:pt x="480060" y="38100"/>
                  </a:lnTo>
                  <a:lnTo>
                    <a:pt x="487680" y="38100"/>
                  </a:lnTo>
                  <a:lnTo>
                    <a:pt x="492252" y="36576"/>
                  </a:lnTo>
                  <a:lnTo>
                    <a:pt x="495300" y="36576"/>
                  </a:lnTo>
                  <a:lnTo>
                    <a:pt x="498348" y="33528"/>
                  </a:lnTo>
                  <a:lnTo>
                    <a:pt x="501396" y="32004"/>
                  </a:lnTo>
                  <a:lnTo>
                    <a:pt x="502920" y="30480"/>
                  </a:lnTo>
                  <a:lnTo>
                    <a:pt x="504444" y="27419"/>
                  </a:lnTo>
                  <a:lnTo>
                    <a:pt x="509016" y="22860"/>
                  </a:lnTo>
                  <a:lnTo>
                    <a:pt x="509016" y="19812"/>
                  </a:lnTo>
                  <a:lnTo>
                    <a:pt x="510540" y="16764"/>
                  </a:lnTo>
                  <a:lnTo>
                    <a:pt x="510540" y="13716"/>
                  </a:lnTo>
                  <a:lnTo>
                    <a:pt x="512064" y="10668"/>
                  </a:lnTo>
                  <a:close/>
                </a:path>
                <a:path w="1247139" h="114300">
                  <a:moveTo>
                    <a:pt x="1203960" y="59436"/>
                  </a:moveTo>
                  <a:lnTo>
                    <a:pt x="1203452" y="58928"/>
                  </a:lnTo>
                  <a:lnTo>
                    <a:pt x="1202436" y="54864"/>
                  </a:lnTo>
                  <a:lnTo>
                    <a:pt x="1199388" y="53340"/>
                  </a:lnTo>
                  <a:lnTo>
                    <a:pt x="1196340" y="51816"/>
                  </a:lnTo>
                  <a:lnTo>
                    <a:pt x="1191768" y="50292"/>
                  </a:lnTo>
                  <a:lnTo>
                    <a:pt x="1187196" y="47244"/>
                  </a:lnTo>
                  <a:lnTo>
                    <a:pt x="1182624" y="50292"/>
                  </a:lnTo>
                  <a:lnTo>
                    <a:pt x="1180592" y="53340"/>
                  </a:lnTo>
                  <a:lnTo>
                    <a:pt x="1170432" y="53340"/>
                  </a:lnTo>
                  <a:lnTo>
                    <a:pt x="1168908" y="54864"/>
                  </a:lnTo>
                  <a:lnTo>
                    <a:pt x="1147572" y="54864"/>
                  </a:lnTo>
                  <a:lnTo>
                    <a:pt x="1138428" y="56388"/>
                  </a:lnTo>
                  <a:lnTo>
                    <a:pt x="1127760" y="56388"/>
                  </a:lnTo>
                  <a:lnTo>
                    <a:pt x="1117092" y="57912"/>
                  </a:lnTo>
                  <a:lnTo>
                    <a:pt x="1103376" y="57912"/>
                  </a:lnTo>
                  <a:lnTo>
                    <a:pt x="1092708" y="59436"/>
                  </a:lnTo>
                  <a:lnTo>
                    <a:pt x="1082040" y="59436"/>
                  </a:lnTo>
                  <a:lnTo>
                    <a:pt x="1080516" y="60960"/>
                  </a:lnTo>
                  <a:lnTo>
                    <a:pt x="1071372" y="60960"/>
                  </a:lnTo>
                  <a:lnTo>
                    <a:pt x="1062228" y="62484"/>
                  </a:lnTo>
                  <a:lnTo>
                    <a:pt x="1034796" y="62484"/>
                  </a:lnTo>
                  <a:lnTo>
                    <a:pt x="1025652" y="64008"/>
                  </a:lnTo>
                  <a:lnTo>
                    <a:pt x="1001268" y="64008"/>
                  </a:lnTo>
                  <a:lnTo>
                    <a:pt x="993648" y="65532"/>
                  </a:lnTo>
                  <a:lnTo>
                    <a:pt x="986028" y="65532"/>
                  </a:lnTo>
                  <a:lnTo>
                    <a:pt x="976884" y="67056"/>
                  </a:lnTo>
                  <a:lnTo>
                    <a:pt x="946404" y="67056"/>
                  </a:lnTo>
                  <a:lnTo>
                    <a:pt x="938784" y="68580"/>
                  </a:lnTo>
                  <a:lnTo>
                    <a:pt x="932688" y="68580"/>
                  </a:lnTo>
                  <a:lnTo>
                    <a:pt x="925068" y="70104"/>
                  </a:lnTo>
                  <a:lnTo>
                    <a:pt x="918972" y="71628"/>
                  </a:lnTo>
                  <a:lnTo>
                    <a:pt x="912876" y="71628"/>
                  </a:lnTo>
                  <a:lnTo>
                    <a:pt x="908304" y="73152"/>
                  </a:lnTo>
                  <a:lnTo>
                    <a:pt x="906780" y="73152"/>
                  </a:lnTo>
                  <a:lnTo>
                    <a:pt x="902208" y="74676"/>
                  </a:lnTo>
                  <a:lnTo>
                    <a:pt x="900684" y="74676"/>
                  </a:lnTo>
                  <a:lnTo>
                    <a:pt x="897636" y="76200"/>
                  </a:lnTo>
                  <a:lnTo>
                    <a:pt x="890016" y="76200"/>
                  </a:lnTo>
                  <a:lnTo>
                    <a:pt x="886968" y="77724"/>
                  </a:lnTo>
                  <a:lnTo>
                    <a:pt x="876300" y="77724"/>
                  </a:lnTo>
                  <a:lnTo>
                    <a:pt x="873252" y="76200"/>
                  </a:lnTo>
                  <a:lnTo>
                    <a:pt x="870204" y="76200"/>
                  </a:lnTo>
                  <a:lnTo>
                    <a:pt x="867156" y="74676"/>
                  </a:lnTo>
                  <a:lnTo>
                    <a:pt x="864108" y="74676"/>
                  </a:lnTo>
                  <a:lnTo>
                    <a:pt x="861060" y="76200"/>
                  </a:lnTo>
                  <a:lnTo>
                    <a:pt x="856488" y="76200"/>
                  </a:lnTo>
                  <a:lnTo>
                    <a:pt x="854964" y="77724"/>
                  </a:lnTo>
                  <a:lnTo>
                    <a:pt x="854964" y="80772"/>
                  </a:lnTo>
                  <a:lnTo>
                    <a:pt x="853440" y="82296"/>
                  </a:lnTo>
                  <a:lnTo>
                    <a:pt x="856488" y="85344"/>
                  </a:lnTo>
                  <a:lnTo>
                    <a:pt x="858012" y="88392"/>
                  </a:lnTo>
                  <a:lnTo>
                    <a:pt x="861060" y="89916"/>
                  </a:lnTo>
                  <a:lnTo>
                    <a:pt x="865632" y="92964"/>
                  </a:lnTo>
                  <a:lnTo>
                    <a:pt x="871728" y="96012"/>
                  </a:lnTo>
                  <a:lnTo>
                    <a:pt x="899160" y="96012"/>
                  </a:lnTo>
                  <a:lnTo>
                    <a:pt x="902208" y="94488"/>
                  </a:lnTo>
                  <a:lnTo>
                    <a:pt x="909828" y="94488"/>
                  </a:lnTo>
                  <a:lnTo>
                    <a:pt x="914400" y="92964"/>
                  </a:lnTo>
                  <a:lnTo>
                    <a:pt x="912876" y="92964"/>
                  </a:lnTo>
                  <a:lnTo>
                    <a:pt x="917448" y="91440"/>
                  </a:lnTo>
                  <a:lnTo>
                    <a:pt x="922020" y="91440"/>
                  </a:lnTo>
                  <a:lnTo>
                    <a:pt x="928116" y="89916"/>
                  </a:lnTo>
                  <a:lnTo>
                    <a:pt x="934212" y="89916"/>
                  </a:lnTo>
                  <a:lnTo>
                    <a:pt x="941832" y="88392"/>
                  </a:lnTo>
                  <a:lnTo>
                    <a:pt x="978408" y="88392"/>
                  </a:lnTo>
                  <a:lnTo>
                    <a:pt x="986028" y="86868"/>
                  </a:lnTo>
                  <a:lnTo>
                    <a:pt x="993648" y="86868"/>
                  </a:lnTo>
                  <a:lnTo>
                    <a:pt x="1002792" y="85344"/>
                  </a:lnTo>
                  <a:lnTo>
                    <a:pt x="1002792" y="86868"/>
                  </a:lnTo>
                  <a:lnTo>
                    <a:pt x="1010412" y="85344"/>
                  </a:lnTo>
                  <a:lnTo>
                    <a:pt x="1036320" y="85344"/>
                  </a:lnTo>
                  <a:lnTo>
                    <a:pt x="1043940" y="83820"/>
                  </a:lnTo>
                  <a:lnTo>
                    <a:pt x="1074420" y="83820"/>
                  </a:lnTo>
                  <a:lnTo>
                    <a:pt x="1083564" y="82296"/>
                  </a:lnTo>
                  <a:lnTo>
                    <a:pt x="1094232" y="80772"/>
                  </a:lnTo>
                  <a:lnTo>
                    <a:pt x="1104900" y="80772"/>
                  </a:lnTo>
                  <a:lnTo>
                    <a:pt x="1112520" y="79248"/>
                  </a:lnTo>
                  <a:lnTo>
                    <a:pt x="1129284" y="79248"/>
                  </a:lnTo>
                  <a:lnTo>
                    <a:pt x="1139952" y="77724"/>
                  </a:lnTo>
                  <a:lnTo>
                    <a:pt x="1149096" y="77724"/>
                  </a:lnTo>
                  <a:lnTo>
                    <a:pt x="1156716" y="76200"/>
                  </a:lnTo>
                  <a:lnTo>
                    <a:pt x="1171956" y="76200"/>
                  </a:lnTo>
                  <a:lnTo>
                    <a:pt x="1176528" y="74676"/>
                  </a:lnTo>
                  <a:lnTo>
                    <a:pt x="1188720" y="74676"/>
                  </a:lnTo>
                  <a:lnTo>
                    <a:pt x="1193292" y="74676"/>
                  </a:lnTo>
                  <a:lnTo>
                    <a:pt x="1197864" y="73152"/>
                  </a:lnTo>
                  <a:lnTo>
                    <a:pt x="1200912" y="73152"/>
                  </a:lnTo>
                  <a:lnTo>
                    <a:pt x="1203960" y="67056"/>
                  </a:lnTo>
                  <a:lnTo>
                    <a:pt x="1203960" y="64008"/>
                  </a:lnTo>
                  <a:lnTo>
                    <a:pt x="1203960" y="62484"/>
                  </a:lnTo>
                  <a:lnTo>
                    <a:pt x="1203960" y="60960"/>
                  </a:lnTo>
                  <a:lnTo>
                    <a:pt x="1203960" y="59436"/>
                  </a:lnTo>
                  <a:close/>
                </a:path>
                <a:path w="1247139" h="114300">
                  <a:moveTo>
                    <a:pt x="1246619" y="15227"/>
                  </a:moveTo>
                  <a:lnTo>
                    <a:pt x="1245108" y="9144"/>
                  </a:lnTo>
                  <a:lnTo>
                    <a:pt x="1242822" y="7620"/>
                  </a:lnTo>
                  <a:lnTo>
                    <a:pt x="1240536" y="6096"/>
                  </a:lnTo>
                  <a:lnTo>
                    <a:pt x="1235951" y="3035"/>
                  </a:lnTo>
                  <a:lnTo>
                    <a:pt x="1229868" y="3035"/>
                  </a:lnTo>
                  <a:lnTo>
                    <a:pt x="1227836" y="6096"/>
                  </a:lnTo>
                  <a:lnTo>
                    <a:pt x="1200912" y="6096"/>
                  </a:lnTo>
                  <a:lnTo>
                    <a:pt x="1197851" y="7620"/>
                  </a:lnTo>
                  <a:lnTo>
                    <a:pt x="1193292" y="7620"/>
                  </a:lnTo>
                  <a:lnTo>
                    <a:pt x="1188720" y="9144"/>
                  </a:lnTo>
                  <a:lnTo>
                    <a:pt x="1161288" y="9144"/>
                  </a:lnTo>
                  <a:lnTo>
                    <a:pt x="1159751" y="10668"/>
                  </a:lnTo>
                  <a:lnTo>
                    <a:pt x="1153668" y="10668"/>
                  </a:lnTo>
                  <a:lnTo>
                    <a:pt x="1147572" y="12192"/>
                  </a:lnTo>
                  <a:lnTo>
                    <a:pt x="1136904" y="12192"/>
                  </a:lnTo>
                  <a:lnTo>
                    <a:pt x="1132319" y="13716"/>
                  </a:lnTo>
                  <a:lnTo>
                    <a:pt x="1118603" y="13716"/>
                  </a:lnTo>
                  <a:lnTo>
                    <a:pt x="1112520" y="15227"/>
                  </a:lnTo>
                  <a:lnTo>
                    <a:pt x="1078992" y="15227"/>
                  </a:lnTo>
                  <a:lnTo>
                    <a:pt x="1072896" y="13716"/>
                  </a:lnTo>
                  <a:lnTo>
                    <a:pt x="1053084" y="13716"/>
                  </a:lnTo>
                  <a:lnTo>
                    <a:pt x="1046988" y="12192"/>
                  </a:lnTo>
                  <a:lnTo>
                    <a:pt x="1034796" y="12192"/>
                  </a:lnTo>
                  <a:lnTo>
                    <a:pt x="1028687" y="13716"/>
                  </a:lnTo>
                  <a:lnTo>
                    <a:pt x="1008888" y="13716"/>
                  </a:lnTo>
                  <a:lnTo>
                    <a:pt x="1001268" y="15227"/>
                  </a:lnTo>
                  <a:lnTo>
                    <a:pt x="1002792" y="15227"/>
                  </a:lnTo>
                  <a:lnTo>
                    <a:pt x="995172" y="16764"/>
                  </a:lnTo>
                  <a:lnTo>
                    <a:pt x="976884" y="16764"/>
                  </a:lnTo>
                  <a:lnTo>
                    <a:pt x="969251" y="18288"/>
                  </a:lnTo>
                  <a:lnTo>
                    <a:pt x="967740" y="18288"/>
                  </a:lnTo>
                  <a:lnTo>
                    <a:pt x="961644" y="19812"/>
                  </a:lnTo>
                  <a:lnTo>
                    <a:pt x="946404" y="19812"/>
                  </a:lnTo>
                  <a:lnTo>
                    <a:pt x="938784" y="21336"/>
                  </a:lnTo>
                  <a:lnTo>
                    <a:pt x="932688" y="21336"/>
                  </a:lnTo>
                  <a:lnTo>
                    <a:pt x="925068" y="22860"/>
                  </a:lnTo>
                  <a:lnTo>
                    <a:pt x="918972" y="22860"/>
                  </a:lnTo>
                  <a:lnTo>
                    <a:pt x="911352" y="24384"/>
                  </a:lnTo>
                  <a:lnTo>
                    <a:pt x="890003" y="24384"/>
                  </a:lnTo>
                  <a:lnTo>
                    <a:pt x="885444" y="25908"/>
                  </a:lnTo>
                  <a:lnTo>
                    <a:pt x="873252" y="25908"/>
                  </a:lnTo>
                  <a:lnTo>
                    <a:pt x="868667" y="27419"/>
                  </a:lnTo>
                  <a:lnTo>
                    <a:pt x="839724" y="27419"/>
                  </a:lnTo>
                  <a:lnTo>
                    <a:pt x="836676" y="28943"/>
                  </a:lnTo>
                  <a:lnTo>
                    <a:pt x="838187" y="30480"/>
                  </a:lnTo>
                  <a:lnTo>
                    <a:pt x="835152" y="27419"/>
                  </a:lnTo>
                  <a:lnTo>
                    <a:pt x="830567" y="27419"/>
                  </a:lnTo>
                  <a:lnTo>
                    <a:pt x="829056" y="28943"/>
                  </a:lnTo>
                  <a:lnTo>
                    <a:pt x="826008" y="28943"/>
                  </a:lnTo>
                  <a:lnTo>
                    <a:pt x="824484" y="28943"/>
                  </a:lnTo>
                  <a:lnTo>
                    <a:pt x="823722" y="29705"/>
                  </a:lnTo>
                  <a:lnTo>
                    <a:pt x="821436" y="30480"/>
                  </a:lnTo>
                  <a:lnTo>
                    <a:pt x="819912" y="35052"/>
                  </a:lnTo>
                  <a:lnTo>
                    <a:pt x="819912" y="36576"/>
                  </a:lnTo>
                  <a:lnTo>
                    <a:pt x="819912" y="39624"/>
                  </a:lnTo>
                  <a:lnTo>
                    <a:pt x="819912" y="41135"/>
                  </a:lnTo>
                  <a:lnTo>
                    <a:pt x="820928" y="42672"/>
                  </a:lnTo>
                  <a:lnTo>
                    <a:pt x="821436" y="44196"/>
                  </a:lnTo>
                  <a:lnTo>
                    <a:pt x="822337" y="44792"/>
                  </a:lnTo>
                  <a:lnTo>
                    <a:pt x="822960" y="45720"/>
                  </a:lnTo>
                  <a:lnTo>
                    <a:pt x="826008" y="47244"/>
                  </a:lnTo>
                  <a:lnTo>
                    <a:pt x="830567" y="47244"/>
                  </a:lnTo>
                  <a:lnTo>
                    <a:pt x="838187" y="47244"/>
                  </a:lnTo>
                  <a:lnTo>
                    <a:pt x="841235" y="45720"/>
                  </a:lnTo>
                  <a:lnTo>
                    <a:pt x="874776" y="45720"/>
                  </a:lnTo>
                  <a:lnTo>
                    <a:pt x="879335" y="44196"/>
                  </a:lnTo>
                  <a:lnTo>
                    <a:pt x="891540" y="44196"/>
                  </a:lnTo>
                  <a:lnTo>
                    <a:pt x="896099" y="42672"/>
                  </a:lnTo>
                  <a:lnTo>
                    <a:pt x="920496" y="42672"/>
                  </a:lnTo>
                  <a:lnTo>
                    <a:pt x="926592" y="41135"/>
                  </a:lnTo>
                  <a:lnTo>
                    <a:pt x="934212" y="41135"/>
                  </a:lnTo>
                  <a:lnTo>
                    <a:pt x="941819" y="39624"/>
                  </a:lnTo>
                  <a:lnTo>
                    <a:pt x="957072" y="39624"/>
                  </a:lnTo>
                  <a:lnTo>
                    <a:pt x="972312" y="36576"/>
                  </a:lnTo>
                  <a:lnTo>
                    <a:pt x="990587" y="36576"/>
                  </a:lnTo>
                  <a:lnTo>
                    <a:pt x="998220" y="35052"/>
                  </a:lnTo>
                  <a:lnTo>
                    <a:pt x="1005840" y="35052"/>
                  </a:lnTo>
                  <a:lnTo>
                    <a:pt x="1011936" y="33528"/>
                  </a:lnTo>
                  <a:lnTo>
                    <a:pt x="1010412" y="33528"/>
                  </a:lnTo>
                  <a:lnTo>
                    <a:pt x="1018019" y="32004"/>
                  </a:lnTo>
                  <a:lnTo>
                    <a:pt x="1059167" y="32004"/>
                  </a:lnTo>
                  <a:lnTo>
                    <a:pt x="1065276" y="33528"/>
                  </a:lnTo>
                  <a:lnTo>
                    <a:pt x="1077468" y="33528"/>
                  </a:lnTo>
                  <a:lnTo>
                    <a:pt x="1083551" y="35052"/>
                  </a:lnTo>
                  <a:lnTo>
                    <a:pt x="1100328" y="35052"/>
                  </a:lnTo>
                  <a:lnTo>
                    <a:pt x="1107935" y="33528"/>
                  </a:lnTo>
                  <a:lnTo>
                    <a:pt x="1127760" y="33528"/>
                  </a:lnTo>
                  <a:lnTo>
                    <a:pt x="1133856" y="32004"/>
                  </a:lnTo>
                  <a:lnTo>
                    <a:pt x="1144524" y="32004"/>
                  </a:lnTo>
                  <a:lnTo>
                    <a:pt x="1150620" y="30480"/>
                  </a:lnTo>
                  <a:lnTo>
                    <a:pt x="1156703" y="30480"/>
                  </a:lnTo>
                  <a:lnTo>
                    <a:pt x="1162812" y="28943"/>
                  </a:lnTo>
                  <a:lnTo>
                    <a:pt x="1173480" y="28943"/>
                  </a:lnTo>
                  <a:lnTo>
                    <a:pt x="1184135" y="27419"/>
                  </a:lnTo>
                  <a:lnTo>
                    <a:pt x="1200912" y="27419"/>
                  </a:lnTo>
                  <a:lnTo>
                    <a:pt x="1202436" y="25908"/>
                  </a:lnTo>
                  <a:lnTo>
                    <a:pt x="1214628" y="25908"/>
                  </a:lnTo>
                  <a:lnTo>
                    <a:pt x="1217676" y="27419"/>
                  </a:lnTo>
                  <a:lnTo>
                    <a:pt x="1225296" y="27419"/>
                  </a:lnTo>
                  <a:lnTo>
                    <a:pt x="1228344" y="28943"/>
                  </a:lnTo>
                  <a:lnTo>
                    <a:pt x="1232903" y="27419"/>
                  </a:lnTo>
                  <a:lnTo>
                    <a:pt x="1235951" y="27419"/>
                  </a:lnTo>
                  <a:lnTo>
                    <a:pt x="1239012" y="25908"/>
                  </a:lnTo>
                  <a:lnTo>
                    <a:pt x="1242060" y="22860"/>
                  </a:lnTo>
                  <a:lnTo>
                    <a:pt x="1243584" y="19812"/>
                  </a:lnTo>
                  <a:lnTo>
                    <a:pt x="1246619" y="152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7228" name="object 18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29255" y="3721608"/>
            <a:ext cx="1491996" cy="86741"/>
          </a:xfrm>
          <a:prstGeom prst="rect">
            <a:avLst/>
          </a:prstGeom>
        </p:spPr>
      </p:pic>
      <p:sp>
        <p:nvSpPr>
          <p:cNvPr id="1048693" name="object 19"/>
          <p:cNvSpPr/>
          <p:nvPr/>
        </p:nvSpPr>
        <p:spPr>
          <a:xfrm>
            <a:off x="2401824" y="4811267"/>
            <a:ext cx="1385570" cy="94615"/>
          </a:xfrm>
          <a:custGeom>
            <a:avLst/>
            <a:gdLst/>
            <a:ahLst/>
            <a:cxnLst/>
            <a:rect l="l" t="t" r="r" b="b"/>
            <a:pathLst>
              <a:path w="1385570" h="94614">
                <a:moveTo>
                  <a:pt x="1138427" y="1524"/>
                </a:moveTo>
                <a:lnTo>
                  <a:pt x="1107948" y="1524"/>
                </a:lnTo>
                <a:lnTo>
                  <a:pt x="1112519" y="0"/>
                </a:lnTo>
                <a:lnTo>
                  <a:pt x="1132332" y="0"/>
                </a:lnTo>
                <a:lnTo>
                  <a:pt x="1138427" y="1524"/>
                </a:lnTo>
                <a:close/>
              </a:path>
              <a:path w="1385570" h="94614">
                <a:moveTo>
                  <a:pt x="1208532" y="16764"/>
                </a:moveTo>
                <a:lnTo>
                  <a:pt x="1048511" y="16764"/>
                </a:lnTo>
                <a:lnTo>
                  <a:pt x="1056132" y="13716"/>
                </a:lnTo>
                <a:lnTo>
                  <a:pt x="1062227" y="12065"/>
                </a:lnTo>
                <a:lnTo>
                  <a:pt x="1066800" y="10541"/>
                </a:lnTo>
                <a:lnTo>
                  <a:pt x="1068324" y="10541"/>
                </a:lnTo>
                <a:lnTo>
                  <a:pt x="1086611" y="6096"/>
                </a:lnTo>
                <a:lnTo>
                  <a:pt x="1091184" y="4572"/>
                </a:lnTo>
                <a:lnTo>
                  <a:pt x="1092708" y="4572"/>
                </a:lnTo>
                <a:lnTo>
                  <a:pt x="1101851" y="1524"/>
                </a:lnTo>
                <a:lnTo>
                  <a:pt x="1143000" y="1524"/>
                </a:lnTo>
                <a:lnTo>
                  <a:pt x="1144524" y="3048"/>
                </a:lnTo>
                <a:lnTo>
                  <a:pt x="1156716" y="6096"/>
                </a:lnTo>
                <a:lnTo>
                  <a:pt x="1161287" y="7620"/>
                </a:lnTo>
                <a:lnTo>
                  <a:pt x="1162811" y="7620"/>
                </a:lnTo>
                <a:lnTo>
                  <a:pt x="1181100" y="12065"/>
                </a:lnTo>
                <a:lnTo>
                  <a:pt x="1179575" y="12065"/>
                </a:lnTo>
                <a:lnTo>
                  <a:pt x="1185672" y="13716"/>
                </a:lnTo>
                <a:lnTo>
                  <a:pt x="1193292" y="13716"/>
                </a:lnTo>
                <a:lnTo>
                  <a:pt x="1200911" y="15240"/>
                </a:lnTo>
                <a:lnTo>
                  <a:pt x="1199387" y="15240"/>
                </a:lnTo>
                <a:lnTo>
                  <a:pt x="1208532" y="16764"/>
                </a:lnTo>
                <a:close/>
              </a:path>
              <a:path w="1385570" h="94614">
                <a:moveTo>
                  <a:pt x="1385316" y="18288"/>
                </a:moveTo>
                <a:lnTo>
                  <a:pt x="1243584" y="18288"/>
                </a:lnTo>
                <a:lnTo>
                  <a:pt x="1255775" y="16764"/>
                </a:lnTo>
                <a:lnTo>
                  <a:pt x="1278635" y="16764"/>
                </a:lnTo>
                <a:lnTo>
                  <a:pt x="1290827" y="15240"/>
                </a:lnTo>
                <a:lnTo>
                  <a:pt x="1304543" y="13716"/>
                </a:lnTo>
                <a:lnTo>
                  <a:pt x="1319784" y="13716"/>
                </a:lnTo>
                <a:lnTo>
                  <a:pt x="1335024" y="12065"/>
                </a:lnTo>
                <a:lnTo>
                  <a:pt x="1353311" y="10541"/>
                </a:lnTo>
                <a:lnTo>
                  <a:pt x="1373124" y="10541"/>
                </a:lnTo>
                <a:lnTo>
                  <a:pt x="1379219" y="9017"/>
                </a:lnTo>
                <a:lnTo>
                  <a:pt x="1385316" y="15240"/>
                </a:lnTo>
                <a:lnTo>
                  <a:pt x="1385316" y="18288"/>
                </a:lnTo>
                <a:close/>
              </a:path>
              <a:path w="1385570" h="94614">
                <a:moveTo>
                  <a:pt x="755903" y="15240"/>
                </a:moveTo>
                <a:lnTo>
                  <a:pt x="662940" y="15240"/>
                </a:lnTo>
                <a:lnTo>
                  <a:pt x="670559" y="13716"/>
                </a:lnTo>
                <a:lnTo>
                  <a:pt x="748283" y="13716"/>
                </a:lnTo>
                <a:lnTo>
                  <a:pt x="755903" y="15240"/>
                </a:lnTo>
                <a:close/>
              </a:path>
              <a:path w="1385570" h="94614">
                <a:moveTo>
                  <a:pt x="874775" y="33528"/>
                </a:moveTo>
                <a:lnTo>
                  <a:pt x="591311" y="33528"/>
                </a:lnTo>
                <a:lnTo>
                  <a:pt x="598932" y="30480"/>
                </a:lnTo>
                <a:lnTo>
                  <a:pt x="605027" y="27432"/>
                </a:lnTo>
                <a:lnTo>
                  <a:pt x="606551" y="27432"/>
                </a:lnTo>
                <a:lnTo>
                  <a:pt x="618743" y="24257"/>
                </a:lnTo>
                <a:lnTo>
                  <a:pt x="618743" y="22733"/>
                </a:lnTo>
                <a:lnTo>
                  <a:pt x="643127" y="16764"/>
                </a:lnTo>
                <a:lnTo>
                  <a:pt x="649224" y="16764"/>
                </a:lnTo>
                <a:lnTo>
                  <a:pt x="655319" y="15240"/>
                </a:lnTo>
                <a:lnTo>
                  <a:pt x="762000" y="15240"/>
                </a:lnTo>
                <a:lnTo>
                  <a:pt x="774192" y="18288"/>
                </a:lnTo>
                <a:lnTo>
                  <a:pt x="786383" y="18288"/>
                </a:lnTo>
                <a:lnTo>
                  <a:pt x="792479" y="19812"/>
                </a:lnTo>
                <a:lnTo>
                  <a:pt x="798575" y="19812"/>
                </a:lnTo>
                <a:lnTo>
                  <a:pt x="806195" y="21209"/>
                </a:lnTo>
                <a:lnTo>
                  <a:pt x="812292" y="22733"/>
                </a:lnTo>
                <a:lnTo>
                  <a:pt x="813816" y="22733"/>
                </a:lnTo>
                <a:lnTo>
                  <a:pt x="826008" y="25908"/>
                </a:lnTo>
                <a:lnTo>
                  <a:pt x="835151" y="25908"/>
                </a:lnTo>
                <a:lnTo>
                  <a:pt x="841248" y="27432"/>
                </a:lnTo>
                <a:lnTo>
                  <a:pt x="848867" y="28956"/>
                </a:lnTo>
                <a:lnTo>
                  <a:pt x="847343" y="28956"/>
                </a:lnTo>
                <a:lnTo>
                  <a:pt x="853440" y="30480"/>
                </a:lnTo>
                <a:lnTo>
                  <a:pt x="854964" y="30480"/>
                </a:lnTo>
                <a:lnTo>
                  <a:pt x="861059" y="32004"/>
                </a:lnTo>
                <a:lnTo>
                  <a:pt x="867156" y="32004"/>
                </a:lnTo>
                <a:lnTo>
                  <a:pt x="874775" y="33528"/>
                </a:lnTo>
                <a:close/>
              </a:path>
              <a:path w="1385570" h="94614">
                <a:moveTo>
                  <a:pt x="1267967" y="42672"/>
                </a:moveTo>
                <a:lnTo>
                  <a:pt x="1203959" y="42672"/>
                </a:lnTo>
                <a:lnTo>
                  <a:pt x="1188719" y="39624"/>
                </a:lnTo>
                <a:lnTo>
                  <a:pt x="1182624" y="39624"/>
                </a:lnTo>
                <a:lnTo>
                  <a:pt x="1181100" y="38100"/>
                </a:lnTo>
                <a:lnTo>
                  <a:pt x="1175003" y="38100"/>
                </a:lnTo>
                <a:lnTo>
                  <a:pt x="1167384" y="34925"/>
                </a:lnTo>
                <a:lnTo>
                  <a:pt x="1155192" y="32004"/>
                </a:lnTo>
                <a:lnTo>
                  <a:pt x="1150619" y="30480"/>
                </a:lnTo>
                <a:lnTo>
                  <a:pt x="1144524" y="28956"/>
                </a:lnTo>
                <a:lnTo>
                  <a:pt x="1143000" y="28956"/>
                </a:lnTo>
                <a:lnTo>
                  <a:pt x="1138427" y="27432"/>
                </a:lnTo>
                <a:lnTo>
                  <a:pt x="1133856" y="27432"/>
                </a:lnTo>
                <a:lnTo>
                  <a:pt x="1127759" y="25908"/>
                </a:lnTo>
                <a:lnTo>
                  <a:pt x="1004316" y="25908"/>
                </a:lnTo>
                <a:lnTo>
                  <a:pt x="1016508" y="22733"/>
                </a:lnTo>
                <a:lnTo>
                  <a:pt x="1024127" y="21209"/>
                </a:lnTo>
                <a:lnTo>
                  <a:pt x="1030224" y="19812"/>
                </a:lnTo>
                <a:lnTo>
                  <a:pt x="1037843" y="18288"/>
                </a:lnTo>
                <a:lnTo>
                  <a:pt x="1050035" y="15240"/>
                </a:lnTo>
                <a:lnTo>
                  <a:pt x="1048511" y="16764"/>
                </a:lnTo>
                <a:lnTo>
                  <a:pt x="1214627" y="16764"/>
                </a:lnTo>
                <a:lnTo>
                  <a:pt x="1223772" y="18288"/>
                </a:lnTo>
                <a:lnTo>
                  <a:pt x="1385316" y="18288"/>
                </a:lnTo>
                <a:lnTo>
                  <a:pt x="1385316" y="25908"/>
                </a:lnTo>
                <a:lnTo>
                  <a:pt x="1380743" y="32004"/>
                </a:lnTo>
                <a:lnTo>
                  <a:pt x="1374648" y="32004"/>
                </a:lnTo>
                <a:lnTo>
                  <a:pt x="1354835" y="33528"/>
                </a:lnTo>
                <a:lnTo>
                  <a:pt x="1356359" y="33528"/>
                </a:lnTo>
                <a:lnTo>
                  <a:pt x="1338072" y="36449"/>
                </a:lnTo>
                <a:lnTo>
                  <a:pt x="1293876" y="41148"/>
                </a:lnTo>
                <a:lnTo>
                  <a:pt x="1280159" y="41148"/>
                </a:lnTo>
                <a:lnTo>
                  <a:pt x="1267967" y="42672"/>
                </a:lnTo>
                <a:close/>
              </a:path>
              <a:path w="1385570" h="94614">
                <a:moveTo>
                  <a:pt x="1062227" y="39624"/>
                </a:moveTo>
                <a:lnTo>
                  <a:pt x="1062227" y="38100"/>
                </a:lnTo>
                <a:lnTo>
                  <a:pt x="935735" y="38100"/>
                </a:lnTo>
                <a:lnTo>
                  <a:pt x="941832" y="36449"/>
                </a:lnTo>
                <a:lnTo>
                  <a:pt x="954024" y="36449"/>
                </a:lnTo>
                <a:lnTo>
                  <a:pt x="969264" y="33528"/>
                </a:lnTo>
                <a:lnTo>
                  <a:pt x="975359" y="32004"/>
                </a:lnTo>
                <a:lnTo>
                  <a:pt x="982979" y="30480"/>
                </a:lnTo>
                <a:lnTo>
                  <a:pt x="989075" y="28956"/>
                </a:lnTo>
                <a:lnTo>
                  <a:pt x="996695" y="27432"/>
                </a:lnTo>
                <a:lnTo>
                  <a:pt x="1002792" y="25908"/>
                </a:lnTo>
                <a:lnTo>
                  <a:pt x="1112519" y="25908"/>
                </a:lnTo>
                <a:lnTo>
                  <a:pt x="1107948" y="27432"/>
                </a:lnTo>
                <a:lnTo>
                  <a:pt x="1109472" y="27432"/>
                </a:lnTo>
                <a:lnTo>
                  <a:pt x="1103375" y="28956"/>
                </a:lnTo>
                <a:lnTo>
                  <a:pt x="1098803" y="28956"/>
                </a:lnTo>
                <a:lnTo>
                  <a:pt x="1092708" y="30480"/>
                </a:lnTo>
                <a:lnTo>
                  <a:pt x="1094232" y="30480"/>
                </a:lnTo>
                <a:lnTo>
                  <a:pt x="1088135" y="32004"/>
                </a:lnTo>
                <a:lnTo>
                  <a:pt x="1086611" y="33528"/>
                </a:lnTo>
                <a:lnTo>
                  <a:pt x="1080516" y="34925"/>
                </a:lnTo>
                <a:lnTo>
                  <a:pt x="1074419" y="34925"/>
                </a:lnTo>
                <a:lnTo>
                  <a:pt x="1069848" y="36449"/>
                </a:lnTo>
                <a:lnTo>
                  <a:pt x="1068324" y="38100"/>
                </a:lnTo>
                <a:lnTo>
                  <a:pt x="1062227" y="39624"/>
                </a:lnTo>
                <a:close/>
              </a:path>
              <a:path w="1385570" h="94614">
                <a:moveTo>
                  <a:pt x="1097279" y="30480"/>
                </a:moveTo>
                <a:lnTo>
                  <a:pt x="1098803" y="28956"/>
                </a:lnTo>
                <a:lnTo>
                  <a:pt x="1103375" y="28956"/>
                </a:lnTo>
                <a:lnTo>
                  <a:pt x="1097279" y="30480"/>
                </a:lnTo>
                <a:close/>
              </a:path>
              <a:path w="1385570" h="94614">
                <a:moveTo>
                  <a:pt x="577595" y="64008"/>
                </a:moveTo>
                <a:lnTo>
                  <a:pt x="507491" y="64008"/>
                </a:lnTo>
                <a:lnTo>
                  <a:pt x="515111" y="62357"/>
                </a:lnTo>
                <a:lnTo>
                  <a:pt x="513587" y="62357"/>
                </a:lnTo>
                <a:lnTo>
                  <a:pt x="536448" y="53340"/>
                </a:lnTo>
                <a:lnTo>
                  <a:pt x="545591" y="50165"/>
                </a:lnTo>
                <a:lnTo>
                  <a:pt x="553211" y="47117"/>
                </a:lnTo>
                <a:lnTo>
                  <a:pt x="554735" y="47117"/>
                </a:lnTo>
                <a:lnTo>
                  <a:pt x="577595" y="38100"/>
                </a:lnTo>
                <a:lnTo>
                  <a:pt x="585216" y="36449"/>
                </a:lnTo>
                <a:lnTo>
                  <a:pt x="585216" y="34925"/>
                </a:lnTo>
                <a:lnTo>
                  <a:pt x="592835" y="33528"/>
                </a:lnTo>
                <a:lnTo>
                  <a:pt x="873251" y="33528"/>
                </a:lnTo>
                <a:lnTo>
                  <a:pt x="880872" y="34925"/>
                </a:lnTo>
                <a:lnTo>
                  <a:pt x="888492" y="34925"/>
                </a:lnTo>
                <a:lnTo>
                  <a:pt x="894587" y="36449"/>
                </a:lnTo>
                <a:lnTo>
                  <a:pt x="902208" y="36449"/>
                </a:lnTo>
                <a:lnTo>
                  <a:pt x="909827" y="38100"/>
                </a:lnTo>
                <a:lnTo>
                  <a:pt x="670559" y="38100"/>
                </a:lnTo>
                <a:lnTo>
                  <a:pt x="664464" y="39624"/>
                </a:lnTo>
                <a:lnTo>
                  <a:pt x="653795" y="39624"/>
                </a:lnTo>
                <a:lnTo>
                  <a:pt x="641603" y="42672"/>
                </a:lnTo>
                <a:lnTo>
                  <a:pt x="643127" y="42672"/>
                </a:lnTo>
                <a:lnTo>
                  <a:pt x="637031" y="44196"/>
                </a:lnTo>
                <a:lnTo>
                  <a:pt x="630935" y="44196"/>
                </a:lnTo>
                <a:lnTo>
                  <a:pt x="626364" y="47117"/>
                </a:lnTo>
                <a:lnTo>
                  <a:pt x="620267" y="48641"/>
                </a:lnTo>
                <a:lnTo>
                  <a:pt x="618743" y="48641"/>
                </a:lnTo>
                <a:lnTo>
                  <a:pt x="612648" y="50165"/>
                </a:lnTo>
                <a:lnTo>
                  <a:pt x="614172" y="50165"/>
                </a:lnTo>
                <a:lnTo>
                  <a:pt x="608075" y="53340"/>
                </a:lnTo>
                <a:lnTo>
                  <a:pt x="600456" y="56388"/>
                </a:lnTo>
                <a:lnTo>
                  <a:pt x="592835" y="57912"/>
                </a:lnTo>
                <a:lnTo>
                  <a:pt x="594359" y="57912"/>
                </a:lnTo>
                <a:lnTo>
                  <a:pt x="586740" y="60833"/>
                </a:lnTo>
                <a:lnTo>
                  <a:pt x="577595" y="64008"/>
                </a:lnTo>
                <a:close/>
              </a:path>
              <a:path w="1385570" h="94614">
                <a:moveTo>
                  <a:pt x="954024" y="36449"/>
                </a:moveTo>
                <a:lnTo>
                  <a:pt x="947927" y="36449"/>
                </a:lnTo>
                <a:lnTo>
                  <a:pt x="955548" y="34925"/>
                </a:lnTo>
                <a:lnTo>
                  <a:pt x="954024" y="36449"/>
                </a:lnTo>
                <a:close/>
              </a:path>
              <a:path w="1385570" h="94614">
                <a:moveTo>
                  <a:pt x="1056132" y="41148"/>
                </a:moveTo>
                <a:lnTo>
                  <a:pt x="765048" y="41148"/>
                </a:lnTo>
                <a:lnTo>
                  <a:pt x="758951" y="39624"/>
                </a:lnTo>
                <a:lnTo>
                  <a:pt x="751332" y="39624"/>
                </a:lnTo>
                <a:lnTo>
                  <a:pt x="743711" y="38100"/>
                </a:lnTo>
                <a:lnTo>
                  <a:pt x="1062227" y="38100"/>
                </a:lnTo>
                <a:lnTo>
                  <a:pt x="1056132" y="41148"/>
                </a:lnTo>
                <a:close/>
              </a:path>
              <a:path w="1385570" h="94614">
                <a:moveTo>
                  <a:pt x="1048511" y="42672"/>
                </a:moveTo>
                <a:lnTo>
                  <a:pt x="777240" y="42672"/>
                </a:lnTo>
                <a:lnTo>
                  <a:pt x="771143" y="41148"/>
                </a:lnTo>
                <a:lnTo>
                  <a:pt x="1048511" y="41148"/>
                </a:lnTo>
                <a:lnTo>
                  <a:pt x="1048511" y="42672"/>
                </a:lnTo>
                <a:close/>
              </a:path>
              <a:path w="1385570" h="94614">
                <a:moveTo>
                  <a:pt x="1016508" y="48641"/>
                </a:moveTo>
                <a:lnTo>
                  <a:pt x="815340" y="48641"/>
                </a:lnTo>
                <a:lnTo>
                  <a:pt x="807719" y="47117"/>
                </a:lnTo>
                <a:lnTo>
                  <a:pt x="809243" y="47117"/>
                </a:lnTo>
                <a:lnTo>
                  <a:pt x="801624" y="45720"/>
                </a:lnTo>
                <a:lnTo>
                  <a:pt x="795527" y="44196"/>
                </a:lnTo>
                <a:lnTo>
                  <a:pt x="789432" y="44196"/>
                </a:lnTo>
                <a:lnTo>
                  <a:pt x="783335" y="42672"/>
                </a:lnTo>
                <a:lnTo>
                  <a:pt x="1042416" y="42672"/>
                </a:lnTo>
                <a:lnTo>
                  <a:pt x="1036319" y="44196"/>
                </a:lnTo>
                <a:lnTo>
                  <a:pt x="1028700" y="45720"/>
                </a:lnTo>
                <a:lnTo>
                  <a:pt x="1016508" y="48641"/>
                </a:lnTo>
                <a:close/>
              </a:path>
              <a:path w="1385570" h="94614">
                <a:moveTo>
                  <a:pt x="630935" y="45720"/>
                </a:moveTo>
                <a:lnTo>
                  <a:pt x="630935" y="44196"/>
                </a:lnTo>
                <a:lnTo>
                  <a:pt x="637031" y="44196"/>
                </a:lnTo>
                <a:lnTo>
                  <a:pt x="630935" y="45720"/>
                </a:lnTo>
                <a:close/>
              </a:path>
              <a:path w="1385570" h="94614">
                <a:moveTo>
                  <a:pt x="964692" y="59309"/>
                </a:moveTo>
                <a:lnTo>
                  <a:pt x="877824" y="59309"/>
                </a:lnTo>
                <a:lnTo>
                  <a:pt x="862583" y="56388"/>
                </a:lnTo>
                <a:lnTo>
                  <a:pt x="854964" y="56388"/>
                </a:lnTo>
                <a:lnTo>
                  <a:pt x="848867" y="54864"/>
                </a:lnTo>
                <a:lnTo>
                  <a:pt x="850392" y="54864"/>
                </a:lnTo>
                <a:lnTo>
                  <a:pt x="842772" y="53340"/>
                </a:lnTo>
                <a:lnTo>
                  <a:pt x="836675" y="51816"/>
                </a:lnTo>
                <a:lnTo>
                  <a:pt x="829056" y="50165"/>
                </a:lnTo>
                <a:lnTo>
                  <a:pt x="830579" y="50165"/>
                </a:lnTo>
                <a:lnTo>
                  <a:pt x="822959" y="48641"/>
                </a:lnTo>
                <a:lnTo>
                  <a:pt x="1014984" y="48641"/>
                </a:lnTo>
                <a:lnTo>
                  <a:pt x="1002792" y="51816"/>
                </a:lnTo>
                <a:lnTo>
                  <a:pt x="1001267" y="51816"/>
                </a:lnTo>
                <a:lnTo>
                  <a:pt x="995172" y="53340"/>
                </a:lnTo>
                <a:lnTo>
                  <a:pt x="987551" y="54864"/>
                </a:lnTo>
                <a:lnTo>
                  <a:pt x="981456" y="56388"/>
                </a:lnTo>
                <a:lnTo>
                  <a:pt x="973835" y="57912"/>
                </a:lnTo>
                <a:lnTo>
                  <a:pt x="972311" y="57912"/>
                </a:lnTo>
                <a:lnTo>
                  <a:pt x="964692" y="59309"/>
                </a:lnTo>
                <a:close/>
              </a:path>
              <a:path w="1385570" h="94614">
                <a:moveTo>
                  <a:pt x="74675" y="53340"/>
                </a:moveTo>
                <a:lnTo>
                  <a:pt x="41148" y="53340"/>
                </a:lnTo>
                <a:lnTo>
                  <a:pt x="44195" y="51816"/>
                </a:lnTo>
                <a:lnTo>
                  <a:pt x="71627" y="51816"/>
                </a:lnTo>
                <a:lnTo>
                  <a:pt x="74675" y="53340"/>
                </a:lnTo>
                <a:close/>
              </a:path>
              <a:path w="1385570" h="94614">
                <a:moveTo>
                  <a:pt x="97535" y="59309"/>
                </a:moveTo>
                <a:lnTo>
                  <a:pt x="18287" y="59309"/>
                </a:lnTo>
                <a:lnTo>
                  <a:pt x="21335" y="57912"/>
                </a:lnTo>
                <a:lnTo>
                  <a:pt x="24383" y="57912"/>
                </a:lnTo>
                <a:lnTo>
                  <a:pt x="30479" y="54864"/>
                </a:lnTo>
                <a:lnTo>
                  <a:pt x="33527" y="54864"/>
                </a:lnTo>
                <a:lnTo>
                  <a:pt x="35051" y="53340"/>
                </a:lnTo>
                <a:lnTo>
                  <a:pt x="97535" y="53340"/>
                </a:lnTo>
                <a:lnTo>
                  <a:pt x="99059" y="54864"/>
                </a:lnTo>
                <a:lnTo>
                  <a:pt x="99059" y="57912"/>
                </a:lnTo>
                <a:lnTo>
                  <a:pt x="97535" y="59309"/>
                </a:lnTo>
                <a:close/>
              </a:path>
              <a:path w="1385570" h="94614">
                <a:moveTo>
                  <a:pt x="199643" y="54864"/>
                </a:moveTo>
                <a:lnTo>
                  <a:pt x="160019" y="54864"/>
                </a:lnTo>
                <a:lnTo>
                  <a:pt x="167640" y="53340"/>
                </a:lnTo>
                <a:lnTo>
                  <a:pt x="192024" y="53340"/>
                </a:lnTo>
                <a:lnTo>
                  <a:pt x="199643" y="54864"/>
                </a:lnTo>
                <a:close/>
              </a:path>
              <a:path w="1385570" h="94614">
                <a:moveTo>
                  <a:pt x="237743" y="60833"/>
                </a:moveTo>
                <a:lnTo>
                  <a:pt x="114300" y="60833"/>
                </a:lnTo>
                <a:lnTo>
                  <a:pt x="121919" y="59309"/>
                </a:lnTo>
                <a:lnTo>
                  <a:pt x="120395" y="59309"/>
                </a:lnTo>
                <a:lnTo>
                  <a:pt x="143256" y="54864"/>
                </a:lnTo>
                <a:lnTo>
                  <a:pt x="207264" y="54864"/>
                </a:lnTo>
                <a:lnTo>
                  <a:pt x="213359" y="56388"/>
                </a:lnTo>
                <a:lnTo>
                  <a:pt x="220979" y="57912"/>
                </a:lnTo>
                <a:lnTo>
                  <a:pt x="230124" y="57912"/>
                </a:lnTo>
                <a:lnTo>
                  <a:pt x="237743" y="60833"/>
                </a:lnTo>
                <a:close/>
              </a:path>
              <a:path w="1385570" h="94614">
                <a:moveTo>
                  <a:pt x="83819" y="86741"/>
                </a:moveTo>
                <a:lnTo>
                  <a:pt x="25908" y="86741"/>
                </a:lnTo>
                <a:lnTo>
                  <a:pt x="21335" y="85344"/>
                </a:lnTo>
                <a:lnTo>
                  <a:pt x="18287" y="83693"/>
                </a:lnTo>
                <a:lnTo>
                  <a:pt x="13716" y="82296"/>
                </a:lnTo>
                <a:lnTo>
                  <a:pt x="7620" y="79248"/>
                </a:lnTo>
                <a:lnTo>
                  <a:pt x="6095" y="77724"/>
                </a:lnTo>
                <a:lnTo>
                  <a:pt x="3047" y="76200"/>
                </a:lnTo>
                <a:lnTo>
                  <a:pt x="0" y="71628"/>
                </a:lnTo>
                <a:lnTo>
                  <a:pt x="0" y="66929"/>
                </a:lnTo>
                <a:lnTo>
                  <a:pt x="1524" y="62357"/>
                </a:lnTo>
                <a:lnTo>
                  <a:pt x="4571" y="59309"/>
                </a:lnTo>
                <a:lnTo>
                  <a:pt x="9143" y="56388"/>
                </a:lnTo>
                <a:lnTo>
                  <a:pt x="18287" y="59309"/>
                </a:lnTo>
                <a:lnTo>
                  <a:pt x="85343" y="59309"/>
                </a:lnTo>
                <a:lnTo>
                  <a:pt x="82295" y="60833"/>
                </a:lnTo>
                <a:lnTo>
                  <a:pt x="18287" y="60833"/>
                </a:lnTo>
                <a:lnTo>
                  <a:pt x="19812" y="73025"/>
                </a:lnTo>
                <a:lnTo>
                  <a:pt x="553211" y="73025"/>
                </a:lnTo>
                <a:lnTo>
                  <a:pt x="545436" y="76200"/>
                </a:lnTo>
                <a:lnTo>
                  <a:pt x="161543" y="76200"/>
                </a:lnTo>
                <a:lnTo>
                  <a:pt x="153924" y="77724"/>
                </a:lnTo>
                <a:lnTo>
                  <a:pt x="138683" y="77724"/>
                </a:lnTo>
                <a:lnTo>
                  <a:pt x="131064" y="79248"/>
                </a:lnTo>
                <a:lnTo>
                  <a:pt x="132587" y="79248"/>
                </a:lnTo>
                <a:lnTo>
                  <a:pt x="126491" y="80645"/>
                </a:lnTo>
                <a:lnTo>
                  <a:pt x="124967" y="80645"/>
                </a:lnTo>
                <a:lnTo>
                  <a:pt x="118872" y="82296"/>
                </a:lnTo>
                <a:lnTo>
                  <a:pt x="111251" y="82296"/>
                </a:lnTo>
                <a:lnTo>
                  <a:pt x="103632" y="83693"/>
                </a:lnTo>
                <a:lnTo>
                  <a:pt x="97535" y="83693"/>
                </a:lnTo>
                <a:lnTo>
                  <a:pt x="89916" y="85344"/>
                </a:lnTo>
                <a:lnTo>
                  <a:pt x="91440" y="85344"/>
                </a:lnTo>
                <a:lnTo>
                  <a:pt x="83819" y="86741"/>
                </a:lnTo>
                <a:close/>
              </a:path>
              <a:path w="1385570" h="94614">
                <a:moveTo>
                  <a:pt x="958595" y="60833"/>
                </a:moveTo>
                <a:lnTo>
                  <a:pt x="891540" y="60833"/>
                </a:lnTo>
                <a:lnTo>
                  <a:pt x="885443" y="59309"/>
                </a:lnTo>
                <a:lnTo>
                  <a:pt x="966216" y="59309"/>
                </a:lnTo>
                <a:lnTo>
                  <a:pt x="958595" y="60833"/>
                </a:lnTo>
                <a:close/>
              </a:path>
              <a:path w="1385570" h="94614">
                <a:moveTo>
                  <a:pt x="19812" y="73025"/>
                </a:moveTo>
                <a:lnTo>
                  <a:pt x="18287" y="60833"/>
                </a:lnTo>
                <a:lnTo>
                  <a:pt x="21218" y="62298"/>
                </a:lnTo>
                <a:lnTo>
                  <a:pt x="19812" y="62357"/>
                </a:lnTo>
                <a:lnTo>
                  <a:pt x="22859" y="64008"/>
                </a:lnTo>
                <a:lnTo>
                  <a:pt x="27431" y="64008"/>
                </a:lnTo>
                <a:lnTo>
                  <a:pt x="31058" y="65216"/>
                </a:lnTo>
                <a:lnTo>
                  <a:pt x="21335" y="69977"/>
                </a:lnTo>
                <a:lnTo>
                  <a:pt x="22859" y="69977"/>
                </a:lnTo>
                <a:lnTo>
                  <a:pt x="19812" y="73025"/>
                </a:lnTo>
                <a:close/>
              </a:path>
              <a:path w="1385570" h="94614">
                <a:moveTo>
                  <a:pt x="21218" y="62298"/>
                </a:moveTo>
                <a:lnTo>
                  <a:pt x="18287" y="60833"/>
                </a:lnTo>
                <a:lnTo>
                  <a:pt x="19812" y="60833"/>
                </a:lnTo>
                <a:lnTo>
                  <a:pt x="21218" y="62298"/>
                </a:lnTo>
                <a:close/>
              </a:path>
              <a:path w="1385570" h="94614">
                <a:moveTo>
                  <a:pt x="39624" y="62357"/>
                </a:moveTo>
                <a:lnTo>
                  <a:pt x="21335" y="62357"/>
                </a:lnTo>
                <a:lnTo>
                  <a:pt x="19812" y="60833"/>
                </a:lnTo>
                <a:lnTo>
                  <a:pt x="42672" y="60833"/>
                </a:lnTo>
                <a:lnTo>
                  <a:pt x="39624" y="62357"/>
                </a:lnTo>
                <a:close/>
              </a:path>
              <a:path w="1385570" h="94614">
                <a:moveTo>
                  <a:pt x="67056" y="62357"/>
                </a:moveTo>
                <a:lnTo>
                  <a:pt x="62483" y="60833"/>
                </a:lnTo>
                <a:lnTo>
                  <a:pt x="68579" y="60833"/>
                </a:lnTo>
                <a:lnTo>
                  <a:pt x="67056" y="62357"/>
                </a:lnTo>
                <a:close/>
              </a:path>
              <a:path w="1385570" h="94614">
                <a:moveTo>
                  <a:pt x="269748" y="65532"/>
                </a:moveTo>
                <a:lnTo>
                  <a:pt x="79248" y="65532"/>
                </a:lnTo>
                <a:lnTo>
                  <a:pt x="86867" y="64008"/>
                </a:lnTo>
                <a:lnTo>
                  <a:pt x="88391" y="62357"/>
                </a:lnTo>
                <a:lnTo>
                  <a:pt x="102108" y="62357"/>
                </a:lnTo>
                <a:lnTo>
                  <a:pt x="108203" y="60833"/>
                </a:lnTo>
                <a:lnTo>
                  <a:pt x="245364" y="60833"/>
                </a:lnTo>
                <a:lnTo>
                  <a:pt x="252983" y="62357"/>
                </a:lnTo>
                <a:lnTo>
                  <a:pt x="262127" y="64008"/>
                </a:lnTo>
                <a:lnTo>
                  <a:pt x="269748" y="65532"/>
                </a:lnTo>
                <a:close/>
              </a:path>
              <a:path w="1385570" h="94614">
                <a:moveTo>
                  <a:pt x="944879" y="62357"/>
                </a:moveTo>
                <a:lnTo>
                  <a:pt x="906779" y="62357"/>
                </a:lnTo>
                <a:lnTo>
                  <a:pt x="899159" y="60833"/>
                </a:lnTo>
                <a:lnTo>
                  <a:pt x="950975" y="60833"/>
                </a:lnTo>
                <a:lnTo>
                  <a:pt x="944879" y="62357"/>
                </a:lnTo>
                <a:close/>
              </a:path>
              <a:path w="1385570" h="94614">
                <a:moveTo>
                  <a:pt x="35051" y="64008"/>
                </a:moveTo>
                <a:lnTo>
                  <a:pt x="22859" y="64008"/>
                </a:lnTo>
                <a:lnTo>
                  <a:pt x="21218" y="62298"/>
                </a:lnTo>
                <a:lnTo>
                  <a:pt x="36575" y="62357"/>
                </a:lnTo>
                <a:lnTo>
                  <a:pt x="35051" y="64008"/>
                </a:lnTo>
                <a:close/>
              </a:path>
              <a:path w="1385570" h="94614">
                <a:moveTo>
                  <a:pt x="22859" y="64008"/>
                </a:moveTo>
                <a:lnTo>
                  <a:pt x="19812" y="62357"/>
                </a:lnTo>
                <a:lnTo>
                  <a:pt x="21275" y="62357"/>
                </a:lnTo>
                <a:lnTo>
                  <a:pt x="22859" y="64008"/>
                </a:lnTo>
                <a:close/>
              </a:path>
              <a:path w="1385570" h="94614">
                <a:moveTo>
                  <a:pt x="31058" y="65216"/>
                </a:moveTo>
                <a:lnTo>
                  <a:pt x="27431" y="64008"/>
                </a:lnTo>
                <a:lnTo>
                  <a:pt x="33527" y="64008"/>
                </a:lnTo>
                <a:lnTo>
                  <a:pt x="31058" y="65216"/>
                </a:lnTo>
                <a:close/>
              </a:path>
              <a:path w="1385570" h="94614">
                <a:moveTo>
                  <a:pt x="79248" y="65532"/>
                </a:moveTo>
                <a:lnTo>
                  <a:pt x="73151" y="65532"/>
                </a:lnTo>
                <a:lnTo>
                  <a:pt x="80772" y="64008"/>
                </a:lnTo>
                <a:lnTo>
                  <a:pt x="79248" y="65532"/>
                </a:lnTo>
                <a:close/>
              </a:path>
              <a:path w="1385570" h="94614">
                <a:moveTo>
                  <a:pt x="560832" y="69977"/>
                </a:moveTo>
                <a:lnTo>
                  <a:pt x="483108" y="69977"/>
                </a:lnTo>
                <a:lnTo>
                  <a:pt x="489203" y="68580"/>
                </a:lnTo>
                <a:lnTo>
                  <a:pt x="495300" y="68580"/>
                </a:lnTo>
                <a:lnTo>
                  <a:pt x="501395" y="66929"/>
                </a:lnTo>
                <a:lnTo>
                  <a:pt x="509016" y="64008"/>
                </a:lnTo>
                <a:lnTo>
                  <a:pt x="579119" y="64008"/>
                </a:lnTo>
                <a:lnTo>
                  <a:pt x="571500" y="66929"/>
                </a:lnTo>
                <a:lnTo>
                  <a:pt x="569975" y="66929"/>
                </a:lnTo>
                <a:lnTo>
                  <a:pt x="560832" y="69977"/>
                </a:lnTo>
                <a:close/>
              </a:path>
              <a:path w="1385570" h="94614">
                <a:moveTo>
                  <a:pt x="388619" y="69977"/>
                </a:moveTo>
                <a:lnTo>
                  <a:pt x="21335" y="69977"/>
                </a:lnTo>
                <a:lnTo>
                  <a:pt x="31058" y="65216"/>
                </a:lnTo>
                <a:lnTo>
                  <a:pt x="32004" y="65532"/>
                </a:lnTo>
                <a:lnTo>
                  <a:pt x="306324" y="65532"/>
                </a:lnTo>
                <a:lnTo>
                  <a:pt x="313943" y="66929"/>
                </a:lnTo>
                <a:lnTo>
                  <a:pt x="365759" y="66929"/>
                </a:lnTo>
                <a:lnTo>
                  <a:pt x="373379" y="68580"/>
                </a:lnTo>
                <a:lnTo>
                  <a:pt x="381000" y="68580"/>
                </a:lnTo>
                <a:lnTo>
                  <a:pt x="388619" y="69977"/>
                </a:lnTo>
                <a:close/>
              </a:path>
              <a:path w="1385570" h="94614">
                <a:moveTo>
                  <a:pt x="553211" y="73025"/>
                </a:moveTo>
                <a:lnTo>
                  <a:pt x="19812" y="73025"/>
                </a:lnTo>
                <a:lnTo>
                  <a:pt x="22859" y="69977"/>
                </a:lnTo>
                <a:lnTo>
                  <a:pt x="21335" y="71628"/>
                </a:lnTo>
                <a:lnTo>
                  <a:pt x="557402" y="71628"/>
                </a:lnTo>
                <a:lnTo>
                  <a:pt x="553211" y="73025"/>
                </a:lnTo>
                <a:close/>
              </a:path>
              <a:path w="1385570" h="94614">
                <a:moveTo>
                  <a:pt x="443483" y="71628"/>
                </a:moveTo>
                <a:lnTo>
                  <a:pt x="21335" y="71628"/>
                </a:lnTo>
                <a:lnTo>
                  <a:pt x="22859" y="69977"/>
                </a:lnTo>
                <a:lnTo>
                  <a:pt x="435864" y="69977"/>
                </a:lnTo>
                <a:lnTo>
                  <a:pt x="443483" y="71628"/>
                </a:lnTo>
                <a:close/>
              </a:path>
              <a:path w="1385570" h="94614">
                <a:moveTo>
                  <a:pt x="557402" y="71628"/>
                </a:moveTo>
                <a:lnTo>
                  <a:pt x="470916" y="71628"/>
                </a:lnTo>
                <a:lnTo>
                  <a:pt x="470916" y="69977"/>
                </a:lnTo>
                <a:lnTo>
                  <a:pt x="562356" y="69977"/>
                </a:lnTo>
                <a:lnTo>
                  <a:pt x="557402" y="71628"/>
                </a:lnTo>
                <a:close/>
              </a:path>
              <a:path w="1385570" h="94614">
                <a:moveTo>
                  <a:pt x="537972" y="79248"/>
                </a:moveTo>
                <a:lnTo>
                  <a:pt x="210311" y="79248"/>
                </a:lnTo>
                <a:lnTo>
                  <a:pt x="202691" y="77724"/>
                </a:lnTo>
                <a:lnTo>
                  <a:pt x="196595" y="76200"/>
                </a:lnTo>
                <a:lnTo>
                  <a:pt x="545436" y="76200"/>
                </a:lnTo>
                <a:lnTo>
                  <a:pt x="537972" y="79248"/>
                </a:lnTo>
                <a:close/>
              </a:path>
              <a:path w="1385570" h="94614">
                <a:moveTo>
                  <a:pt x="516635" y="86741"/>
                </a:moveTo>
                <a:lnTo>
                  <a:pt x="265175" y="86741"/>
                </a:lnTo>
                <a:lnTo>
                  <a:pt x="257556" y="85344"/>
                </a:lnTo>
                <a:lnTo>
                  <a:pt x="249935" y="85344"/>
                </a:lnTo>
                <a:lnTo>
                  <a:pt x="234695" y="82296"/>
                </a:lnTo>
                <a:lnTo>
                  <a:pt x="233172" y="82296"/>
                </a:lnTo>
                <a:lnTo>
                  <a:pt x="217932" y="79248"/>
                </a:lnTo>
                <a:lnTo>
                  <a:pt x="536448" y="79248"/>
                </a:lnTo>
                <a:lnTo>
                  <a:pt x="528827" y="80645"/>
                </a:lnTo>
                <a:lnTo>
                  <a:pt x="530351" y="80645"/>
                </a:lnTo>
                <a:lnTo>
                  <a:pt x="524256" y="83693"/>
                </a:lnTo>
                <a:lnTo>
                  <a:pt x="516635" y="86741"/>
                </a:lnTo>
                <a:close/>
              </a:path>
              <a:path w="1385570" h="94614">
                <a:moveTo>
                  <a:pt x="501395" y="91313"/>
                </a:moveTo>
                <a:lnTo>
                  <a:pt x="370332" y="91313"/>
                </a:lnTo>
                <a:lnTo>
                  <a:pt x="362711" y="89916"/>
                </a:lnTo>
                <a:lnTo>
                  <a:pt x="310895" y="89916"/>
                </a:lnTo>
                <a:lnTo>
                  <a:pt x="303275" y="88392"/>
                </a:lnTo>
                <a:lnTo>
                  <a:pt x="274319" y="88392"/>
                </a:lnTo>
                <a:lnTo>
                  <a:pt x="266700" y="86741"/>
                </a:lnTo>
                <a:lnTo>
                  <a:pt x="515111" y="86741"/>
                </a:lnTo>
                <a:lnTo>
                  <a:pt x="507491" y="89916"/>
                </a:lnTo>
                <a:lnTo>
                  <a:pt x="501395" y="91313"/>
                </a:lnTo>
                <a:close/>
              </a:path>
              <a:path w="1385570" h="94614">
                <a:moveTo>
                  <a:pt x="493775" y="92964"/>
                </a:moveTo>
                <a:lnTo>
                  <a:pt x="387095" y="92964"/>
                </a:lnTo>
                <a:lnTo>
                  <a:pt x="379475" y="91313"/>
                </a:lnTo>
                <a:lnTo>
                  <a:pt x="499872" y="91313"/>
                </a:lnTo>
                <a:lnTo>
                  <a:pt x="493775" y="92964"/>
                </a:lnTo>
                <a:close/>
              </a:path>
              <a:path w="1385570" h="94614">
                <a:moveTo>
                  <a:pt x="480059" y="94361"/>
                </a:moveTo>
                <a:lnTo>
                  <a:pt x="432816" y="94361"/>
                </a:lnTo>
                <a:lnTo>
                  <a:pt x="426719" y="92964"/>
                </a:lnTo>
                <a:lnTo>
                  <a:pt x="486156" y="92964"/>
                </a:lnTo>
                <a:lnTo>
                  <a:pt x="480059" y="943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20"/>
          <p:cNvGrpSpPr/>
          <p:nvPr/>
        </p:nvGrpSpPr>
        <p:grpSpPr>
          <a:xfrm>
            <a:off x="3832860" y="3892296"/>
            <a:ext cx="2723515" cy="1443990"/>
            <a:chOff x="3832860" y="3892296"/>
            <a:chExt cx="2723515" cy="1443990"/>
          </a:xfrm>
        </p:grpSpPr>
        <p:pic>
          <p:nvPicPr>
            <p:cNvPr id="2097229" name="object 21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8911" y="3892296"/>
              <a:ext cx="1608517" cy="534822"/>
            </a:xfrm>
            <a:prstGeom prst="rect">
              <a:avLst/>
            </a:prstGeom>
          </p:spPr>
        </p:pic>
        <p:sp>
          <p:nvSpPr>
            <p:cNvPr id="1048694" name="object 22"/>
            <p:cNvSpPr/>
            <p:nvPr/>
          </p:nvSpPr>
          <p:spPr>
            <a:xfrm>
              <a:off x="3832860" y="3968496"/>
              <a:ext cx="381000" cy="337185"/>
            </a:xfrm>
            <a:custGeom>
              <a:avLst/>
              <a:gdLst/>
              <a:ahLst/>
              <a:cxnLst/>
              <a:rect l="l" t="t" r="r" b="b"/>
              <a:pathLst>
                <a:path w="381000" h="337185">
                  <a:moveTo>
                    <a:pt x="330098" y="83820"/>
                  </a:moveTo>
                  <a:lnTo>
                    <a:pt x="294131" y="83820"/>
                  </a:lnTo>
                  <a:lnTo>
                    <a:pt x="306324" y="68580"/>
                  </a:lnTo>
                  <a:lnTo>
                    <a:pt x="318516" y="54864"/>
                  </a:lnTo>
                  <a:lnTo>
                    <a:pt x="330708" y="39624"/>
                  </a:lnTo>
                  <a:lnTo>
                    <a:pt x="356616" y="13716"/>
                  </a:lnTo>
                  <a:lnTo>
                    <a:pt x="368808" y="3047"/>
                  </a:lnTo>
                  <a:lnTo>
                    <a:pt x="371856" y="0"/>
                  </a:lnTo>
                  <a:lnTo>
                    <a:pt x="374904" y="0"/>
                  </a:lnTo>
                  <a:lnTo>
                    <a:pt x="377952" y="1524"/>
                  </a:lnTo>
                  <a:lnTo>
                    <a:pt x="380999" y="4571"/>
                  </a:lnTo>
                  <a:lnTo>
                    <a:pt x="380999" y="10668"/>
                  </a:lnTo>
                  <a:lnTo>
                    <a:pt x="373380" y="25908"/>
                  </a:lnTo>
                  <a:lnTo>
                    <a:pt x="364236" y="42671"/>
                  </a:lnTo>
                  <a:lnTo>
                    <a:pt x="362712" y="44195"/>
                  </a:lnTo>
                  <a:lnTo>
                    <a:pt x="352044" y="57912"/>
                  </a:lnTo>
                  <a:lnTo>
                    <a:pt x="339852" y="71628"/>
                  </a:lnTo>
                  <a:lnTo>
                    <a:pt x="330098" y="83820"/>
                  </a:lnTo>
                  <a:close/>
                </a:path>
                <a:path w="381000" h="337185">
                  <a:moveTo>
                    <a:pt x="110665" y="294483"/>
                  </a:moveTo>
                  <a:lnTo>
                    <a:pt x="115824" y="288036"/>
                  </a:lnTo>
                  <a:lnTo>
                    <a:pt x="140208" y="263652"/>
                  </a:lnTo>
                  <a:lnTo>
                    <a:pt x="138684" y="263652"/>
                  </a:lnTo>
                  <a:lnTo>
                    <a:pt x="147828" y="252984"/>
                  </a:lnTo>
                  <a:lnTo>
                    <a:pt x="155448" y="242316"/>
                  </a:lnTo>
                  <a:lnTo>
                    <a:pt x="164592" y="228600"/>
                  </a:lnTo>
                  <a:lnTo>
                    <a:pt x="166116" y="228600"/>
                  </a:lnTo>
                  <a:lnTo>
                    <a:pt x="187452" y="201168"/>
                  </a:lnTo>
                  <a:lnTo>
                    <a:pt x="211836" y="173736"/>
                  </a:lnTo>
                  <a:lnTo>
                    <a:pt x="224028" y="158496"/>
                  </a:lnTo>
                  <a:lnTo>
                    <a:pt x="225552" y="158496"/>
                  </a:lnTo>
                  <a:lnTo>
                    <a:pt x="294131" y="82295"/>
                  </a:lnTo>
                  <a:lnTo>
                    <a:pt x="294131" y="83820"/>
                  </a:lnTo>
                  <a:lnTo>
                    <a:pt x="330098" y="83820"/>
                  </a:lnTo>
                  <a:lnTo>
                    <a:pt x="328879" y="85344"/>
                  </a:lnTo>
                  <a:lnTo>
                    <a:pt x="327660" y="85344"/>
                  </a:lnTo>
                  <a:lnTo>
                    <a:pt x="315467" y="100583"/>
                  </a:lnTo>
                  <a:lnTo>
                    <a:pt x="315467" y="102108"/>
                  </a:lnTo>
                  <a:lnTo>
                    <a:pt x="300228" y="117348"/>
                  </a:lnTo>
                  <a:lnTo>
                    <a:pt x="286512" y="132588"/>
                  </a:lnTo>
                  <a:lnTo>
                    <a:pt x="272796" y="146304"/>
                  </a:lnTo>
                  <a:lnTo>
                    <a:pt x="245364" y="176784"/>
                  </a:lnTo>
                  <a:lnTo>
                    <a:pt x="233172" y="190500"/>
                  </a:lnTo>
                  <a:lnTo>
                    <a:pt x="220979" y="205740"/>
                  </a:lnTo>
                  <a:lnTo>
                    <a:pt x="208788" y="217932"/>
                  </a:lnTo>
                  <a:lnTo>
                    <a:pt x="196596" y="231648"/>
                  </a:lnTo>
                  <a:lnTo>
                    <a:pt x="185928" y="245364"/>
                  </a:lnTo>
                  <a:lnTo>
                    <a:pt x="186266" y="245364"/>
                  </a:lnTo>
                  <a:lnTo>
                    <a:pt x="176784" y="257556"/>
                  </a:lnTo>
                  <a:lnTo>
                    <a:pt x="167640" y="269748"/>
                  </a:lnTo>
                  <a:lnTo>
                    <a:pt x="158496" y="278892"/>
                  </a:lnTo>
                  <a:lnTo>
                    <a:pt x="158496" y="280416"/>
                  </a:lnTo>
                  <a:lnTo>
                    <a:pt x="150876" y="289560"/>
                  </a:lnTo>
                  <a:lnTo>
                    <a:pt x="149352" y="289560"/>
                  </a:lnTo>
                  <a:lnTo>
                    <a:pt x="144780" y="294132"/>
                  </a:lnTo>
                  <a:lnTo>
                    <a:pt x="111252" y="294132"/>
                  </a:lnTo>
                  <a:lnTo>
                    <a:pt x="110665" y="294483"/>
                  </a:lnTo>
                  <a:close/>
                </a:path>
                <a:path w="381000" h="337185">
                  <a:moveTo>
                    <a:pt x="327660" y="86868"/>
                  </a:moveTo>
                  <a:lnTo>
                    <a:pt x="327660" y="85344"/>
                  </a:lnTo>
                  <a:lnTo>
                    <a:pt x="328879" y="85344"/>
                  </a:lnTo>
                  <a:lnTo>
                    <a:pt x="327660" y="86868"/>
                  </a:lnTo>
                  <a:close/>
                </a:path>
                <a:path w="381000" h="337185">
                  <a:moveTo>
                    <a:pt x="186266" y="245364"/>
                  </a:moveTo>
                  <a:lnTo>
                    <a:pt x="185928" y="245364"/>
                  </a:lnTo>
                  <a:lnTo>
                    <a:pt x="187452" y="243840"/>
                  </a:lnTo>
                  <a:lnTo>
                    <a:pt x="186266" y="245364"/>
                  </a:lnTo>
                  <a:close/>
                </a:path>
                <a:path w="381000" h="337185">
                  <a:moveTo>
                    <a:pt x="4572" y="283464"/>
                  </a:moveTo>
                  <a:lnTo>
                    <a:pt x="0" y="274320"/>
                  </a:lnTo>
                  <a:lnTo>
                    <a:pt x="1524" y="271272"/>
                  </a:lnTo>
                  <a:lnTo>
                    <a:pt x="1524" y="268224"/>
                  </a:lnTo>
                  <a:lnTo>
                    <a:pt x="3048" y="265176"/>
                  </a:lnTo>
                  <a:lnTo>
                    <a:pt x="6096" y="263652"/>
                  </a:lnTo>
                  <a:lnTo>
                    <a:pt x="7620" y="262128"/>
                  </a:lnTo>
                  <a:lnTo>
                    <a:pt x="12192" y="259080"/>
                  </a:lnTo>
                  <a:lnTo>
                    <a:pt x="16764" y="260604"/>
                  </a:lnTo>
                  <a:lnTo>
                    <a:pt x="21336" y="263652"/>
                  </a:lnTo>
                  <a:lnTo>
                    <a:pt x="22860" y="265176"/>
                  </a:lnTo>
                  <a:lnTo>
                    <a:pt x="22860" y="266700"/>
                  </a:lnTo>
                  <a:lnTo>
                    <a:pt x="21336" y="266700"/>
                  </a:lnTo>
                  <a:lnTo>
                    <a:pt x="22860" y="275844"/>
                  </a:lnTo>
                  <a:lnTo>
                    <a:pt x="28956" y="275844"/>
                  </a:lnTo>
                  <a:lnTo>
                    <a:pt x="30480" y="277368"/>
                  </a:lnTo>
                  <a:lnTo>
                    <a:pt x="28956" y="277368"/>
                  </a:lnTo>
                  <a:lnTo>
                    <a:pt x="33528" y="281940"/>
                  </a:lnTo>
                  <a:lnTo>
                    <a:pt x="4572" y="281940"/>
                  </a:lnTo>
                  <a:lnTo>
                    <a:pt x="4572" y="283464"/>
                  </a:lnTo>
                  <a:close/>
                </a:path>
                <a:path w="381000" h="337185">
                  <a:moveTo>
                    <a:pt x="22860" y="275844"/>
                  </a:moveTo>
                  <a:lnTo>
                    <a:pt x="21336" y="266700"/>
                  </a:lnTo>
                  <a:lnTo>
                    <a:pt x="22860" y="269748"/>
                  </a:lnTo>
                  <a:lnTo>
                    <a:pt x="24384" y="269748"/>
                  </a:lnTo>
                  <a:lnTo>
                    <a:pt x="24384" y="272796"/>
                  </a:lnTo>
                  <a:lnTo>
                    <a:pt x="22860" y="275844"/>
                  </a:lnTo>
                  <a:close/>
                </a:path>
                <a:path w="381000" h="337185">
                  <a:moveTo>
                    <a:pt x="24384" y="269748"/>
                  </a:moveTo>
                  <a:lnTo>
                    <a:pt x="22860" y="269748"/>
                  </a:lnTo>
                  <a:lnTo>
                    <a:pt x="21336" y="266700"/>
                  </a:lnTo>
                  <a:lnTo>
                    <a:pt x="22860" y="266700"/>
                  </a:lnTo>
                  <a:lnTo>
                    <a:pt x="24384" y="268224"/>
                  </a:lnTo>
                  <a:lnTo>
                    <a:pt x="24384" y="269748"/>
                  </a:lnTo>
                  <a:close/>
                </a:path>
                <a:path w="381000" h="337185">
                  <a:moveTo>
                    <a:pt x="25908" y="271272"/>
                  </a:moveTo>
                  <a:lnTo>
                    <a:pt x="24384" y="271272"/>
                  </a:lnTo>
                  <a:lnTo>
                    <a:pt x="24384" y="269748"/>
                  </a:lnTo>
                  <a:lnTo>
                    <a:pt x="25908" y="271272"/>
                  </a:lnTo>
                  <a:close/>
                </a:path>
                <a:path w="381000" h="337185">
                  <a:moveTo>
                    <a:pt x="28956" y="275844"/>
                  </a:moveTo>
                  <a:lnTo>
                    <a:pt x="22860" y="275844"/>
                  </a:lnTo>
                  <a:lnTo>
                    <a:pt x="24384" y="272796"/>
                  </a:lnTo>
                  <a:lnTo>
                    <a:pt x="24384" y="271272"/>
                  </a:lnTo>
                  <a:lnTo>
                    <a:pt x="28956" y="275844"/>
                  </a:lnTo>
                  <a:close/>
                </a:path>
                <a:path w="381000" h="337185">
                  <a:moveTo>
                    <a:pt x="39624" y="289560"/>
                  </a:moveTo>
                  <a:lnTo>
                    <a:pt x="10668" y="289560"/>
                  </a:lnTo>
                  <a:lnTo>
                    <a:pt x="6096" y="284988"/>
                  </a:lnTo>
                  <a:lnTo>
                    <a:pt x="4572" y="281940"/>
                  </a:lnTo>
                  <a:lnTo>
                    <a:pt x="33528" y="281940"/>
                  </a:lnTo>
                  <a:lnTo>
                    <a:pt x="35052" y="283464"/>
                  </a:lnTo>
                  <a:lnTo>
                    <a:pt x="33528" y="283464"/>
                  </a:lnTo>
                  <a:lnTo>
                    <a:pt x="39624" y="289560"/>
                  </a:lnTo>
                  <a:close/>
                </a:path>
                <a:path w="381000" h="337185">
                  <a:moveTo>
                    <a:pt x="92964" y="333756"/>
                  </a:moveTo>
                  <a:lnTo>
                    <a:pt x="62484" y="333756"/>
                  </a:lnTo>
                  <a:lnTo>
                    <a:pt x="57912" y="332232"/>
                  </a:lnTo>
                  <a:lnTo>
                    <a:pt x="54864" y="332232"/>
                  </a:lnTo>
                  <a:lnTo>
                    <a:pt x="50292" y="329184"/>
                  </a:lnTo>
                  <a:lnTo>
                    <a:pt x="47244" y="327660"/>
                  </a:lnTo>
                  <a:lnTo>
                    <a:pt x="45720" y="326136"/>
                  </a:lnTo>
                  <a:lnTo>
                    <a:pt x="42672" y="324612"/>
                  </a:lnTo>
                  <a:lnTo>
                    <a:pt x="39624" y="321564"/>
                  </a:lnTo>
                  <a:lnTo>
                    <a:pt x="35052" y="318516"/>
                  </a:lnTo>
                  <a:lnTo>
                    <a:pt x="32004" y="315468"/>
                  </a:lnTo>
                  <a:lnTo>
                    <a:pt x="32004" y="313944"/>
                  </a:lnTo>
                  <a:lnTo>
                    <a:pt x="15240" y="297180"/>
                  </a:lnTo>
                  <a:lnTo>
                    <a:pt x="12192" y="291084"/>
                  </a:lnTo>
                  <a:lnTo>
                    <a:pt x="10668" y="291084"/>
                  </a:lnTo>
                  <a:lnTo>
                    <a:pt x="9144" y="288036"/>
                  </a:lnTo>
                  <a:lnTo>
                    <a:pt x="10668" y="289560"/>
                  </a:lnTo>
                  <a:lnTo>
                    <a:pt x="39624" y="289560"/>
                  </a:lnTo>
                  <a:lnTo>
                    <a:pt x="51816" y="301752"/>
                  </a:lnTo>
                  <a:lnTo>
                    <a:pt x="50292" y="301752"/>
                  </a:lnTo>
                  <a:lnTo>
                    <a:pt x="53340" y="304800"/>
                  </a:lnTo>
                  <a:lnTo>
                    <a:pt x="54864" y="304800"/>
                  </a:lnTo>
                  <a:lnTo>
                    <a:pt x="56388" y="306324"/>
                  </a:lnTo>
                  <a:lnTo>
                    <a:pt x="62484" y="309372"/>
                  </a:lnTo>
                  <a:lnTo>
                    <a:pt x="64008" y="310896"/>
                  </a:lnTo>
                  <a:lnTo>
                    <a:pt x="62484" y="310896"/>
                  </a:lnTo>
                  <a:lnTo>
                    <a:pt x="65532" y="312420"/>
                  </a:lnTo>
                  <a:lnTo>
                    <a:pt x="73152" y="312420"/>
                  </a:lnTo>
                  <a:lnTo>
                    <a:pt x="76962" y="313690"/>
                  </a:lnTo>
                  <a:lnTo>
                    <a:pt x="76200" y="313944"/>
                  </a:lnTo>
                  <a:lnTo>
                    <a:pt x="124587" y="313944"/>
                  </a:lnTo>
                  <a:lnTo>
                    <a:pt x="118872" y="318516"/>
                  </a:lnTo>
                  <a:lnTo>
                    <a:pt x="112776" y="323088"/>
                  </a:lnTo>
                  <a:lnTo>
                    <a:pt x="111252" y="323088"/>
                  </a:lnTo>
                  <a:lnTo>
                    <a:pt x="105156" y="327660"/>
                  </a:lnTo>
                  <a:lnTo>
                    <a:pt x="99060" y="330708"/>
                  </a:lnTo>
                  <a:lnTo>
                    <a:pt x="100584" y="330708"/>
                  </a:lnTo>
                  <a:lnTo>
                    <a:pt x="94488" y="332232"/>
                  </a:lnTo>
                  <a:lnTo>
                    <a:pt x="92964" y="333756"/>
                  </a:lnTo>
                  <a:close/>
                </a:path>
                <a:path w="381000" h="337185">
                  <a:moveTo>
                    <a:pt x="109728" y="295656"/>
                  </a:moveTo>
                  <a:lnTo>
                    <a:pt x="110665" y="294483"/>
                  </a:lnTo>
                  <a:lnTo>
                    <a:pt x="111252" y="294132"/>
                  </a:lnTo>
                  <a:lnTo>
                    <a:pt x="109728" y="295656"/>
                  </a:lnTo>
                  <a:close/>
                </a:path>
                <a:path w="381000" h="337185">
                  <a:moveTo>
                    <a:pt x="143256" y="295656"/>
                  </a:moveTo>
                  <a:lnTo>
                    <a:pt x="109728" y="295656"/>
                  </a:lnTo>
                  <a:lnTo>
                    <a:pt x="111252" y="294132"/>
                  </a:lnTo>
                  <a:lnTo>
                    <a:pt x="144780" y="294132"/>
                  </a:lnTo>
                  <a:lnTo>
                    <a:pt x="143256" y="295656"/>
                  </a:lnTo>
                  <a:close/>
                </a:path>
                <a:path w="381000" h="337185">
                  <a:moveTo>
                    <a:pt x="134112" y="304800"/>
                  </a:moveTo>
                  <a:lnTo>
                    <a:pt x="97536" y="304800"/>
                  </a:lnTo>
                  <a:lnTo>
                    <a:pt x="103632" y="298704"/>
                  </a:lnTo>
                  <a:lnTo>
                    <a:pt x="110665" y="294483"/>
                  </a:lnTo>
                  <a:lnTo>
                    <a:pt x="109728" y="295656"/>
                  </a:lnTo>
                  <a:lnTo>
                    <a:pt x="143256" y="295656"/>
                  </a:lnTo>
                  <a:lnTo>
                    <a:pt x="134112" y="304800"/>
                  </a:lnTo>
                  <a:close/>
                </a:path>
                <a:path w="381000" h="337185">
                  <a:moveTo>
                    <a:pt x="54864" y="304800"/>
                  </a:moveTo>
                  <a:lnTo>
                    <a:pt x="53340" y="304800"/>
                  </a:lnTo>
                  <a:lnTo>
                    <a:pt x="51816" y="303276"/>
                  </a:lnTo>
                  <a:lnTo>
                    <a:pt x="54864" y="304800"/>
                  </a:lnTo>
                  <a:close/>
                </a:path>
                <a:path w="381000" h="337185">
                  <a:moveTo>
                    <a:pt x="131064" y="307848"/>
                  </a:moveTo>
                  <a:lnTo>
                    <a:pt x="92964" y="307848"/>
                  </a:lnTo>
                  <a:lnTo>
                    <a:pt x="99060" y="303276"/>
                  </a:lnTo>
                  <a:lnTo>
                    <a:pt x="97536" y="304800"/>
                  </a:lnTo>
                  <a:lnTo>
                    <a:pt x="134112" y="304800"/>
                  </a:lnTo>
                  <a:lnTo>
                    <a:pt x="131064" y="307848"/>
                  </a:lnTo>
                  <a:close/>
                </a:path>
                <a:path w="381000" h="337185">
                  <a:moveTo>
                    <a:pt x="124587" y="313944"/>
                  </a:moveTo>
                  <a:lnTo>
                    <a:pt x="77724" y="313944"/>
                  </a:lnTo>
                  <a:lnTo>
                    <a:pt x="83820" y="312420"/>
                  </a:lnTo>
                  <a:lnTo>
                    <a:pt x="88392" y="309372"/>
                  </a:lnTo>
                  <a:lnTo>
                    <a:pt x="89916" y="309372"/>
                  </a:lnTo>
                  <a:lnTo>
                    <a:pt x="94488" y="306324"/>
                  </a:lnTo>
                  <a:lnTo>
                    <a:pt x="92964" y="307848"/>
                  </a:lnTo>
                  <a:lnTo>
                    <a:pt x="131064" y="307848"/>
                  </a:lnTo>
                  <a:lnTo>
                    <a:pt x="126492" y="312420"/>
                  </a:lnTo>
                  <a:lnTo>
                    <a:pt x="124587" y="313944"/>
                  </a:lnTo>
                  <a:close/>
                </a:path>
                <a:path w="381000" h="337185">
                  <a:moveTo>
                    <a:pt x="65532" y="312420"/>
                  </a:moveTo>
                  <a:lnTo>
                    <a:pt x="62484" y="310896"/>
                  </a:lnTo>
                  <a:lnTo>
                    <a:pt x="64008" y="310896"/>
                  </a:lnTo>
                  <a:lnTo>
                    <a:pt x="65532" y="312420"/>
                  </a:lnTo>
                  <a:close/>
                </a:path>
                <a:path w="381000" h="337185">
                  <a:moveTo>
                    <a:pt x="71628" y="312420"/>
                  </a:moveTo>
                  <a:lnTo>
                    <a:pt x="65532" y="312420"/>
                  </a:lnTo>
                  <a:lnTo>
                    <a:pt x="64008" y="310896"/>
                  </a:lnTo>
                  <a:lnTo>
                    <a:pt x="67056" y="310896"/>
                  </a:lnTo>
                  <a:lnTo>
                    <a:pt x="71628" y="312420"/>
                  </a:lnTo>
                  <a:close/>
                </a:path>
                <a:path w="381000" h="337185">
                  <a:moveTo>
                    <a:pt x="83820" y="312420"/>
                  </a:moveTo>
                  <a:lnTo>
                    <a:pt x="82296" y="312420"/>
                  </a:lnTo>
                  <a:lnTo>
                    <a:pt x="85344" y="310896"/>
                  </a:lnTo>
                  <a:lnTo>
                    <a:pt x="83820" y="312420"/>
                  </a:lnTo>
                  <a:close/>
                </a:path>
                <a:path w="381000" h="337185">
                  <a:moveTo>
                    <a:pt x="77724" y="313944"/>
                  </a:moveTo>
                  <a:lnTo>
                    <a:pt x="76962" y="313690"/>
                  </a:lnTo>
                  <a:lnTo>
                    <a:pt x="80772" y="312420"/>
                  </a:lnTo>
                  <a:lnTo>
                    <a:pt x="77724" y="313944"/>
                  </a:lnTo>
                  <a:close/>
                </a:path>
                <a:path w="381000" h="337185">
                  <a:moveTo>
                    <a:pt x="77724" y="313944"/>
                  </a:moveTo>
                  <a:lnTo>
                    <a:pt x="76200" y="313944"/>
                  </a:lnTo>
                  <a:lnTo>
                    <a:pt x="76962" y="313690"/>
                  </a:lnTo>
                  <a:lnTo>
                    <a:pt x="77724" y="313944"/>
                  </a:lnTo>
                  <a:close/>
                </a:path>
                <a:path w="381000" h="337185">
                  <a:moveTo>
                    <a:pt x="88392" y="335280"/>
                  </a:moveTo>
                  <a:lnTo>
                    <a:pt x="65532" y="335280"/>
                  </a:lnTo>
                  <a:lnTo>
                    <a:pt x="65532" y="333756"/>
                  </a:lnTo>
                  <a:lnTo>
                    <a:pt x="88392" y="333756"/>
                  </a:lnTo>
                  <a:lnTo>
                    <a:pt x="88392" y="335280"/>
                  </a:lnTo>
                  <a:close/>
                </a:path>
                <a:path w="381000" h="337185">
                  <a:moveTo>
                    <a:pt x="80772" y="336804"/>
                  </a:moveTo>
                  <a:lnTo>
                    <a:pt x="76200" y="335280"/>
                  </a:lnTo>
                  <a:lnTo>
                    <a:pt x="82296" y="335280"/>
                  </a:lnTo>
                  <a:lnTo>
                    <a:pt x="80772" y="336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30" name="object 23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37094" y="4979970"/>
              <a:ext cx="1940011" cy="263790"/>
            </a:xfrm>
            <a:prstGeom prst="rect">
              <a:avLst/>
            </a:prstGeom>
          </p:spPr>
        </p:pic>
        <p:pic>
          <p:nvPicPr>
            <p:cNvPr id="2097231" name="object 24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3464" y="4872227"/>
              <a:ext cx="626364" cy="431800"/>
            </a:xfrm>
            <a:prstGeom prst="rect">
              <a:avLst/>
            </a:prstGeom>
          </p:spPr>
        </p:pic>
        <p:pic>
          <p:nvPicPr>
            <p:cNvPr id="2097232" name="object 25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09616" y="4091940"/>
              <a:ext cx="1246632" cy="1244091"/>
            </a:xfrm>
            <a:prstGeom prst="rect">
              <a:avLst/>
            </a:prstGeom>
          </p:spPr>
        </p:pic>
        <p:pic>
          <p:nvPicPr>
            <p:cNvPr id="2097233" name="object 26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1292" y="4256532"/>
              <a:ext cx="454151" cy="298195"/>
            </a:xfrm>
            <a:prstGeom prst="rect">
              <a:avLst/>
            </a:prstGeom>
          </p:spPr>
        </p:pic>
      </p:grpSp>
      <p:grpSp>
        <p:nvGrpSpPr>
          <p:cNvPr id="65" name="object 27"/>
          <p:cNvGrpSpPr/>
          <p:nvPr/>
        </p:nvGrpSpPr>
        <p:grpSpPr>
          <a:xfrm>
            <a:off x="4168140" y="5542788"/>
            <a:ext cx="1955800" cy="949325"/>
            <a:chOff x="4168140" y="5542788"/>
            <a:chExt cx="1955800" cy="949325"/>
          </a:xfrm>
        </p:grpSpPr>
        <p:pic>
          <p:nvPicPr>
            <p:cNvPr id="2097234" name="object 28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76343" y="5542788"/>
              <a:ext cx="1847087" cy="711708"/>
            </a:xfrm>
            <a:prstGeom prst="rect">
              <a:avLst/>
            </a:prstGeom>
          </p:spPr>
        </p:pic>
        <p:pic>
          <p:nvPicPr>
            <p:cNvPr id="2097235" name="object 29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68140" y="5632703"/>
              <a:ext cx="920495" cy="565150"/>
            </a:xfrm>
            <a:prstGeom prst="rect">
              <a:avLst/>
            </a:prstGeom>
          </p:spPr>
        </p:pic>
        <p:sp>
          <p:nvSpPr>
            <p:cNvPr id="1048695" name="object 30"/>
            <p:cNvSpPr/>
            <p:nvPr/>
          </p:nvSpPr>
          <p:spPr>
            <a:xfrm>
              <a:off x="5536692" y="6230112"/>
              <a:ext cx="387350" cy="261620"/>
            </a:xfrm>
            <a:custGeom>
              <a:avLst/>
              <a:gdLst/>
              <a:ahLst/>
              <a:cxnLst/>
              <a:rect l="l" t="t" r="r" b="b"/>
              <a:pathLst>
                <a:path w="387350" h="261620">
                  <a:moveTo>
                    <a:pt x="387095" y="12700"/>
                  </a:moveTo>
                  <a:lnTo>
                    <a:pt x="353567" y="12700"/>
                  </a:lnTo>
                  <a:lnTo>
                    <a:pt x="362711" y="5080"/>
                  </a:lnTo>
                  <a:lnTo>
                    <a:pt x="368807" y="2540"/>
                  </a:lnTo>
                  <a:lnTo>
                    <a:pt x="370331" y="1270"/>
                  </a:lnTo>
                  <a:lnTo>
                    <a:pt x="374903" y="0"/>
                  </a:lnTo>
                  <a:lnTo>
                    <a:pt x="377951" y="1270"/>
                  </a:lnTo>
                  <a:lnTo>
                    <a:pt x="382523" y="1270"/>
                  </a:lnTo>
                  <a:lnTo>
                    <a:pt x="385571" y="3810"/>
                  </a:lnTo>
                  <a:lnTo>
                    <a:pt x="385571" y="6350"/>
                  </a:lnTo>
                  <a:lnTo>
                    <a:pt x="387095" y="10160"/>
                  </a:lnTo>
                  <a:lnTo>
                    <a:pt x="387095" y="12700"/>
                  </a:lnTo>
                  <a:close/>
                </a:path>
                <a:path w="387350" h="261620">
                  <a:moveTo>
                    <a:pt x="355472" y="43180"/>
                  </a:moveTo>
                  <a:lnTo>
                    <a:pt x="318515" y="43180"/>
                  </a:lnTo>
                  <a:lnTo>
                    <a:pt x="323087" y="38100"/>
                  </a:lnTo>
                  <a:lnTo>
                    <a:pt x="324611" y="38100"/>
                  </a:lnTo>
                  <a:lnTo>
                    <a:pt x="333755" y="27940"/>
                  </a:lnTo>
                  <a:lnTo>
                    <a:pt x="333755" y="26670"/>
                  </a:lnTo>
                  <a:lnTo>
                    <a:pt x="338327" y="24130"/>
                  </a:lnTo>
                  <a:lnTo>
                    <a:pt x="339851" y="21590"/>
                  </a:lnTo>
                  <a:lnTo>
                    <a:pt x="344423" y="19050"/>
                  </a:lnTo>
                  <a:lnTo>
                    <a:pt x="345947" y="17780"/>
                  </a:lnTo>
                  <a:lnTo>
                    <a:pt x="355091" y="11430"/>
                  </a:lnTo>
                  <a:lnTo>
                    <a:pt x="353567" y="12700"/>
                  </a:lnTo>
                  <a:lnTo>
                    <a:pt x="387095" y="12700"/>
                  </a:lnTo>
                  <a:lnTo>
                    <a:pt x="387095" y="17780"/>
                  </a:lnTo>
                  <a:lnTo>
                    <a:pt x="384047" y="19050"/>
                  </a:lnTo>
                  <a:lnTo>
                    <a:pt x="381000" y="21590"/>
                  </a:lnTo>
                  <a:lnTo>
                    <a:pt x="381000" y="24130"/>
                  </a:lnTo>
                  <a:lnTo>
                    <a:pt x="377951" y="25400"/>
                  </a:lnTo>
                  <a:lnTo>
                    <a:pt x="374903" y="27940"/>
                  </a:lnTo>
                  <a:lnTo>
                    <a:pt x="374903" y="30480"/>
                  </a:lnTo>
                  <a:lnTo>
                    <a:pt x="370331" y="33020"/>
                  </a:lnTo>
                  <a:lnTo>
                    <a:pt x="368807" y="33020"/>
                  </a:lnTo>
                  <a:lnTo>
                    <a:pt x="359663" y="39370"/>
                  </a:lnTo>
                  <a:lnTo>
                    <a:pt x="361187" y="39370"/>
                  </a:lnTo>
                  <a:lnTo>
                    <a:pt x="356615" y="41910"/>
                  </a:lnTo>
                  <a:lnTo>
                    <a:pt x="355472" y="43180"/>
                  </a:lnTo>
                  <a:close/>
                </a:path>
                <a:path w="387350" h="261620">
                  <a:moveTo>
                    <a:pt x="287600" y="111760"/>
                  </a:moveTo>
                  <a:lnTo>
                    <a:pt x="256031" y="111760"/>
                  </a:lnTo>
                  <a:lnTo>
                    <a:pt x="274319" y="87630"/>
                  </a:lnTo>
                  <a:lnTo>
                    <a:pt x="275843" y="87630"/>
                  </a:lnTo>
                  <a:lnTo>
                    <a:pt x="280415" y="81280"/>
                  </a:lnTo>
                  <a:lnTo>
                    <a:pt x="286511" y="76200"/>
                  </a:lnTo>
                  <a:lnTo>
                    <a:pt x="291083" y="69850"/>
                  </a:lnTo>
                  <a:lnTo>
                    <a:pt x="297179" y="63500"/>
                  </a:lnTo>
                  <a:lnTo>
                    <a:pt x="303275" y="58420"/>
                  </a:lnTo>
                  <a:lnTo>
                    <a:pt x="303275" y="57150"/>
                  </a:lnTo>
                  <a:lnTo>
                    <a:pt x="313943" y="48260"/>
                  </a:lnTo>
                  <a:lnTo>
                    <a:pt x="313943" y="46990"/>
                  </a:lnTo>
                  <a:lnTo>
                    <a:pt x="318515" y="41910"/>
                  </a:lnTo>
                  <a:lnTo>
                    <a:pt x="318515" y="43180"/>
                  </a:lnTo>
                  <a:lnTo>
                    <a:pt x="355472" y="43180"/>
                  </a:lnTo>
                  <a:lnTo>
                    <a:pt x="354329" y="44450"/>
                  </a:lnTo>
                  <a:lnTo>
                    <a:pt x="352043" y="44450"/>
                  </a:lnTo>
                  <a:lnTo>
                    <a:pt x="347471" y="50800"/>
                  </a:lnTo>
                  <a:lnTo>
                    <a:pt x="341375" y="57150"/>
                  </a:lnTo>
                  <a:lnTo>
                    <a:pt x="341629" y="57150"/>
                  </a:lnTo>
                  <a:lnTo>
                    <a:pt x="327659" y="71120"/>
                  </a:lnTo>
                  <a:lnTo>
                    <a:pt x="326135" y="71120"/>
                  </a:lnTo>
                  <a:lnTo>
                    <a:pt x="322478" y="76200"/>
                  </a:lnTo>
                  <a:lnTo>
                    <a:pt x="321563" y="76200"/>
                  </a:lnTo>
                  <a:lnTo>
                    <a:pt x="315467" y="81280"/>
                  </a:lnTo>
                  <a:lnTo>
                    <a:pt x="310895" y="87630"/>
                  </a:lnTo>
                  <a:lnTo>
                    <a:pt x="294131" y="104140"/>
                  </a:lnTo>
                  <a:lnTo>
                    <a:pt x="290474" y="109220"/>
                  </a:lnTo>
                  <a:lnTo>
                    <a:pt x="289559" y="109220"/>
                  </a:lnTo>
                  <a:lnTo>
                    <a:pt x="287600" y="111760"/>
                  </a:lnTo>
                  <a:close/>
                </a:path>
                <a:path w="387350" h="261620">
                  <a:moveTo>
                    <a:pt x="352043" y="46990"/>
                  </a:moveTo>
                  <a:lnTo>
                    <a:pt x="352043" y="44450"/>
                  </a:lnTo>
                  <a:lnTo>
                    <a:pt x="354329" y="44450"/>
                  </a:lnTo>
                  <a:lnTo>
                    <a:pt x="352043" y="46990"/>
                  </a:lnTo>
                  <a:close/>
                </a:path>
                <a:path w="387350" h="261620">
                  <a:moveTo>
                    <a:pt x="341629" y="57150"/>
                  </a:moveTo>
                  <a:lnTo>
                    <a:pt x="341375" y="57150"/>
                  </a:lnTo>
                  <a:lnTo>
                    <a:pt x="342900" y="55880"/>
                  </a:lnTo>
                  <a:lnTo>
                    <a:pt x="341629" y="57150"/>
                  </a:lnTo>
                  <a:close/>
                </a:path>
                <a:path w="387350" h="261620">
                  <a:moveTo>
                    <a:pt x="321563" y="77470"/>
                  </a:moveTo>
                  <a:lnTo>
                    <a:pt x="321563" y="76200"/>
                  </a:lnTo>
                  <a:lnTo>
                    <a:pt x="322478" y="76200"/>
                  </a:lnTo>
                  <a:lnTo>
                    <a:pt x="321563" y="77470"/>
                  </a:lnTo>
                  <a:close/>
                </a:path>
                <a:path w="387350" h="261620">
                  <a:moveTo>
                    <a:pt x="289559" y="110490"/>
                  </a:moveTo>
                  <a:lnTo>
                    <a:pt x="289559" y="109220"/>
                  </a:lnTo>
                  <a:lnTo>
                    <a:pt x="290474" y="109220"/>
                  </a:lnTo>
                  <a:lnTo>
                    <a:pt x="289559" y="110490"/>
                  </a:lnTo>
                  <a:close/>
                </a:path>
                <a:path w="387350" h="261620">
                  <a:moveTo>
                    <a:pt x="231266" y="170180"/>
                  </a:moveTo>
                  <a:lnTo>
                    <a:pt x="192023" y="170180"/>
                  </a:lnTo>
                  <a:lnTo>
                    <a:pt x="196595" y="165100"/>
                  </a:lnTo>
                  <a:lnTo>
                    <a:pt x="201167" y="162560"/>
                  </a:lnTo>
                  <a:lnTo>
                    <a:pt x="217931" y="148590"/>
                  </a:lnTo>
                  <a:lnTo>
                    <a:pt x="217931" y="147320"/>
                  </a:lnTo>
                  <a:lnTo>
                    <a:pt x="225551" y="142240"/>
                  </a:lnTo>
                  <a:lnTo>
                    <a:pt x="224027" y="142240"/>
                  </a:lnTo>
                  <a:lnTo>
                    <a:pt x="236219" y="133350"/>
                  </a:lnTo>
                  <a:lnTo>
                    <a:pt x="234695" y="133350"/>
                  </a:lnTo>
                  <a:lnTo>
                    <a:pt x="239267" y="127000"/>
                  </a:lnTo>
                  <a:lnTo>
                    <a:pt x="240791" y="127000"/>
                  </a:lnTo>
                  <a:lnTo>
                    <a:pt x="246887" y="120650"/>
                  </a:lnTo>
                  <a:lnTo>
                    <a:pt x="256031" y="110490"/>
                  </a:lnTo>
                  <a:lnTo>
                    <a:pt x="256031" y="111760"/>
                  </a:lnTo>
                  <a:lnTo>
                    <a:pt x="287600" y="111760"/>
                  </a:lnTo>
                  <a:lnTo>
                    <a:pt x="275843" y="127000"/>
                  </a:lnTo>
                  <a:lnTo>
                    <a:pt x="259079" y="144780"/>
                  </a:lnTo>
                  <a:lnTo>
                    <a:pt x="254507" y="149860"/>
                  </a:lnTo>
                  <a:lnTo>
                    <a:pt x="246887" y="157480"/>
                  </a:lnTo>
                  <a:lnTo>
                    <a:pt x="240791" y="162560"/>
                  </a:lnTo>
                  <a:lnTo>
                    <a:pt x="240791" y="163830"/>
                  </a:lnTo>
                  <a:lnTo>
                    <a:pt x="236981" y="166370"/>
                  </a:lnTo>
                  <a:lnTo>
                    <a:pt x="234695" y="166370"/>
                  </a:lnTo>
                  <a:lnTo>
                    <a:pt x="231266" y="170180"/>
                  </a:lnTo>
                  <a:close/>
                </a:path>
                <a:path w="387350" h="261620">
                  <a:moveTo>
                    <a:pt x="233171" y="168910"/>
                  </a:moveTo>
                  <a:lnTo>
                    <a:pt x="234695" y="166370"/>
                  </a:lnTo>
                  <a:lnTo>
                    <a:pt x="236981" y="166370"/>
                  </a:lnTo>
                  <a:lnTo>
                    <a:pt x="233171" y="168910"/>
                  </a:lnTo>
                  <a:close/>
                </a:path>
                <a:path w="387350" h="261620">
                  <a:moveTo>
                    <a:pt x="175259" y="184150"/>
                  </a:moveTo>
                  <a:lnTo>
                    <a:pt x="179831" y="179070"/>
                  </a:lnTo>
                  <a:lnTo>
                    <a:pt x="184403" y="176530"/>
                  </a:lnTo>
                  <a:lnTo>
                    <a:pt x="182879" y="176530"/>
                  </a:lnTo>
                  <a:lnTo>
                    <a:pt x="192023" y="168910"/>
                  </a:lnTo>
                  <a:lnTo>
                    <a:pt x="192023" y="170180"/>
                  </a:lnTo>
                  <a:lnTo>
                    <a:pt x="231266" y="170180"/>
                  </a:lnTo>
                  <a:lnTo>
                    <a:pt x="230123" y="171450"/>
                  </a:lnTo>
                  <a:lnTo>
                    <a:pt x="228600" y="171450"/>
                  </a:lnTo>
                  <a:lnTo>
                    <a:pt x="224027" y="177800"/>
                  </a:lnTo>
                  <a:lnTo>
                    <a:pt x="217931" y="182880"/>
                  </a:lnTo>
                  <a:lnTo>
                    <a:pt x="176783" y="182880"/>
                  </a:lnTo>
                  <a:lnTo>
                    <a:pt x="175259" y="184150"/>
                  </a:lnTo>
                  <a:close/>
                </a:path>
                <a:path w="387350" h="261620">
                  <a:moveTo>
                    <a:pt x="20573" y="204152"/>
                  </a:moveTo>
                  <a:lnTo>
                    <a:pt x="15239" y="201930"/>
                  </a:lnTo>
                  <a:lnTo>
                    <a:pt x="9143" y="195580"/>
                  </a:lnTo>
                  <a:lnTo>
                    <a:pt x="6095" y="194310"/>
                  </a:lnTo>
                  <a:lnTo>
                    <a:pt x="6095" y="193040"/>
                  </a:lnTo>
                  <a:lnTo>
                    <a:pt x="3047" y="191770"/>
                  </a:lnTo>
                  <a:lnTo>
                    <a:pt x="0" y="186690"/>
                  </a:lnTo>
                  <a:lnTo>
                    <a:pt x="0" y="179070"/>
                  </a:lnTo>
                  <a:lnTo>
                    <a:pt x="7619" y="171450"/>
                  </a:lnTo>
                  <a:lnTo>
                    <a:pt x="15239" y="171450"/>
                  </a:lnTo>
                  <a:lnTo>
                    <a:pt x="22859" y="179070"/>
                  </a:lnTo>
                  <a:lnTo>
                    <a:pt x="25907" y="180340"/>
                  </a:lnTo>
                  <a:lnTo>
                    <a:pt x="24383" y="180340"/>
                  </a:lnTo>
                  <a:lnTo>
                    <a:pt x="28447" y="182880"/>
                  </a:lnTo>
                  <a:lnTo>
                    <a:pt x="27431" y="182880"/>
                  </a:lnTo>
                  <a:lnTo>
                    <a:pt x="32003" y="185420"/>
                  </a:lnTo>
                  <a:lnTo>
                    <a:pt x="33527" y="185420"/>
                  </a:lnTo>
                  <a:lnTo>
                    <a:pt x="36575" y="187960"/>
                  </a:lnTo>
                  <a:lnTo>
                    <a:pt x="37591" y="187960"/>
                  </a:lnTo>
                  <a:lnTo>
                    <a:pt x="39623" y="190500"/>
                  </a:lnTo>
                  <a:lnTo>
                    <a:pt x="42671" y="191770"/>
                  </a:lnTo>
                  <a:lnTo>
                    <a:pt x="44195" y="191770"/>
                  </a:lnTo>
                  <a:lnTo>
                    <a:pt x="47243" y="194310"/>
                  </a:lnTo>
                  <a:lnTo>
                    <a:pt x="51815" y="196850"/>
                  </a:lnTo>
                  <a:lnTo>
                    <a:pt x="53339" y="196850"/>
                  </a:lnTo>
                  <a:lnTo>
                    <a:pt x="56387" y="199390"/>
                  </a:lnTo>
                  <a:lnTo>
                    <a:pt x="54863" y="199390"/>
                  </a:lnTo>
                  <a:lnTo>
                    <a:pt x="57911" y="200660"/>
                  </a:lnTo>
                  <a:lnTo>
                    <a:pt x="59435" y="200660"/>
                  </a:lnTo>
                  <a:lnTo>
                    <a:pt x="63093" y="203200"/>
                  </a:lnTo>
                  <a:lnTo>
                    <a:pt x="19811" y="203200"/>
                  </a:lnTo>
                  <a:lnTo>
                    <a:pt x="20573" y="204152"/>
                  </a:lnTo>
                  <a:close/>
                </a:path>
                <a:path w="387350" h="261620">
                  <a:moveTo>
                    <a:pt x="30479" y="184150"/>
                  </a:moveTo>
                  <a:lnTo>
                    <a:pt x="27431" y="182880"/>
                  </a:lnTo>
                  <a:lnTo>
                    <a:pt x="28447" y="182880"/>
                  </a:lnTo>
                  <a:lnTo>
                    <a:pt x="30479" y="184150"/>
                  </a:lnTo>
                  <a:close/>
                </a:path>
                <a:path w="387350" h="261620">
                  <a:moveTo>
                    <a:pt x="159257" y="199707"/>
                  </a:moveTo>
                  <a:lnTo>
                    <a:pt x="161543" y="196850"/>
                  </a:lnTo>
                  <a:lnTo>
                    <a:pt x="161543" y="195580"/>
                  </a:lnTo>
                  <a:lnTo>
                    <a:pt x="164591" y="193040"/>
                  </a:lnTo>
                  <a:lnTo>
                    <a:pt x="167639" y="191770"/>
                  </a:lnTo>
                  <a:lnTo>
                    <a:pt x="169163" y="187960"/>
                  </a:lnTo>
                  <a:lnTo>
                    <a:pt x="172211" y="186690"/>
                  </a:lnTo>
                  <a:lnTo>
                    <a:pt x="176783" y="182880"/>
                  </a:lnTo>
                  <a:lnTo>
                    <a:pt x="217931" y="182880"/>
                  </a:lnTo>
                  <a:lnTo>
                    <a:pt x="211835" y="185420"/>
                  </a:lnTo>
                  <a:lnTo>
                    <a:pt x="207263" y="190500"/>
                  </a:lnTo>
                  <a:lnTo>
                    <a:pt x="202691" y="193040"/>
                  </a:lnTo>
                  <a:lnTo>
                    <a:pt x="204215" y="193040"/>
                  </a:lnTo>
                  <a:lnTo>
                    <a:pt x="199643" y="195580"/>
                  </a:lnTo>
                  <a:lnTo>
                    <a:pt x="195985" y="199390"/>
                  </a:lnTo>
                  <a:lnTo>
                    <a:pt x="160019" y="199390"/>
                  </a:lnTo>
                  <a:lnTo>
                    <a:pt x="159257" y="199707"/>
                  </a:lnTo>
                  <a:close/>
                </a:path>
                <a:path w="387350" h="261620">
                  <a:moveTo>
                    <a:pt x="37591" y="187960"/>
                  </a:moveTo>
                  <a:lnTo>
                    <a:pt x="36575" y="187960"/>
                  </a:lnTo>
                  <a:lnTo>
                    <a:pt x="36575" y="186690"/>
                  </a:lnTo>
                  <a:lnTo>
                    <a:pt x="37591" y="187960"/>
                  </a:lnTo>
                  <a:close/>
                </a:path>
                <a:path w="387350" h="261620">
                  <a:moveTo>
                    <a:pt x="53339" y="196850"/>
                  </a:moveTo>
                  <a:lnTo>
                    <a:pt x="51815" y="196850"/>
                  </a:lnTo>
                  <a:lnTo>
                    <a:pt x="51815" y="195580"/>
                  </a:lnTo>
                  <a:lnTo>
                    <a:pt x="53339" y="196850"/>
                  </a:lnTo>
                  <a:close/>
                </a:path>
                <a:path w="387350" h="261620">
                  <a:moveTo>
                    <a:pt x="158495" y="200660"/>
                  </a:moveTo>
                  <a:lnTo>
                    <a:pt x="159257" y="199707"/>
                  </a:lnTo>
                  <a:lnTo>
                    <a:pt x="160019" y="199390"/>
                  </a:lnTo>
                  <a:lnTo>
                    <a:pt x="158495" y="200660"/>
                  </a:lnTo>
                  <a:close/>
                </a:path>
                <a:path w="387350" h="261620">
                  <a:moveTo>
                    <a:pt x="194766" y="200660"/>
                  </a:moveTo>
                  <a:lnTo>
                    <a:pt x="158495" y="200660"/>
                  </a:lnTo>
                  <a:lnTo>
                    <a:pt x="160019" y="199390"/>
                  </a:lnTo>
                  <a:lnTo>
                    <a:pt x="195985" y="199390"/>
                  </a:lnTo>
                  <a:lnTo>
                    <a:pt x="194766" y="200660"/>
                  </a:lnTo>
                  <a:close/>
                </a:path>
                <a:path w="387350" h="261620">
                  <a:moveTo>
                    <a:pt x="152400" y="204470"/>
                  </a:moveTo>
                  <a:lnTo>
                    <a:pt x="156971" y="200660"/>
                  </a:lnTo>
                  <a:lnTo>
                    <a:pt x="159257" y="199707"/>
                  </a:lnTo>
                  <a:lnTo>
                    <a:pt x="158495" y="200660"/>
                  </a:lnTo>
                  <a:lnTo>
                    <a:pt x="194766" y="200660"/>
                  </a:lnTo>
                  <a:lnTo>
                    <a:pt x="193547" y="201930"/>
                  </a:lnTo>
                  <a:lnTo>
                    <a:pt x="192023" y="201930"/>
                  </a:lnTo>
                  <a:lnTo>
                    <a:pt x="190499" y="203200"/>
                  </a:lnTo>
                  <a:lnTo>
                    <a:pt x="155447" y="203200"/>
                  </a:lnTo>
                  <a:lnTo>
                    <a:pt x="152400" y="204470"/>
                  </a:lnTo>
                  <a:close/>
                </a:path>
                <a:path w="387350" h="261620">
                  <a:moveTo>
                    <a:pt x="21335" y="204470"/>
                  </a:moveTo>
                  <a:lnTo>
                    <a:pt x="20573" y="204152"/>
                  </a:lnTo>
                  <a:lnTo>
                    <a:pt x="19811" y="203200"/>
                  </a:lnTo>
                  <a:lnTo>
                    <a:pt x="21335" y="204470"/>
                  </a:lnTo>
                  <a:close/>
                </a:path>
                <a:path w="387350" h="261620">
                  <a:moveTo>
                    <a:pt x="64922" y="204470"/>
                  </a:moveTo>
                  <a:lnTo>
                    <a:pt x="21335" y="204470"/>
                  </a:lnTo>
                  <a:lnTo>
                    <a:pt x="19811" y="203200"/>
                  </a:lnTo>
                  <a:lnTo>
                    <a:pt x="63093" y="203200"/>
                  </a:lnTo>
                  <a:lnTo>
                    <a:pt x="64922" y="204470"/>
                  </a:lnTo>
                  <a:close/>
                </a:path>
                <a:path w="387350" h="261620">
                  <a:moveTo>
                    <a:pt x="181355" y="212090"/>
                  </a:moveTo>
                  <a:lnTo>
                    <a:pt x="144779" y="212090"/>
                  </a:lnTo>
                  <a:lnTo>
                    <a:pt x="146303" y="209550"/>
                  </a:lnTo>
                  <a:lnTo>
                    <a:pt x="149351" y="208280"/>
                  </a:lnTo>
                  <a:lnTo>
                    <a:pt x="152400" y="203200"/>
                  </a:lnTo>
                  <a:lnTo>
                    <a:pt x="153923" y="203200"/>
                  </a:lnTo>
                  <a:lnTo>
                    <a:pt x="152400" y="204470"/>
                  </a:lnTo>
                  <a:lnTo>
                    <a:pt x="189193" y="204470"/>
                  </a:lnTo>
                  <a:lnTo>
                    <a:pt x="181355" y="212090"/>
                  </a:lnTo>
                  <a:close/>
                </a:path>
                <a:path w="387350" h="261620">
                  <a:moveTo>
                    <a:pt x="188975" y="204470"/>
                  </a:moveTo>
                  <a:lnTo>
                    <a:pt x="152400" y="204470"/>
                  </a:lnTo>
                  <a:lnTo>
                    <a:pt x="155447" y="203200"/>
                  </a:lnTo>
                  <a:lnTo>
                    <a:pt x="190499" y="203200"/>
                  </a:lnTo>
                  <a:lnTo>
                    <a:pt x="188975" y="204470"/>
                  </a:lnTo>
                  <a:close/>
                </a:path>
                <a:path w="387350" h="261620">
                  <a:moveTo>
                    <a:pt x="189193" y="204470"/>
                  </a:moveTo>
                  <a:lnTo>
                    <a:pt x="188975" y="204470"/>
                  </a:lnTo>
                  <a:lnTo>
                    <a:pt x="190500" y="203200"/>
                  </a:lnTo>
                  <a:lnTo>
                    <a:pt x="189193" y="204470"/>
                  </a:lnTo>
                  <a:close/>
                </a:path>
                <a:path w="387350" h="261620">
                  <a:moveTo>
                    <a:pt x="89915" y="220980"/>
                  </a:moveTo>
                  <a:lnTo>
                    <a:pt x="44195" y="220980"/>
                  </a:lnTo>
                  <a:lnTo>
                    <a:pt x="30479" y="210820"/>
                  </a:lnTo>
                  <a:lnTo>
                    <a:pt x="27431" y="209550"/>
                  </a:lnTo>
                  <a:lnTo>
                    <a:pt x="24383" y="207010"/>
                  </a:lnTo>
                  <a:lnTo>
                    <a:pt x="22859" y="207010"/>
                  </a:lnTo>
                  <a:lnTo>
                    <a:pt x="20573" y="204152"/>
                  </a:lnTo>
                  <a:lnTo>
                    <a:pt x="21335" y="204470"/>
                  </a:lnTo>
                  <a:lnTo>
                    <a:pt x="64922" y="204470"/>
                  </a:lnTo>
                  <a:lnTo>
                    <a:pt x="68579" y="207010"/>
                  </a:lnTo>
                  <a:lnTo>
                    <a:pt x="73151" y="208280"/>
                  </a:lnTo>
                  <a:lnTo>
                    <a:pt x="77723" y="212090"/>
                  </a:lnTo>
                  <a:lnTo>
                    <a:pt x="79247" y="212090"/>
                  </a:lnTo>
                  <a:lnTo>
                    <a:pt x="81279" y="214630"/>
                  </a:lnTo>
                  <a:lnTo>
                    <a:pt x="80771" y="214630"/>
                  </a:lnTo>
                  <a:lnTo>
                    <a:pt x="82295" y="215900"/>
                  </a:lnTo>
                  <a:lnTo>
                    <a:pt x="83819" y="215900"/>
                  </a:lnTo>
                  <a:lnTo>
                    <a:pt x="89915" y="220980"/>
                  </a:lnTo>
                  <a:close/>
                </a:path>
                <a:path w="387350" h="261620">
                  <a:moveTo>
                    <a:pt x="166115" y="224790"/>
                  </a:moveTo>
                  <a:lnTo>
                    <a:pt x="134111" y="224790"/>
                  </a:lnTo>
                  <a:lnTo>
                    <a:pt x="137159" y="222250"/>
                  </a:lnTo>
                  <a:lnTo>
                    <a:pt x="138683" y="218440"/>
                  </a:lnTo>
                  <a:lnTo>
                    <a:pt x="143255" y="214630"/>
                  </a:lnTo>
                  <a:lnTo>
                    <a:pt x="144779" y="210820"/>
                  </a:lnTo>
                  <a:lnTo>
                    <a:pt x="144779" y="212090"/>
                  </a:lnTo>
                  <a:lnTo>
                    <a:pt x="181863" y="212090"/>
                  </a:lnTo>
                  <a:lnTo>
                    <a:pt x="179831" y="214630"/>
                  </a:lnTo>
                  <a:lnTo>
                    <a:pt x="178307" y="217170"/>
                  </a:lnTo>
                  <a:lnTo>
                    <a:pt x="172211" y="220980"/>
                  </a:lnTo>
                  <a:lnTo>
                    <a:pt x="173735" y="220980"/>
                  </a:lnTo>
                  <a:lnTo>
                    <a:pt x="170687" y="222250"/>
                  </a:lnTo>
                  <a:lnTo>
                    <a:pt x="169163" y="223520"/>
                  </a:lnTo>
                  <a:lnTo>
                    <a:pt x="167639" y="223520"/>
                  </a:lnTo>
                  <a:lnTo>
                    <a:pt x="166115" y="224790"/>
                  </a:lnTo>
                  <a:close/>
                </a:path>
                <a:path w="387350" h="261620">
                  <a:moveTo>
                    <a:pt x="181863" y="212090"/>
                  </a:moveTo>
                  <a:lnTo>
                    <a:pt x="181355" y="212090"/>
                  </a:lnTo>
                  <a:lnTo>
                    <a:pt x="182879" y="210820"/>
                  </a:lnTo>
                  <a:lnTo>
                    <a:pt x="181863" y="212090"/>
                  </a:lnTo>
                  <a:close/>
                </a:path>
                <a:path w="387350" h="261620">
                  <a:moveTo>
                    <a:pt x="82295" y="215900"/>
                  </a:moveTo>
                  <a:lnTo>
                    <a:pt x="80771" y="214630"/>
                  </a:lnTo>
                  <a:lnTo>
                    <a:pt x="81533" y="214947"/>
                  </a:lnTo>
                  <a:lnTo>
                    <a:pt x="82295" y="215900"/>
                  </a:lnTo>
                  <a:close/>
                </a:path>
                <a:path w="387350" h="261620">
                  <a:moveTo>
                    <a:pt x="81533" y="214947"/>
                  </a:moveTo>
                  <a:lnTo>
                    <a:pt x="80771" y="214630"/>
                  </a:lnTo>
                  <a:lnTo>
                    <a:pt x="81279" y="214630"/>
                  </a:lnTo>
                  <a:lnTo>
                    <a:pt x="81533" y="214947"/>
                  </a:lnTo>
                  <a:close/>
                </a:path>
                <a:path w="387350" h="261620">
                  <a:moveTo>
                    <a:pt x="83819" y="215900"/>
                  </a:moveTo>
                  <a:lnTo>
                    <a:pt x="82295" y="215900"/>
                  </a:lnTo>
                  <a:lnTo>
                    <a:pt x="81533" y="214947"/>
                  </a:lnTo>
                  <a:lnTo>
                    <a:pt x="83819" y="215900"/>
                  </a:lnTo>
                  <a:close/>
                </a:path>
                <a:path w="387350" h="261620">
                  <a:moveTo>
                    <a:pt x="103631" y="226060"/>
                  </a:moveTo>
                  <a:lnTo>
                    <a:pt x="56387" y="226060"/>
                  </a:lnTo>
                  <a:lnTo>
                    <a:pt x="51815" y="223520"/>
                  </a:lnTo>
                  <a:lnTo>
                    <a:pt x="45719" y="220980"/>
                  </a:lnTo>
                  <a:lnTo>
                    <a:pt x="89915" y="220980"/>
                  </a:lnTo>
                  <a:lnTo>
                    <a:pt x="88391" y="218440"/>
                  </a:lnTo>
                  <a:lnTo>
                    <a:pt x="92963" y="222250"/>
                  </a:lnTo>
                  <a:lnTo>
                    <a:pt x="99059" y="224790"/>
                  </a:lnTo>
                  <a:lnTo>
                    <a:pt x="100584" y="224790"/>
                  </a:lnTo>
                  <a:lnTo>
                    <a:pt x="103631" y="226060"/>
                  </a:lnTo>
                  <a:close/>
                </a:path>
                <a:path w="387350" h="261620">
                  <a:moveTo>
                    <a:pt x="166115" y="226060"/>
                  </a:moveTo>
                  <a:lnTo>
                    <a:pt x="166115" y="224790"/>
                  </a:lnTo>
                  <a:lnTo>
                    <a:pt x="167639" y="223520"/>
                  </a:lnTo>
                  <a:lnTo>
                    <a:pt x="166115" y="226060"/>
                  </a:lnTo>
                  <a:close/>
                </a:path>
                <a:path w="387350" h="261620">
                  <a:moveTo>
                    <a:pt x="166115" y="226060"/>
                  </a:moveTo>
                  <a:lnTo>
                    <a:pt x="167639" y="223520"/>
                  </a:lnTo>
                  <a:lnTo>
                    <a:pt x="169163" y="223520"/>
                  </a:lnTo>
                  <a:lnTo>
                    <a:pt x="166115" y="226060"/>
                  </a:lnTo>
                  <a:close/>
                </a:path>
                <a:path w="387350" h="261620">
                  <a:moveTo>
                    <a:pt x="129539" y="229870"/>
                  </a:moveTo>
                  <a:lnTo>
                    <a:pt x="132587" y="226060"/>
                  </a:lnTo>
                  <a:lnTo>
                    <a:pt x="135635" y="224790"/>
                  </a:lnTo>
                  <a:lnTo>
                    <a:pt x="166115" y="224790"/>
                  </a:lnTo>
                  <a:lnTo>
                    <a:pt x="164591" y="226060"/>
                  </a:lnTo>
                  <a:lnTo>
                    <a:pt x="165607" y="226060"/>
                  </a:lnTo>
                  <a:lnTo>
                    <a:pt x="164591" y="228600"/>
                  </a:lnTo>
                  <a:lnTo>
                    <a:pt x="131063" y="228600"/>
                  </a:lnTo>
                  <a:lnTo>
                    <a:pt x="129539" y="229870"/>
                  </a:lnTo>
                  <a:close/>
                </a:path>
                <a:path w="387350" h="261620">
                  <a:moveTo>
                    <a:pt x="166115" y="226060"/>
                  </a:moveTo>
                  <a:lnTo>
                    <a:pt x="165607" y="226060"/>
                  </a:lnTo>
                  <a:lnTo>
                    <a:pt x="166115" y="224790"/>
                  </a:lnTo>
                  <a:lnTo>
                    <a:pt x="166115" y="226060"/>
                  </a:lnTo>
                  <a:close/>
                </a:path>
                <a:path w="387350" h="261620">
                  <a:moveTo>
                    <a:pt x="165607" y="226060"/>
                  </a:moveTo>
                  <a:lnTo>
                    <a:pt x="164591" y="226060"/>
                  </a:lnTo>
                  <a:lnTo>
                    <a:pt x="166115" y="224790"/>
                  </a:lnTo>
                  <a:lnTo>
                    <a:pt x="165607" y="226060"/>
                  </a:lnTo>
                  <a:close/>
                </a:path>
                <a:path w="387350" h="261620">
                  <a:moveTo>
                    <a:pt x="108203" y="229870"/>
                  </a:moveTo>
                  <a:lnTo>
                    <a:pt x="62483" y="229870"/>
                  </a:lnTo>
                  <a:lnTo>
                    <a:pt x="57911" y="226060"/>
                  </a:lnTo>
                  <a:lnTo>
                    <a:pt x="102107" y="226060"/>
                  </a:lnTo>
                  <a:lnTo>
                    <a:pt x="108203" y="229870"/>
                  </a:lnTo>
                  <a:close/>
                </a:path>
                <a:path w="387350" h="261620">
                  <a:moveTo>
                    <a:pt x="73151" y="237490"/>
                  </a:moveTo>
                  <a:lnTo>
                    <a:pt x="68579" y="234950"/>
                  </a:lnTo>
                  <a:lnTo>
                    <a:pt x="60959" y="228600"/>
                  </a:lnTo>
                  <a:lnTo>
                    <a:pt x="62483" y="229870"/>
                  </a:lnTo>
                  <a:lnTo>
                    <a:pt x="108203" y="229870"/>
                  </a:lnTo>
                  <a:lnTo>
                    <a:pt x="109727" y="231140"/>
                  </a:lnTo>
                  <a:lnTo>
                    <a:pt x="108203" y="231140"/>
                  </a:lnTo>
                  <a:lnTo>
                    <a:pt x="111251" y="232410"/>
                  </a:lnTo>
                  <a:lnTo>
                    <a:pt x="112775" y="232410"/>
                  </a:lnTo>
                  <a:lnTo>
                    <a:pt x="113994" y="233680"/>
                  </a:lnTo>
                  <a:lnTo>
                    <a:pt x="112775" y="233680"/>
                  </a:lnTo>
                  <a:lnTo>
                    <a:pt x="114299" y="234950"/>
                  </a:lnTo>
                  <a:lnTo>
                    <a:pt x="71627" y="234950"/>
                  </a:lnTo>
                  <a:lnTo>
                    <a:pt x="73151" y="237490"/>
                  </a:lnTo>
                  <a:close/>
                </a:path>
                <a:path w="387350" h="261620">
                  <a:moveTo>
                    <a:pt x="156971" y="237490"/>
                  </a:moveTo>
                  <a:lnTo>
                    <a:pt x="121919" y="237490"/>
                  </a:lnTo>
                  <a:lnTo>
                    <a:pt x="120306" y="236593"/>
                  </a:lnTo>
                  <a:lnTo>
                    <a:pt x="124967" y="233680"/>
                  </a:lnTo>
                  <a:lnTo>
                    <a:pt x="126491" y="232410"/>
                  </a:lnTo>
                  <a:lnTo>
                    <a:pt x="129539" y="231140"/>
                  </a:lnTo>
                  <a:lnTo>
                    <a:pt x="131063" y="228600"/>
                  </a:lnTo>
                  <a:lnTo>
                    <a:pt x="164591" y="228600"/>
                  </a:lnTo>
                  <a:lnTo>
                    <a:pt x="161543" y="231140"/>
                  </a:lnTo>
                  <a:lnTo>
                    <a:pt x="163067" y="231140"/>
                  </a:lnTo>
                  <a:lnTo>
                    <a:pt x="160019" y="232410"/>
                  </a:lnTo>
                  <a:lnTo>
                    <a:pt x="156971" y="237490"/>
                  </a:lnTo>
                  <a:close/>
                </a:path>
                <a:path w="387350" h="261620">
                  <a:moveTo>
                    <a:pt x="111251" y="232410"/>
                  </a:moveTo>
                  <a:lnTo>
                    <a:pt x="108203" y="231140"/>
                  </a:lnTo>
                  <a:lnTo>
                    <a:pt x="109727" y="231140"/>
                  </a:lnTo>
                  <a:lnTo>
                    <a:pt x="111251" y="232410"/>
                  </a:lnTo>
                  <a:close/>
                </a:path>
                <a:path w="387350" h="261620">
                  <a:moveTo>
                    <a:pt x="124967" y="233680"/>
                  </a:moveTo>
                  <a:lnTo>
                    <a:pt x="123443" y="233680"/>
                  </a:lnTo>
                  <a:lnTo>
                    <a:pt x="126491" y="232410"/>
                  </a:lnTo>
                  <a:lnTo>
                    <a:pt x="124967" y="233680"/>
                  </a:lnTo>
                  <a:close/>
                </a:path>
                <a:path w="387350" h="261620">
                  <a:moveTo>
                    <a:pt x="115823" y="236220"/>
                  </a:moveTo>
                  <a:lnTo>
                    <a:pt x="112775" y="233680"/>
                  </a:lnTo>
                  <a:lnTo>
                    <a:pt x="114807" y="234526"/>
                  </a:lnTo>
                  <a:lnTo>
                    <a:pt x="116162" y="235937"/>
                  </a:lnTo>
                  <a:lnTo>
                    <a:pt x="115823" y="236220"/>
                  </a:lnTo>
                  <a:close/>
                </a:path>
                <a:path w="387350" h="261620">
                  <a:moveTo>
                    <a:pt x="114807" y="234526"/>
                  </a:moveTo>
                  <a:lnTo>
                    <a:pt x="112775" y="233680"/>
                  </a:lnTo>
                  <a:lnTo>
                    <a:pt x="113994" y="233680"/>
                  </a:lnTo>
                  <a:lnTo>
                    <a:pt x="114807" y="234526"/>
                  </a:lnTo>
                  <a:close/>
                </a:path>
                <a:path w="387350" h="261620">
                  <a:moveTo>
                    <a:pt x="116162" y="235937"/>
                  </a:moveTo>
                  <a:lnTo>
                    <a:pt x="114807" y="234526"/>
                  </a:lnTo>
                  <a:lnTo>
                    <a:pt x="115823" y="234950"/>
                  </a:lnTo>
                  <a:lnTo>
                    <a:pt x="117347" y="234950"/>
                  </a:lnTo>
                  <a:lnTo>
                    <a:pt x="116162" y="235937"/>
                  </a:lnTo>
                  <a:close/>
                </a:path>
                <a:path w="387350" h="261620">
                  <a:moveTo>
                    <a:pt x="153923" y="241300"/>
                  </a:moveTo>
                  <a:lnTo>
                    <a:pt x="82295" y="241300"/>
                  </a:lnTo>
                  <a:lnTo>
                    <a:pt x="77723" y="240030"/>
                  </a:lnTo>
                  <a:lnTo>
                    <a:pt x="71627" y="234950"/>
                  </a:lnTo>
                  <a:lnTo>
                    <a:pt x="114299" y="234950"/>
                  </a:lnTo>
                  <a:lnTo>
                    <a:pt x="115823" y="236220"/>
                  </a:lnTo>
                  <a:lnTo>
                    <a:pt x="114300" y="237490"/>
                  </a:lnTo>
                  <a:lnTo>
                    <a:pt x="117347" y="237490"/>
                  </a:lnTo>
                  <a:lnTo>
                    <a:pt x="118109" y="238124"/>
                  </a:lnTo>
                  <a:lnTo>
                    <a:pt x="117347" y="238760"/>
                  </a:lnTo>
                  <a:lnTo>
                    <a:pt x="155447" y="238760"/>
                  </a:lnTo>
                  <a:lnTo>
                    <a:pt x="153923" y="241300"/>
                  </a:lnTo>
                  <a:close/>
                </a:path>
                <a:path w="387350" h="261620">
                  <a:moveTo>
                    <a:pt x="118194" y="238054"/>
                  </a:moveTo>
                  <a:lnTo>
                    <a:pt x="116162" y="235937"/>
                  </a:lnTo>
                  <a:lnTo>
                    <a:pt x="117347" y="234950"/>
                  </a:lnTo>
                  <a:lnTo>
                    <a:pt x="120090" y="236474"/>
                  </a:lnTo>
                  <a:lnTo>
                    <a:pt x="118194" y="238054"/>
                  </a:lnTo>
                  <a:close/>
                </a:path>
                <a:path w="387350" h="261620">
                  <a:moveTo>
                    <a:pt x="120090" y="236474"/>
                  </a:moveTo>
                  <a:lnTo>
                    <a:pt x="117347" y="234950"/>
                  </a:lnTo>
                  <a:lnTo>
                    <a:pt x="121919" y="234950"/>
                  </a:lnTo>
                  <a:lnTo>
                    <a:pt x="120090" y="236474"/>
                  </a:lnTo>
                  <a:close/>
                </a:path>
                <a:path w="387350" h="261620">
                  <a:moveTo>
                    <a:pt x="118109" y="238124"/>
                  </a:moveTo>
                  <a:lnTo>
                    <a:pt x="115823" y="236220"/>
                  </a:lnTo>
                  <a:lnTo>
                    <a:pt x="116162" y="235937"/>
                  </a:lnTo>
                  <a:lnTo>
                    <a:pt x="118194" y="238054"/>
                  </a:lnTo>
                  <a:close/>
                </a:path>
                <a:path w="387350" h="261620">
                  <a:moveTo>
                    <a:pt x="117347" y="237490"/>
                  </a:moveTo>
                  <a:lnTo>
                    <a:pt x="114300" y="237490"/>
                  </a:lnTo>
                  <a:lnTo>
                    <a:pt x="115823" y="236220"/>
                  </a:lnTo>
                  <a:lnTo>
                    <a:pt x="117347" y="237490"/>
                  </a:lnTo>
                  <a:close/>
                </a:path>
                <a:path w="387350" h="261620">
                  <a:moveTo>
                    <a:pt x="118871" y="237490"/>
                  </a:moveTo>
                  <a:lnTo>
                    <a:pt x="120090" y="236474"/>
                  </a:lnTo>
                  <a:lnTo>
                    <a:pt x="120306" y="236593"/>
                  </a:lnTo>
                  <a:lnTo>
                    <a:pt x="118871" y="237490"/>
                  </a:lnTo>
                  <a:close/>
                </a:path>
                <a:path w="387350" h="261620">
                  <a:moveTo>
                    <a:pt x="155447" y="240030"/>
                  </a:moveTo>
                  <a:lnTo>
                    <a:pt x="155447" y="238760"/>
                  </a:lnTo>
                  <a:lnTo>
                    <a:pt x="118871" y="238760"/>
                  </a:lnTo>
                  <a:lnTo>
                    <a:pt x="118194" y="238054"/>
                  </a:lnTo>
                  <a:lnTo>
                    <a:pt x="118871" y="237490"/>
                  </a:lnTo>
                  <a:lnTo>
                    <a:pt x="120306" y="236593"/>
                  </a:lnTo>
                  <a:lnTo>
                    <a:pt x="121919" y="237490"/>
                  </a:lnTo>
                  <a:lnTo>
                    <a:pt x="156971" y="237490"/>
                  </a:lnTo>
                  <a:lnTo>
                    <a:pt x="155447" y="240030"/>
                  </a:lnTo>
                  <a:close/>
                </a:path>
                <a:path w="387350" h="261620">
                  <a:moveTo>
                    <a:pt x="118871" y="238760"/>
                  </a:moveTo>
                  <a:lnTo>
                    <a:pt x="118109" y="238124"/>
                  </a:lnTo>
                  <a:lnTo>
                    <a:pt x="118871" y="238760"/>
                  </a:lnTo>
                  <a:close/>
                </a:path>
                <a:path w="387350" h="261620">
                  <a:moveTo>
                    <a:pt x="118871" y="238760"/>
                  </a:moveTo>
                  <a:lnTo>
                    <a:pt x="117347" y="238760"/>
                  </a:lnTo>
                  <a:lnTo>
                    <a:pt x="118109" y="238124"/>
                  </a:lnTo>
                  <a:lnTo>
                    <a:pt x="118871" y="238760"/>
                  </a:lnTo>
                  <a:close/>
                </a:path>
                <a:path w="387350" h="261620">
                  <a:moveTo>
                    <a:pt x="149351" y="246380"/>
                  </a:moveTo>
                  <a:lnTo>
                    <a:pt x="88391" y="246380"/>
                  </a:lnTo>
                  <a:lnTo>
                    <a:pt x="86867" y="245110"/>
                  </a:lnTo>
                  <a:lnTo>
                    <a:pt x="85343" y="245110"/>
                  </a:lnTo>
                  <a:lnTo>
                    <a:pt x="83819" y="242570"/>
                  </a:lnTo>
                  <a:lnTo>
                    <a:pt x="80771" y="241300"/>
                  </a:lnTo>
                  <a:lnTo>
                    <a:pt x="152400" y="241300"/>
                  </a:lnTo>
                  <a:lnTo>
                    <a:pt x="151891" y="242570"/>
                  </a:lnTo>
                  <a:lnTo>
                    <a:pt x="150875" y="242570"/>
                  </a:lnTo>
                  <a:lnTo>
                    <a:pt x="149859" y="245110"/>
                  </a:lnTo>
                  <a:lnTo>
                    <a:pt x="86867" y="245110"/>
                  </a:lnTo>
                  <a:lnTo>
                    <a:pt x="88391" y="246380"/>
                  </a:lnTo>
                  <a:lnTo>
                    <a:pt x="149351" y="246380"/>
                  </a:lnTo>
                  <a:close/>
                </a:path>
                <a:path w="387350" h="261620">
                  <a:moveTo>
                    <a:pt x="150875" y="245110"/>
                  </a:moveTo>
                  <a:lnTo>
                    <a:pt x="150875" y="242570"/>
                  </a:lnTo>
                  <a:lnTo>
                    <a:pt x="151891" y="242570"/>
                  </a:lnTo>
                  <a:lnTo>
                    <a:pt x="150875" y="245110"/>
                  </a:lnTo>
                  <a:close/>
                </a:path>
                <a:path w="387350" h="261620">
                  <a:moveTo>
                    <a:pt x="144779" y="248920"/>
                  </a:moveTo>
                  <a:lnTo>
                    <a:pt x="94487" y="248920"/>
                  </a:lnTo>
                  <a:lnTo>
                    <a:pt x="92963" y="247650"/>
                  </a:lnTo>
                  <a:lnTo>
                    <a:pt x="89915" y="247650"/>
                  </a:lnTo>
                  <a:lnTo>
                    <a:pt x="88391" y="246380"/>
                  </a:lnTo>
                  <a:lnTo>
                    <a:pt x="149351" y="246380"/>
                  </a:lnTo>
                  <a:lnTo>
                    <a:pt x="147827" y="247650"/>
                  </a:lnTo>
                  <a:lnTo>
                    <a:pt x="144779" y="248920"/>
                  </a:lnTo>
                  <a:close/>
                </a:path>
                <a:path w="387350" h="261620">
                  <a:moveTo>
                    <a:pt x="93471" y="248496"/>
                  </a:moveTo>
                  <a:lnTo>
                    <a:pt x="91439" y="247650"/>
                  </a:lnTo>
                  <a:lnTo>
                    <a:pt x="92963" y="247650"/>
                  </a:lnTo>
                  <a:lnTo>
                    <a:pt x="93471" y="248496"/>
                  </a:lnTo>
                  <a:close/>
                </a:path>
                <a:path w="387350" h="261620">
                  <a:moveTo>
                    <a:pt x="94487" y="248920"/>
                  </a:moveTo>
                  <a:lnTo>
                    <a:pt x="93471" y="248496"/>
                  </a:lnTo>
                  <a:lnTo>
                    <a:pt x="92963" y="247650"/>
                  </a:lnTo>
                  <a:lnTo>
                    <a:pt x="94487" y="248920"/>
                  </a:lnTo>
                  <a:close/>
                </a:path>
                <a:path w="387350" h="261620">
                  <a:moveTo>
                    <a:pt x="140207" y="254000"/>
                  </a:moveTo>
                  <a:lnTo>
                    <a:pt x="100583" y="254000"/>
                  </a:lnTo>
                  <a:lnTo>
                    <a:pt x="97535" y="250190"/>
                  </a:lnTo>
                  <a:lnTo>
                    <a:pt x="94487" y="250190"/>
                  </a:lnTo>
                  <a:lnTo>
                    <a:pt x="93471" y="248496"/>
                  </a:lnTo>
                  <a:lnTo>
                    <a:pt x="94487" y="248920"/>
                  </a:lnTo>
                  <a:lnTo>
                    <a:pt x="144779" y="248920"/>
                  </a:lnTo>
                  <a:lnTo>
                    <a:pt x="140207" y="254000"/>
                  </a:lnTo>
                  <a:close/>
                </a:path>
                <a:path w="387350" h="261620">
                  <a:moveTo>
                    <a:pt x="129539" y="260350"/>
                  </a:moveTo>
                  <a:lnTo>
                    <a:pt x="111251" y="260350"/>
                  </a:lnTo>
                  <a:lnTo>
                    <a:pt x="108203" y="259080"/>
                  </a:lnTo>
                  <a:lnTo>
                    <a:pt x="106679" y="259080"/>
                  </a:lnTo>
                  <a:lnTo>
                    <a:pt x="105155" y="256540"/>
                  </a:lnTo>
                  <a:lnTo>
                    <a:pt x="102107" y="255270"/>
                  </a:lnTo>
                  <a:lnTo>
                    <a:pt x="99059" y="252730"/>
                  </a:lnTo>
                  <a:lnTo>
                    <a:pt x="100583" y="254000"/>
                  </a:lnTo>
                  <a:lnTo>
                    <a:pt x="140207" y="254000"/>
                  </a:lnTo>
                  <a:lnTo>
                    <a:pt x="137159" y="255270"/>
                  </a:lnTo>
                  <a:lnTo>
                    <a:pt x="135635" y="256540"/>
                  </a:lnTo>
                  <a:lnTo>
                    <a:pt x="132587" y="256540"/>
                  </a:lnTo>
                  <a:lnTo>
                    <a:pt x="129539" y="260350"/>
                  </a:lnTo>
                  <a:close/>
                </a:path>
                <a:path w="387350" h="261620">
                  <a:moveTo>
                    <a:pt x="131063" y="259080"/>
                  </a:moveTo>
                  <a:lnTo>
                    <a:pt x="132587" y="256540"/>
                  </a:lnTo>
                  <a:lnTo>
                    <a:pt x="134111" y="256540"/>
                  </a:lnTo>
                  <a:lnTo>
                    <a:pt x="131063" y="259080"/>
                  </a:lnTo>
                  <a:close/>
                </a:path>
                <a:path w="387350" h="261620">
                  <a:moveTo>
                    <a:pt x="115823" y="261620"/>
                  </a:moveTo>
                  <a:lnTo>
                    <a:pt x="112775" y="260350"/>
                  </a:lnTo>
                  <a:lnTo>
                    <a:pt x="117347" y="260350"/>
                  </a:lnTo>
                  <a:lnTo>
                    <a:pt x="115823" y="261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96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/>
          <p:nvPr/>
        </p:nvSpPr>
        <p:spPr>
          <a:xfrm>
            <a:off x="1017479" y="1890257"/>
            <a:ext cx="793877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insulating material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subjected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heated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up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losses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due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polarization.</a:t>
            </a:r>
            <a:endParaRPr sz="1600">
              <a:latin typeface="Microsoft Sans Serif"/>
              <a:cs typeface="Microsoft Sans Serif"/>
            </a:endParaRPr>
          </a:p>
          <a:p>
            <a:pPr marL="360045" marR="65532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conductivity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material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temperature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instability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reached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generated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exceeds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dissipated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occurs.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d.c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generated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icrosoft Sans Serif"/>
              <a:cs typeface="Microsoft Sans Serif"/>
            </a:endParaRPr>
          </a:p>
          <a:p>
            <a:pPr marL="3600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σ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d.c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conductivity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specimen.</a:t>
            </a:r>
            <a:endParaRPr sz="1600">
              <a:latin typeface="Microsoft Sans Serif"/>
              <a:cs typeface="Microsoft Sans Serif"/>
            </a:endParaRPr>
          </a:p>
          <a:p>
            <a:pPr marL="962025">
              <a:lnSpc>
                <a:spcPct val="100000"/>
              </a:lnSpc>
              <a:spcBef>
                <a:spcPts val="965"/>
              </a:spcBef>
            </a:pPr>
            <a:r>
              <a:rPr sz="1600" i="1" spc="-5" dirty="0">
                <a:latin typeface="Arial"/>
                <a:cs typeface="Arial"/>
              </a:rPr>
              <a:t>E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intensity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98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94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Thermal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pic>
        <p:nvPicPr>
          <p:cNvPr id="2097236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3523" y="4217754"/>
            <a:ext cx="1230283" cy="308863"/>
          </a:xfrm>
          <a:prstGeom prst="rect">
            <a:avLst/>
          </a:prstGeom>
        </p:spPr>
      </p:pic>
      <p:sp>
        <p:nvSpPr>
          <p:cNvPr id="1048699" name="object 5"/>
          <p:cNvSpPr/>
          <p:nvPr/>
        </p:nvSpPr>
        <p:spPr>
          <a:xfrm>
            <a:off x="821436" y="693420"/>
            <a:ext cx="405765" cy="650875"/>
          </a:xfrm>
          <a:custGeom>
            <a:avLst/>
            <a:gdLst/>
            <a:ahLst/>
            <a:cxnLst/>
            <a:rect l="l" t="t" r="r" b="b"/>
            <a:pathLst>
              <a:path w="405765" h="650875">
                <a:moveTo>
                  <a:pt x="147320" y="601980"/>
                </a:moveTo>
                <a:lnTo>
                  <a:pt x="121920" y="601980"/>
                </a:lnTo>
                <a:lnTo>
                  <a:pt x="126492" y="588264"/>
                </a:lnTo>
                <a:lnTo>
                  <a:pt x="131064" y="571500"/>
                </a:lnTo>
                <a:lnTo>
                  <a:pt x="137160" y="554736"/>
                </a:lnTo>
                <a:lnTo>
                  <a:pt x="144780" y="533400"/>
                </a:lnTo>
                <a:lnTo>
                  <a:pt x="152400" y="510540"/>
                </a:lnTo>
                <a:lnTo>
                  <a:pt x="161544" y="484632"/>
                </a:lnTo>
                <a:lnTo>
                  <a:pt x="179832" y="426720"/>
                </a:lnTo>
                <a:lnTo>
                  <a:pt x="202691" y="359664"/>
                </a:lnTo>
                <a:lnTo>
                  <a:pt x="216408" y="323088"/>
                </a:lnTo>
                <a:lnTo>
                  <a:pt x="245364" y="251459"/>
                </a:lnTo>
                <a:lnTo>
                  <a:pt x="278891" y="181356"/>
                </a:lnTo>
                <a:lnTo>
                  <a:pt x="280415" y="179832"/>
                </a:lnTo>
                <a:lnTo>
                  <a:pt x="298703" y="146304"/>
                </a:lnTo>
                <a:lnTo>
                  <a:pt x="298703" y="144780"/>
                </a:lnTo>
                <a:lnTo>
                  <a:pt x="320040" y="112776"/>
                </a:lnTo>
                <a:lnTo>
                  <a:pt x="318515" y="112776"/>
                </a:lnTo>
                <a:lnTo>
                  <a:pt x="338328" y="79247"/>
                </a:lnTo>
                <a:lnTo>
                  <a:pt x="356616" y="47243"/>
                </a:lnTo>
                <a:lnTo>
                  <a:pt x="367284" y="28956"/>
                </a:lnTo>
                <a:lnTo>
                  <a:pt x="379476" y="9143"/>
                </a:lnTo>
                <a:lnTo>
                  <a:pt x="382524" y="3047"/>
                </a:lnTo>
                <a:lnTo>
                  <a:pt x="390144" y="0"/>
                </a:lnTo>
                <a:lnTo>
                  <a:pt x="397764" y="4571"/>
                </a:lnTo>
                <a:lnTo>
                  <a:pt x="403859" y="7619"/>
                </a:lnTo>
                <a:lnTo>
                  <a:pt x="405384" y="15240"/>
                </a:lnTo>
                <a:lnTo>
                  <a:pt x="402335" y="21336"/>
                </a:lnTo>
                <a:lnTo>
                  <a:pt x="391014" y="41147"/>
                </a:lnTo>
                <a:lnTo>
                  <a:pt x="390144" y="41147"/>
                </a:lnTo>
                <a:lnTo>
                  <a:pt x="381000" y="59436"/>
                </a:lnTo>
                <a:lnTo>
                  <a:pt x="362711" y="92964"/>
                </a:lnTo>
                <a:lnTo>
                  <a:pt x="362711" y="94488"/>
                </a:lnTo>
                <a:lnTo>
                  <a:pt x="344424" y="126491"/>
                </a:lnTo>
                <a:lnTo>
                  <a:pt x="323088" y="160019"/>
                </a:lnTo>
                <a:lnTo>
                  <a:pt x="304800" y="193547"/>
                </a:lnTo>
                <a:lnTo>
                  <a:pt x="271272" y="263652"/>
                </a:lnTo>
                <a:lnTo>
                  <a:pt x="256032" y="298704"/>
                </a:lnTo>
                <a:lnTo>
                  <a:pt x="228600" y="368808"/>
                </a:lnTo>
                <a:lnTo>
                  <a:pt x="216938" y="402336"/>
                </a:lnTo>
                <a:lnTo>
                  <a:pt x="216408" y="402336"/>
                </a:lnTo>
                <a:lnTo>
                  <a:pt x="205740" y="434340"/>
                </a:lnTo>
                <a:lnTo>
                  <a:pt x="196596" y="464820"/>
                </a:lnTo>
                <a:lnTo>
                  <a:pt x="185928" y="493776"/>
                </a:lnTo>
                <a:lnTo>
                  <a:pt x="178308" y="519684"/>
                </a:lnTo>
                <a:lnTo>
                  <a:pt x="169164" y="542544"/>
                </a:lnTo>
                <a:lnTo>
                  <a:pt x="161544" y="562356"/>
                </a:lnTo>
                <a:lnTo>
                  <a:pt x="155448" y="580644"/>
                </a:lnTo>
                <a:lnTo>
                  <a:pt x="149906" y="595884"/>
                </a:lnTo>
                <a:lnTo>
                  <a:pt x="149352" y="595884"/>
                </a:lnTo>
                <a:lnTo>
                  <a:pt x="147320" y="601980"/>
                </a:lnTo>
                <a:close/>
              </a:path>
              <a:path w="405765" h="650875">
                <a:moveTo>
                  <a:pt x="390144" y="42671"/>
                </a:moveTo>
                <a:lnTo>
                  <a:pt x="390144" y="41147"/>
                </a:lnTo>
                <a:lnTo>
                  <a:pt x="391014" y="41147"/>
                </a:lnTo>
                <a:lnTo>
                  <a:pt x="390144" y="42671"/>
                </a:lnTo>
                <a:close/>
              </a:path>
              <a:path w="405765" h="650875">
                <a:moveTo>
                  <a:pt x="216408" y="403860"/>
                </a:moveTo>
                <a:lnTo>
                  <a:pt x="216408" y="402336"/>
                </a:lnTo>
                <a:lnTo>
                  <a:pt x="216938" y="402336"/>
                </a:lnTo>
                <a:lnTo>
                  <a:pt x="216408" y="403860"/>
                </a:lnTo>
                <a:close/>
              </a:path>
              <a:path w="405765" h="650875">
                <a:moveTo>
                  <a:pt x="64008" y="597408"/>
                </a:moveTo>
                <a:lnTo>
                  <a:pt x="35052" y="597408"/>
                </a:lnTo>
                <a:lnTo>
                  <a:pt x="25908" y="585216"/>
                </a:lnTo>
                <a:lnTo>
                  <a:pt x="21336" y="580644"/>
                </a:lnTo>
                <a:lnTo>
                  <a:pt x="18288" y="576072"/>
                </a:lnTo>
                <a:lnTo>
                  <a:pt x="10668" y="568452"/>
                </a:lnTo>
                <a:lnTo>
                  <a:pt x="10668" y="566928"/>
                </a:lnTo>
                <a:lnTo>
                  <a:pt x="7620" y="562356"/>
                </a:lnTo>
                <a:lnTo>
                  <a:pt x="7620" y="560832"/>
                </a:lnTo>
                <a:lnTo>
                  <a:pt x="4572" y="557784"/>
                </a:lnTo>
                <a:lnTo>
                  <a:pt x="3048" y="553212"/>
                </a:lnTo>
                <a:lnTo>
                  <a:pt x="3048" y="551688"/>
                </a:lnTo>
                <a:lnTo>
                  <a:pt x="1524" y="548640"/>
                </a:lnTo>
                <a:lnTo>
                  <a:pt x="1524" y="547116"/>
                </a:lnTo>
                <a:lnTo>
                  <a:pt x="0" y="544068"/>
                </a:lnTo>
                <a:lnTo>
                  <a:pt x="0" y="539496"/>
                </a:lnTo>
                <a:lnTo>
                  <a:pt x="1524" y="536448"/>
                </a:lnTo>
                <a:lnTo>
                  <a:pt x="1524" y="533400"/>
                </a:lnTo>
                <a:lnTo>
                  <a:pt x="3048" y="530352"/>
                </a:lnTo>
                <a:lnTo>
                  <a:pt x="4572" y="528828"/>
                </a:lnTo>
                <a:lnTo>
                  <a:pt x="7620" y="524256"/>
                </a:lnTo>
                <a:lnTo>
                  <a:pt x="12192" y="524256"/>
                </a:lnTo>
                <a:lnTo>
                  <a:pt x="15240" y="525780"/>
                </a:lnTo>
                <a:lnTo>
                  <a:pt x="19812" y="527304"/>
                </a:lnTo>
                <a:lnTo>
                  <a:pt x="21336" y="531876"/>
                </a:lnTo>
                <a:lnTo>
                  <a:pt x="18288" y="537972"/>
                </a:lnTo>
                <a:lnTo>
                  <a:pt x="19812" y="537972"/>
                </a:lnTo>
                <a:lnTo>
                  <a:pt x="19050" y="539496"/>
                </a:lnTo>
                <a:lnTo>
                  <a:pt x="18288" y="539496"/>
                </a:lnTo>
                <a:lnTo>
                  <a:pt x="18288" y="542544"/>
                </a:lnTo>
                <a:lnTo>
                  <a:pt x="19812" y="545592"/>
                </a:lnTo>
                <a:lnTo>
                  <a:pt x="20320" y="545592"/>
                </a:lnTo>
                <a:lnTo>
                  <a:pt x="21336" y="548640"/>
                </a:lnTo>
                <a:lnTo>
                  <a:pt x="27432" y="554736"/>
                </a:lnTo>
                <a:lnTo>
                  <a:pt x="25908" y="554736"/>
                </a:lnTo>
                <a:lnTo>
                  <a:pt x="28956" y="557784"/>
                </a:lnTo>
                <a:lnTo>
                  <a:pt x="30480" y="557784"/>
                </a:lnTo>
                <a:lnTo>
                  <a:pt x="33528" y="562356"/>
                </a:lnTo>
                <a:lnTo>
                  <a:pt x="38100" y="566928"/>
                </a:lnTo>
                <a:lnTo>
                  <a:pt x="42672" y="573024"/>
                </a:lnTo>
                <a:lnTo>
                  <a:pt x="51816" y="582168"/>
                </a:lnTo>
                <a:lnTo>
                  <a:pt x="51816" y="583692"/>
                </a:lnTo>
                <a:lnTo>
                  <a:pt x="56388" y="588264"/>
                </a:lnTo>
                <a:lnTo>
                  <a:pt x="54864" y="588264"/>
                </a:lnTo>
                <a:lnTo>
                  <a:pt x="64008" y="597408"/>
                </a:lnTo>
                <a:close/>
              </a:path>
              <a:path w="405765" h="650875">
                <a:moveTo>
                  <a:pt x="18288" y="541020"/>
                </a:moveTo>
                <a:lnTo>
                  <a:pt x="18288" y="539496"/>
                </a:lnTo>
                <a:lnTo>
                  <a:pt x="19050" y="539496"/>
                </a:lnTo>
                <a:lnTo>
                  <a:pt x="18288" y="541020"/>
                </a:lnTo>
                <a:close/>
              </a:path>
              <a:path w="405765" h="650875">
                <a:moveTo>
                  <a:pt x="19812" y="544068"/>
                </a:moveTo>
                <a:lnTo>
                  <a:pt x="18288" y="542544"/>
                </a:lnTo>
                <a:lnTo>
                  <a:pt x="18288" y="541020"/>
                </a:lnTo>
                <a:lnTo>
                  <a:pt x="19812" y="544068"/>
                </a:lnTo>
                <a:close/>
              </a:path>
              <a:path w="405765" h="650875">
                <a:moveTo>
                  <a:pt x="20320" y="545592"/>
                </a:moveTo>
                <a:lnTo>
                  <a:pt x="19812" y="545592"/>
                </a:lnTo>
                <a:lnTo>
                  <a:pt x="19812" y="544068"/>
                </a:lnTo>
                <a:lnTo>
                  <a:pt x="20320" y="545592"/>
                </a:lnTo>
                <a:close/>
              </a:path>
              <a:path w="405765" h="650875">
                <a:moveTo>
                  <a:pt x="53340" y="620268"/>
                </a:moveTo>
                <a:lnTo>
                  <a:pt x="48768" y="614172"/>
                </a:lnTo>
                <a:lnTo>
                  <a:pt x="42672" y="608076"/>
                </a:lnTo>
                <a:lnTo>
                  <a:pt x="33528" y="595884"/>
                </a:lnTo>
                <a:lnTo>
                  <a:pt x="35052" y="597408"/>
                </a:lnTo>
                <a:lnTo>
                  <a:pt x="64008" y="597408"/>
                </a:lnTo>
                <a:lnTo>
                  <a:pt x="65532" y="598932"/>
                </a:lnTo>
                <a:lnTo>
                  <a:pt x="74676" y="611124"/>
                </a:lnTo>
                <a:lnTo>
                  <a:pt x="75819" y="611124"/>
                </a:lnTo>
                <a:lnTo>
                  <a:pt x="78105" y="614172"/>
                </a:lnTo>
                <a:lnTo>
                  <a:pt x="77724" y="614172"/>
                </a:lnTo>
                <a:lnTo>
                  <a:pt x="79248" y="615696"/>
                </a:lnTo>
                <a:lnTo>
                  <a:pt x="79756" y="615696"/>
                </a:lnTo>
                <a:lnTo>
                  <a:pt x="83820" y="618744"/>
                </a:lnTo>
                <a:lnTo>
                  <a:pt x="53340" y="618744"/>
                </a:lnTo>
                <a:lnTo>
                  <a:pt x="53340" y="620268"/>
                </a:lnTo>
                <a:close/>
              </a:path>
              <a:path w="405765" h="650875">
                <a:moveTo>
                  <a:pt x="149352" y="597408"/>
                </a:moveTo>
                <a:lnTo>
                  <a:pt x="149352" y="595884"/>
                </a:lnTo>
                <a:lnTo>
                  <a:pt x="149906" y="595884"/>
                </a:lnTo>
                <a:lnTo>
                  <a:pt x="149352" y="597408"/>
                </a:lnTo>
                <a:close/>
              </a:path>
              <a:path w="405765" h="650875">
                <a:moveTo>
                  <a:pt x="144126" y="612648"/>
                </a:moveTo>
                <a:lnTo>
                  <a:pt x="117348" y="612648"/>
                </a:lnTo>
                <a:lnTo>
                  <a:pt x="121920" y="600456"/>
                </a:lnTo>
                <a:lnTo>
                  <a:pt x="121920" y="601980"/>
                </a:lnTo>
                <a:lnTo>
                  <a:pt x="147320" y="601980"/>
                </a:lnTo>
                <a:lnTo>
                  <a:pt x="144780" y="609600"/>
                </a:lnTo>
                <a:lnTo>
                  <a:pt x="144780" y="611124"/>
                </a:lnTo>
                <a:lnTo>
                  <a:pt x="144126" y="612648"/>
                </a:lnTo>
                <a:close/>
              </a:path>
              <a:path w="405765" h="650875">
                <a:moveTo>
                  <a:pt x="75819" y="611124"/>
                </a:moveTo>
                <a:lnTo>
                  <a:pt x="74676" y="611124"/>
                </a:lnTo>
                <a:lnTo>
                  <a:pt x="74676" y="609600"/>
                </a:lnTo>
                <a:lnTo>
                  <a:pt x="75819" y="611124"/>
                </a:lnTo>
                <a:close/>
              </a:path>
              <a:path w="405765" h="650875">
                <a:moveTo>
                  <a:pt x="112776" y="620268"/>
                </a:moveTo>
                <a:lnTo>
                  <a:pt x="117348" y="611124"/>
                </a:lnTo>
                <a:lnTo>
                  <a:pt x="117348" y="612648"/>
                </a:lnTo>
                <a:lnTo>
                  <a:pt x="144126" y="612648"/>
                </a:lnTo>
                <a:lnTo>
                  <a:pt x="141514" y="618744"/>
                </a:lnTo>
                <a:lnTo>
                  <a:pt x="114300" y="618744"/>
                </a:lnTo>
                <a:lnTo>
                  <a:pt x="112776" y="620268"/>
                </a:lnTo>
                <a:close/>
              </a:path>
              <a:path w="405765" h="650875">
                <a:moveTo>
                  <a:pt x="79248" y="615696"/>
                </a:moveTo>
                <a:lnTo>
                  <a:pt x="77724" y="614172"/>
                </a:lnTo>
                <a:lnTo>
                  <a:pt x="78594" y="614825"/>
                </a:lnTo>
                <a:lnTo>
                  <a:pt x="79248" y="615696"/>
                </a:lnTo>
                <a:close/>
              </a:path>
              <a:path w="405765" h="650875">
                <a:moveTo>
                  <a:pt x="78594" y="614825"/>
                </a:moveTo>
                <a:lnTo>
                  <a:pt x="77724" y="614172"/>
                </a:lnTo>
                <a:lnTo>
                  <a:pt x="78105" y="614172"/>
                </a:lnTo>
                <a:lnTo>
                  <a:pt x="78594" y="614825"/>
                </a:lnTo>
                <a:close/>
              </a:path>
              <a:path w="405765" h="650875">
                <a:moveTo>
                  <a:pt x="79756" y="615696"/>
                </a:moveTo>
                <a:lnTo>
                  <a:pt x="79248" y="615696"/>
                </a:lnTo>
                <a:lnTo>
                  <a:pt x="78594" y="614825"/>
                </a:lnTo>
                <a:lnTo>
                  <a:pt x="79756" y="615696"/>
                </a:lnTo>
                <a:close/>
              </a:path>
              <a:path w="405765" h="650875">
                <a:moveTo>
                  <a:pt x="111252" y="650748"/>
                </a:moveTo>
                <a:lnTo>
                  <a:pt x="97536" y="650748"/>
                </a:lnTo>
                <a:lnTo>
                  <a:pt x="92964" y="649224"/>
                </a:lnTo>
                <a:lnTo>
                  <a:pt x="91440" y="649224"/>
                </a:lnTo>
                <a:lnTo>
                  <a:pt x="86868" y="647700"/>
                </a:lnTo>
                <a:lnTo>
                  <a:pt x="86868" y="646176"/>
                </a:lnTo>
                <a:lnTo>
                  <a:pt x="82296" y="644652"/>
                </a:lnTo>
                <a:lnTo>
                  <a:pt x="80772" y="643128"/>
                </a:lnTo>
                <a:lnTo>
                  <a:pt x="71628" y="637032"/>
                </a:lnTo>
                <a:lnTo>
                  <a:pt x="65532" y="632460"/>
                </a:lnTo>
                <a:lnTo>
                  <a:pt x="62484" y="630936"/>
                </a:lnTo>
                <a:lnTo>
                  <a:pt x="53340" y="618744"/>
                </a:lnTo>
                <a:lnTo>
                  <a:pt x="83820" y="618744"/>
                </a:lnTo>
                <a:lnTo>
                  <a:pt x="89916" y="621792"/>
                </a:lnTo>
                <a:lnTo>
                  <a:pt x="92202" y="623316"/>
                </a:lnTo>
                <a:lnTo>
                  <a:pt x="91440" y="623316"/>
                </a:lnTo>
                <a:lnTo>
                  <a:pt x="97536" y="626364"/>
                </a:lnTo>
                <a:lnTo>
                  <a:pt x="96012" y="626364"/>
                </a:lnTo>
                <a:lnTo>
                  <a:pt x="100584" y="627888"/>
                </a:lnTo>
                <a:lnTo>
                  <a:pt x="135636" y="627888"/>
                </a:lnTo>
                <a:lnTo>
                  <a:pt x="134112" y="630936"/>
                </a:lnTo>
                <a:lnTo>
                  <a:pt x="134112" y="632460"/>
                </a:lnTo>
                <a:lnTo>
                  <a:pt x="129540" y="638556"/>
                </a:lnTo>
                <a:lnTo>
                  <a:pt x="121920" y="646176"/>
                </a:lnTo>
                <a:lnTo>
                  <a:pt x="112776" y="649224"/>
                </a:lnTo>
                <a:lnTo>
                  <a:pt x="111252" y="650748"/>
                </a:lnTo>
                <a:close/>
              </a:path>
              <a:path w="405765" h="650875">
                <a:moveTo>
                  <a:pt x="109728" y="624840"/>
                </a:moveTo>
                <a:lnTo>
                  <a:pt x="114300" y="618744"/>
                </a:lnTo>
                <a:lnTo>
                  <a:pt x="141514" y="618744"/>
                </a:lnTo>
                <a:lnTo>
                  <a:pt x="140208" y="621792"/>
                </a:lnTo>
                <a:lnTo>
                  <a:pt x="138684" y="621792"/>
                </a:lnTo>
                <a:lnTo>
                  <a:pt x="137922" y="623316"/>
                </a:lnTo>
                <a:lnTo>
                  <a:pt x="111252" y="623316"/>
                </a:lnTo>
                <a:lnTo>
                  <a:pt x="109728" y="624840"/>
                </a:lnTo>
                <a:close/>
              </a:path>
              <a:path w="405765" h="650875">
                <a:moveTo>
                  <a:pt x="94488" y="624840"/>
                </a:moveTo>
                <a:lnTo>
                  <a:pt x="91440" y="623316"/>
                </a:lnTo>
                <a:lnTo>
                  <a:pt x="92202" y="623316"/>
                </a:lnTo>
                <a:lnTo>
                  <a:pt x="94488" y="624840"/>
                </a:lnTo>
                <a:close/>
              </a:path>
              <a:path w="405765" h="650875">
                <a:moveTo>
                  <a:pt x="108204" y="626364"/>
                </a:moveTo>
                <a:lnTo>
                  <a:pt x="111252" y="623316"/>
                </a:lnTo>
                <a:lnTo>
                  <a:pt x="137922" y="623316"/>
                </a:lnTo>
                <a:lnTo>
                  <a:pt x="137160" y="624840"/>
                </a:lnTo>
                <a:lnTo>
                  <a:pt x="111252" y="624840"/>
                </a:lnTo>
                <a:lnTo>
                  <a:pt x="108204" y="626364"/>
                </a:lnTo>
                <a:close/>
              </a:path>
              <a:path w="405765" h="650875">
                <a:moveTo>
                  <a:pt x="135636" y="627888"/>
                </a:moveTo>
                <a:lnTo>
                  <a:pt x="106680" y="627888"/>
                </a:lnTo>
                <a:lnTo>
                  <a:pt x="111252" y="624840"/>
                </a:lnTo>
                <a:lnTo>
                  <a:pt x="137160" y="624840"/>
                </a:lnTo>
                <a:lnTo>
                  <a:pt x="135636" y="627888"/>
                </a:lnTo>
                <a:close/>
              </a:path>
              <a:path w="405765" h="650875">
                <a:moveTo>
                  <a:pt x="106680" y="627888"/>
                </a:moveTo>
                <a:lnTo>
                  <a:pt x="105156" y="627888"/>
                </a:lnTo>
                <a:lnTo>
                  <a:pt x="108204" y="626364"/>
                </a:lnTo>
                <a:lnTo>
                  <a:pt x="106680" y="6278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0" name="object 6"/>
          <p:cNvSpPr/>
          <p:nvPr/>
        </p:nvSpPr>
        <p:spPr>
          <a:xfrm>
            <a:off x="931163" y="1979675"/>
            <a:ext cx="562610" cy="490855"/>
          </a:xfrm>
          <a:custGeom>
            <a:avLst/>
            <a:gdLst/>
            <a:ahLst/>
            <a:cxnLst/>
            <a:rect l="l" t="t" r="r" b="b"/>
            <a:pathLst>
              <a:path w="562610" h="490855">
                <a:moveTo>
                  <a:pt x="19812" y="473963"/>
                </a:moveTo>
                <a:lnTo>
                  <a:pt x="21336" y="470915"/>
                </a:lnTo>
                <a:lnTo>
                  <a:pt x="22860" y="470915"/>
                </a:lnTo>
                <a:lnTo>
                  <a:pt x="22860" y="467867"/>
                </a:lnTo>
                <a:lnTo>
                  <a:pt x="25908" y="461771"/>
                </a:lnTo>
                <a:lnTo>
                  <a:pt x="25908" y="455675"/>
                </a:lnTo>
                <a:lnTo>
                  <a:pt x="27432" y="452627"/>
                </a:lnTo>
                <a:lnTo>
                  <a:pt x="27432" y="451103"/>
                </a:lnTo>
                <a:lnTo>
                  <a:pt x="48768" y="429767"/>
                </a:lnTo>
                <a:lnTo>
                  <a:pt x="50292" y="429767"/>
                </a:lnTo>
                <a:lnTo>
                  <a:pt x="65532" y="416051"/>
                </a:lnTo>
                <a:lnTo>
                  <a:pt x="82296" y="399287"/>
                </a:lnTo>
                <a:lnTo>
                  <a:pt x="99060" y="380999"/>
                </a:lnTo>
                <a:lnTo>
                  <a:pt x="140208" y="339851"/>
                </a:lnTo>
                <a:lnTo>
                  <a:pt x="164591" y="316991"/>
                </a:lnTo>
                <a:lnTo>
                  <a:pt x="190500" y="291083"/>
                </a:lnTo>
                <a:lnTo>
                  <a:pt x="278891" y="211835"/>
                </a:lnTo>
                <a:lnTo>
                  <a:pt x="309372" y="182879"/>
                </a:lnTo>
                <a:lnTo>
                  <a:pt x="341376" y="155447"/>
                </a:lnTo>
                <a:lnTo>
                  <a:pt x="342900" y="155447"/>
                </a:lnTo>
                <a:lnTo>
                  <a:pt x="377952" y="129539"/>
                </a:lnTo>
                <a:lnTo>
                  <a:pt x="411480" y="103631"/>
                </a:lnTo>
                <a:lnTo>
                  <a:pt x="445008" y="76200"/>
                </a:lnTo>
                <a:lnTo>
                  <a:pt x="478535" y="51815"/>
                </a:lnTo>
                <a:lnTo>
                  <a:pt x="478535" y="50291"/>
                </a:lnTo>
                <a:lnTo>
                  <a:pt x="513588" y="25907"/>
                </a:lnTo>
                <a:lnTo>
                  <a:pt x="550164" y="1524"/>
                </a:lnTo>
                <a:lnTo>
                  <a:pt x="553211" y="0"/>
                </a:lnTo>
                <a:lnTo>
                  <a:pt x="557784" y="1524"/>
                </a:lnTo>
                <a:lnTo>
                  <a:pt x="559308" y="4571"/>
                </a:lnTo>
                <a:lnTo>
                  <a:pt x="562356" y="7619"/>
                </a:lnTo>
                <a:lnTo>
                  <a:pt x="562356" y="10667"/>
                </a:lnTo>
                <a:lnTo>
                  <a:pt x="559308" y="13715"/>
                </a:lnTo>
                <a:lnTo>
                  <a:pt x="527304" y="42671"/>
                </a:lnTo>
                <a:lnTo>
                  <a:pt x="525780" y="42671"/>
                </a:lnTo>
                <a:lnTo>
                  <a:pt x="490728" y="68579"/>
                </a:lnTo>
                <a:lnTo>
                  <a:pt x="457200" y="92963"/>
                </a:lnTo>
                <a:lnTo>
                  <a:pt x="458724" y="92963"/>
                </a:lnTo>
                <a:lnTo>
                  <a:pt x="425196" y="118871"/>
                </a:lnTo>
                <a:lnTo>
                  <a:pt x="425196" y="120395"/>
                </a:lnTo>
                <a:lnTo>
                  <a:pt x="355092" y="172211"/>
                </a:lnTo>
                <a:lnTo>
                  <a:pt x="323426" y="198119"/>
                </a:lnTo>
                <a:lnTo>
                  <a:pt x="323088" y="198119"/>
                </a:lnTo>
                <a:lnTo>
                  <a:pt x="231648" y="280415"/>
                </a:lnTo>
                <a:lnTo>
                  <a:pt x="204215" y="306323"/>
                </a:lnTo>
                <a:lnTo>
                  <a:pt x="176784" y="330707"/>
                </a:lnTo>
                <a:lnTo>
                  <a:pt x="153924" y="353567"/>
                </a:lnTo>
                <a:lnTo>
                  <a:pt x="132588" y="373379"/>
                </a:lnTo>
                <a:lnTo>
                  <a:pt x="112776" y="393191"/>
                </a:lnTo>
                <a:lnTo>
                  <a:pt x="94488" y="413003"/>
                </a:lnTo>
                <a:lnTo>
                  <a:pt x="76200" y="428243"/>
                </a:lnTo>
                <a:lnTo>
                  <a:pt x="60960" y="441959"/>
                </a:lnTo>
                <a:lnTo>
                  <a:pt x="50292" y="452627"/>
                </a:lnTo>
                <a:lnTo>
                  <a:pt x="48768" y="452627"/>
                </a:lnTo>
                <a:lnTo>
                  <a:pt x="38100" y="463295"/>
                </a:lnTo>
                <a:lnTo>
                  <a:pt x="30480" y="472439"/>
                </a:lnTo>
                <a:lnTo>
                  <a:pt x="21336" y="472439"/>
                </a:lnTo>
                <a:lnTo>
                  <a:pt x="19812" y="473963"/>
                </a:lnTo>
                <a:close/>
              </a:path>
              <a:path w="562610" h="490855">
                <a:moveTo>
                  <a:pt x="321564" y="199643"/>
                </a:moveTo>
                <a:lnTo>
                  <a:pt x="323088" y="198119"/>
                </a:lnTo>
                <a:lnTo>
                  <a:pt x="323426" y="198119"/>
                </a:lnTo>
                <a:lnTo>
                  <a:pt x="321564" y="199643"/>
                </a:lnTo>
                <a:close/>
              </a:path>
              <a:path w="562610" h="490855">
                <a:moveTo>
                  <a:pt x="80772" y="400811"/>
                </a:moveTo>
                <a:lnTo>
                  <a:pt x="82178" y="399287"/>
                </a:lnTo>
                <a:lnTo>
                  <a:pt x="80772" y="400811"/>
                </a:lnTo>
                <a:close/>
              </a:path>
              <a:path w="562610" h="490855">
                <a:moveTo>
                  <a:pt x="12192" y="448055"/>
                </a:moveTo>
                <a:lnTo>
                  <a:pt x="10668" y="445007"/>
                </a:lnTo>
                <a:lnTo>
                  <a:pt x="10668" y="443483"/>
                </a:lnTo>
                <a:lnTo>
                  <a:pt x="4572" y="437387"/>
                </a:lnTo>
                <a:lnTo>
                  <a:pt x="1524" y="435863"/>
                </a:lnTo>
                <a:lnTo>
                  <a:pt x="0" y="431291"/>
                </a:lnTo>
                <a:lnTo>
                  <a:pt x="1524" y="428243"/>
                </a:lnTo>
                <a:lnTo>
                  <a:pt x="4572" y="425195"/>
                </a:lnTo>
                <a:lnTo>
                  <a:pt x="7620" y="423671"/>
                </a:lnTo>
                <a:lnTo>
                  <a:pt x="12192" y="425195"/>
                </a:lnTo>
                <a:lnTo>
                  <a:pt x="15240" y="428243"/>
                </a:lnTo>
                <a:lnTo>
                  <a:pt x="16764" y="428243"/>
                </a:lnTo>
                <a:lnTo>
                  <a:pt x="21336" y="432815"/>
                </a:lnTo>
                <a:lnTo>
                  <a:pt x="24384" y="438911"/>
                </a:lnTo>
                <a:lnTo>
                  <a:pt x="25908" y="440435"/>
                </a:lnTo>
                <a:lnTo>
                  <a:pt x="25908" y="445007"/>
                </a:lnTo>
                <a:lnTo>
                  <a:pt x="26670" y="446531"/>
                </a:lnTo>
                <a:lnTo>
                  <a:pt x="12192" y="446531"/>
                </a:lnTo>
                <a:lnTo>
                  <a:pt x="12192" y="448055"/>
                </a:lnTo>
                <a:close/>
              </a:path>
              <a:path w="562610" h="490855">
                <a:moveTo>
                  <a:pt x="7620" y="464819"/>
                </a:moveTo>
                <a:lnTo>
                  <a:pt x="10668" y="458723"/>
                </a:lnTo>
                <a:lnTo>
                  <a:pt x="10668" y="457199"/>
                </a:lnTo>
                <a:lnTo>
                  <a:pt x="12192" y="454151"/>
                </a:lnTo>
                <a:lnTo>
                  <a:pt x="12192" y="446531"/>
                </a:lnTo>
                <a:lnTo>
                  <a:pt x="26670" y="446531"/>
                </a:lnTo>
                <a:lnTo>
                  <a:pt x="27432" y="448055"/>
                </a:lnTo>
                <a:lnTo>
                  <a:pt x="27432" y="451103"/>
                </a:lnTo>
                <a:lnTo>
                  <a:pt x="25908" y="452627"/>
                </a:lnTo>
                <a:lnTo>
                  <a:pt x="18288" y="461771"/>
                </a:lnTo>
                <a:lnTo>
                  <a:pt x="17068" y="463295"/>
                </a:lnTo>
                <a:lnTo>
                  <a:pt x="9144" y="463295"/>
                </a:lnTo>
                <a:lnTo>
                  <a:pt x="7620" y="464819"/>
                </a:lnTo>
                <a:close/>
              </a:path>
              <a:path w="562610" h="490855">
                <a:moveTo>
                  <a:pt x="12954" y="468439"/>
                </a:moveTo>
                <a:lnTo>
                  <a:pt x="18288" y="461771"/>
                </a:lnTo>
                <a:lnTo>
                  <a:pt x="25908" y="452627"/>
                </a:lnTo>
                <a:lnTo>
                  <a:pt x="27432" y="451103"/>
                </a:lnTo>
                <a:lnTo>
                  <a:pt x="27432" y="452627"/>
                </a:lnTo>
                <a:lnTo>
                  <a:pt x="25908" y="455675"/>
                </a:lnTo>
                <a:lnTo>
                  <a:pt x="25908" y="461771"/>
                </a:lnTo>
                <a:lnTo>
                  <a:pt x="22860" y="467867"/>
                </a:lnTo>
                <a:lnTo>
                  <a:pt x="13716" y="467867"/>
                </a:lnTo>
                <a:lnTo>
                  <a:pt x="12954" y="468439"/>
                </a:lnTo>
                <a:close/>
              </a:path>
              <a:path w="562610" h="490855">
                <a:moveTo>
                  <a:pt x="48768" y="454151"/>
                </a:moveTo>
                <a:lnTo>
                  <a:pt x="48768" y="452627"/>
                </a:lnTo>
                <a:lnTo>
                  <a:pt x="50292" y="452627"/>
                </a:lnTo>
                <a:lnTo>
                  <a:pt x="48768" y="454151"/>
                </a:lnTo>
                <a:close/>
              </a:path>
              <a:path w="562610" h="490855">
                <a:moveTo>
                  <a:pt x="3048" y="473963"/>
                </a:moveTo>
                <a:lnTo>
                  <a:pt x="6096" y="467867"/>
                </a:lnTo>
                <a:lnTo>
                  <a:pt x="6096" y="466343"/>
                </a:lnTo>
                <a:lnTo>
                  <a:pt x="9144" y="463295"/>
                </a:lnTo>
                <a:lnTo>
                  <a:pt x="17068" y="463295"/>
                </a:lnTo>
                <a:lnTo>
                  <a:pt x="12954" y="468439"/>
                </a:lnTo>
                <a:lnTo>
                  <a:pt x="7620" y="472439"/>
                </a:lnTo>
                <a:lnTo>
                  <a:pt x="4572" y="472439"/>
                </a:lnTo>
                <a:lnTo>
                  <a:pt x="3048" y="473963"/>
                </a:lnTo>
                <a:close/>
              </a:path>
              <a:path w="562610" h="490855">
                <a:moveTo>
                  <a:pt x="12192" y="469391"/>
                </a:moveTo>
                <a:lnTo>
                  <a:pt x="12954" y="468439"/>
                </a:lnTo>
                <a:lnTo>
                  <a:pt x="13716" y="467867"/>
                </a:lnTo>
                <a:lnTo>
                  <a:pt x="12192" y="469391"/>
                </a:lnTo>
                <a:close/>
              </a:path>
              <a:path w="562610" h="490855">
                <a:moveTo>
                  <a:pt x="22860" y="469391"/>
                </a:moveTo>
                <a:lnTo>
                  <a:pt x="12192" y="469391"/>
                </a:lnTo>
                <a:lnTo>
                  <a:pt x="13716" y="467867"/>
                </a:lnTo>
                <a:lnTo>
                  <a:pt x="22860" y="467867"/>
                </a:lnTo>
                <a:lnTo>
                  <a:pt x="22860" y="469391"/>
                </a:lnTo>
                <a:close/>
              </a:path>
              <a:path w="562610" h="490855">
                <a:moveTo>
                  <a:pt x="10668" y="490727"/>
                </a:moveTo>
                <a:lnTo>
                  <a:pt x="7620" y="490727"/>
                </a:lnTo>
                <a:lnTo>
                  <a:pt x="6858" y="490346"/>
                </a:lnTo>
                <a:lnTo>
                  <a:pt x="9144" y="489203"/>
                </a:lnTo>
                <a:lnTo>
                  <a:pt x="4572" y="489203"/>
                </a:lnTo>
                <a:lnTo>
                  <a:pt x="3048" y="487679"/>
                </a:lnTo>
                <a:lnTo>
                  <a:pt x="381" y="482345"/>
                </a:lnTo>
                <a:lnTo>
                  <a:pt x="1524" y="480059"/>
                </a:lnTo>
                <a:lnTo>
                  <a:pt x="1524" y="478535"/>
                </a:lnTo>
                <a:lnTo>
                  <a:pt x="3048" y="475487"/>
                </a:lnTo>
                <a:lnTo>
                  <a:pt x="7620" y="472439"/>
                </a:lnTo>
                <a:lnTo>
                  <a:pt x="12954" y="468439"/>
                </a:lnTo>
                <a:lnTo>
                  <a:pt x="12192" y="469391"/>
                </a:lnTo>
                <a:lnTo>
                  <a:pt x="22860" y="469391"/>
                </a:lnTo>
                <a:lnTo>
                  <a:pt x="22860" y="470915"/>
                </a:lnTo>
                <a:lnTo>
                  <a:pt x="21336" y="470915"/>
                </a:lnTo>
                <a:lnTo>
                  <a:pt x="19812" y="473963"/>
                </a:lnTo>
                <a:lnTo>
                  <a:pt x="20574" y="473963"/>
                </a:lnTo>
                <a:lnTo>
                  <a:pt x="19812" y="475487"/>
                </a:lnTo>
                <a:lnTo>
                  <a:pt x="19812" y="477011"/>
                </a:lnTo>
                <a:lnTo>
                  <a:pt x="17526" y="481583"/>
                </a:lnTo>
                <a:lnTo>
                  <a:pt x="16764" y="481583"/>
                </a:lnTo>
                <a:lnTo>
                  <a:pt x="16764" y="484631"/>
                </a:lnTo>
                <a:lnTo>
                  <a:pt x="12192" y="489203"/>
                </a:lnTo>
                <a:lnTo>
                  <a:pt x="9144" y="489203"/>
                </a:lnTo>
                <a:lnTo>
                  <a:pt x="6858" y="490346"/>
                </a:lnTo>
                <a:lnTo>
                  <a:pt x="11049" y="490346"/>
                </a:lnTo>
                <a:lnTo>
                  <a:pt x="10668" y="490727"/>
                </a:lnTo>
                <a:close/>
              </a:path>
              <a:path w="562610" h="490855">
                <a:moveTo>
                  <a:pt x="3048" y="475487"/>
                </a:moveTo>
                <a:lnTo>
                  <a:pt x="4572" y="472439"/>
                </a:lnTo>
                <a:lnTo>
                  <a:pt x="7620" y="472439"/>
                </a:lnTo>
                <a:lnTo>
                  <a:pt x="3048" y="475487"/>
                </a:lnTo>
                <a:close/>
              </a:path>
              <a:path w="562610" h="490855">
                <a:moveTo>
                  <a:pt x="20574" y="473963"/>
                </a:moveTo>
                <a:lnTo>
                  <a:pt x="19812" y="473963"/>
                </a:lnTo>
                <a:lnTo>
                  <a:pt x="21336" y="472439"/>
                </a:lnTo>
                <a:lnTo>
                  <a:pt x="20574" y="473963"/>
                </a:lnTo>
                <a:close/>
              </a:path>
              <a:path w="562610" h="490855">
                <a:moveTo>
                  <a:pt x="18288" y="484631"/>
                </a:moveTo>
                <a:lnTo>
                  <a:pt x="16764" y="484631"/>
                </a:lnTo>
                <a:lnTo>
                  <a:pt x="16764" y="483107"/>
                </a:lnTo>
                <a:lnTo>
                  <a:pt x="19812" y="477011"/>
                </a:lnTo>
                <a:lnTo>
                  <a:pt x="19812" y="475487"/>
                </a:lnTo>
                <a:lnTo>
                  <a:pt x="21336" y="472439"/>
                </a:lnTo>
                <a:lnTo>
                  <a:pt x="30480" y="472439"/>
                </a:lnTo>
                <a:lnTo>
                  <a:pt x="18288" y="484631"/>
                </a:lnTo>
                <a:close/>
              </a:path>
              <a:path w="562610" h="490855">
                <a:moveTo>
                  <a:pt x="1524" y="478535"/>
                </a:moveTo>
                <a:lnTo>
                  <a:pt x="1524" y="477011"/>
                </a:lnTo>
                <a:lnTo>
                  <a:pt x="3048" y="475487"/>
                </a:lnTo>
                <a:lnTo>
                  <a:pt x="1524" y="478535"/>
                </a:lnTo>
                <a:close/>
              </a:path>
              <a:path w="562610" h="490855">
                <a:moveTo>
                  <a:pt x="381" y="482345"/>
                </a:moveTo>
                <a:lnTo>
                  <a:pt x="0" y="481583"/>
                </a:lnTo>
                <a:lnTo>
                  <a:pt x="1524" y="478535"/>
                </a:lnTo>
                <a:lnTo>
                  <a:pt x="1524" y="480059"/>
                </a:lnTo>
                <a:lnTo>
                  <a:pt x="381" y="482345"/>
                </a:lnTo>
                <a:close/>
              </a:path>
              <a:path w="562610" h="490855">
                <a:moveTo>
                  <a:pt x="16764" y="483107"/>
                </a:moveTo>
                <a:lnTo>
                  <a:pt x="16764" y="481583"/>
                </a:lnTo>
                <a:lnTo>
                  <a:pt x="17526" y="481583"/>
                </a:lnTo>
                <a:lnTo>
                  <a:pt x="16764" y="483107"/>
                </a:lnTo>
                <a:close/>
              </a:path>
              <a:path w="562610" h="490855">
                <a:moveTo>
                  <a:pt x="3048" y="487679"/>
                </a:moveTo>
                <a:lnTo>
                  <a:pt x="1524" y="486155"/>
                </a:lnTo>
                <a:lnTo>
                  <a:pt x="0" y="483107"/>
                </a:lnTo>
                <a:lnTo>
                  <a:pt x="381" y="482345"/>
                </a:lnTo>
                <a:lnTo>
                  <a:pt x="3048" y="487679"/>
                </a:lnTo>
                <a:close/>
              </a:path>
              <a:path w="562610" h="490855">
                <a:moveTo>
                  <a:pt x="12192" y="489203"/>
                </a:moveTo>
                <a:lnTo>
                  <a:pt x="16764" y="484631"/>
                </a:lnTo>
                <a:lnTo>
                  <a:pt x="15240" y="487679"/>
                </a:lnTo>
                <a:lnTo>
                  <a:pt x="12192" y="489203"/>
                </a:lnTo>
                <a:close/>
              </a:path>
              <a:path w="562610" h="490855">
                <a:moveTo>
                  <a:pt x="6096" y="490727"/>
                </a:moveTo>
                <a:lnTo>
                  <a:pt x="4572" y="489203"/>
                </a:lnTo>
                <a:lnTo>
                  <a:pt x="6858" y="490346"/>
                </a:lnTo>
                <a:lnTo>
                  <a:pt x="6096" y="4907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1" name="object 7"/>
          <p:cNvSpPr/>
          <p:nvPr/>
        </p:nvSpPr>
        <p:spPr>
          <a:xfrm>
            <a:off x="6813804" y="2298192"/>
            <a:ext cx="1757680" cy="86995"/>
          </a:xfrm>
          <a:custGeom>
            <a:avLst/>
            <a:gdLst/>
            <a:ahLst/>
            <a:cxnLst/>
            <a:rect l="l" t="t" r="r" b="b"/>
            <a:pathLst>
              <a:path w="1757679" h="86994">
                <a:moveTo>
                  <a:pt x="1735835" y="28956"/>
                </a:moveTo>
                <a:lnTo>
                  <a:pt x="1459992" y="28956"/>
                </a:lnTo>
                <a:lnTo>
                  <a:pt x="1487424" y="24257"/>
                </a:lnTo>
                <a:lnTo>
                  <a:pt x="1496567" y="24257"/>
                </a:lnTo>
                <a:lnTo>
                  <a:pt x="1514856" y="21336"/>
                </a:lnTo>
                <a:lnTo>
                  <a:pt x="1525524" y="21336"/>
                </a:lnTo>
                <a:lnTo>
                  <a:pt x="1534667" y="19812"/>
                </a:lnTo>
                <a:lnTo>
                  <a:pt x="1574292" y="19812"/>
                </a:lnTo>
                <a:lnTo>
                  <a:pt x="1583435" y="18161"/>
                </a:lnTo>
                <a:lnTo>
                  <a:pt x="1584960" y="18161"/>
                </a:lnTo>
                <a:lnTo>
                  <a:pt x="1595628" y="16637"/>
                </a:lnTo>
                <a:lnTo>
                  <a:pt x="1604772" y="16637"/>
                </a:lnTo>
                <a:lnTo>
                  <a:pt x="1615440" y="15240"/>
                </a:lnTo>
                <a:lnTo>
                  <a:pt x="1632203" y="15240"/>
                </a:lnTo>
                <a:lnTo>
                  <a:pt x="1632203" y="13716"/>
                </a:lnTo>
                <a:lnTo>
                  <a:pt x="1676400" y="13716"/>
                </a:lnTo>
                <a:lnTo>
                  <a:pt x="1685544" y="12065"/>
                </a:lnTo>
                <a:lnTo>
                  <a:pt x="1693164" y="12065"/>
                </a:lnTo>
                <a:lnTo>
                  <a:pt x="1708403" y="9144"/>
                </a:lnTo>
                <a:lnTo>
                  <a:pt x="1716024" y="9144"/>
                </a:lnTo>
                <a:lnTo>
                  <a:pt x="1723644" y="7620"/>
                </a:lnTo>
                <a:lnTo>
                  <a:pt x="1729740" y="5969"/>
                </a:lnTo>
                <a:lnTo>
                  <a:pt x="1728216" y="5969"/>
                </a:lnTo>
                <a:lnTo>
                  <a:pt x="1734312" y="4445"/>
                </a:lnTo>
                <a:lnTo>
                  <a:pt x="1740408" y="1524"/>
                </a:lnTo>
                <a:lnTo>
                  <a:pt x="1746503" y="0"/>
                </a:lnTo>
                <a:lnTo>
                  <a:pt x="1752600" y="3048"/>
                </a:lnTo>
                <a:lnTo>
                  <a:pt x="1755648" y="9144"/>
                </a:lnTo>
                <a:lnTo>
                  <a:pt x="1757172" y="15240"/>
                </a:lnTo>
                <a:lnTo>
                  <a:pt x="1755648" y="21336"/>
                </a:lnTo>
                <a:lnTo>
                  <a:pt x="1746503" y="25908"/>
                </a:lnTo>
                <a:lnTo>
                  <a:pt x="1741932" y="27432"/>
                </a:lnTo>
                <a:lnTo>
                  <a:pt x="1740408" y="27432"/>
                </a:lnTo>
                <a:lnTo>
                  <a:pt x="1735835" y="28956"/>
                </a:lnTo>
                <a:close/>
              </a:path>
              <a:path w="1757679" h="86994">
                <a:moveTo>
                  <a:pt x="1117092" y="22733"/>
                </a:moveTo>
                <a:lnTo>
                  <a:pt x="1016508" y="22733"/>
                </a:lnTo>
                <a:lnTo>
                  <a:pt x="1024128" y="21336"/>
                </a:lnTo>
                <a:lnTo>
                  <a:pt x="1107948" y="21336"/>
                </a:lnTo>
                <a:lnTo>
                  <a:pt x="1117092" y="22733"/>
                </a:lnTo>
                <a:close/>
              </a:path>
              <a:path w="1757679" h="86994">
                <a:moveTo>
                  <a:pt x="1158240" y="24257"/>
                </a:moveTo>
                <a:lnTo>
                  <a:pt x="995172" y="24257"/>
                </a:lnTo>
                <a:lnTo>
                  <a:pt x="1001267" y="22733"/>
                </a:lnTo>
                <a:lnTo>
                  <a:pt x="1150619" y="22733"/>
                </a:lnTo>
                <a:lnTo>
                  <a:pt x="1158240" y="24257"/>
                </a:lnTo>
                <a:close/>
              </a:path>
              <a:path w="1757679" h="86994">
                <a:moveTo>
                  <a:pt x="1176528" y="25908"/>
                </a:moveTo>
                <a:lnTo>
                  <a:pt x="976884" y="25908"/>
                </a:lnTo>
                <a:lnTo>
                  <a:pt x="982980" y="24257"/>
                </a:lnTo>
                <a:lnTo>
                  <a:pt x="1176528" y="24257"/>
                </a:lnTo>
                <a:lnTo>
                  <a:pt x="1176528" y="25908"/>
                </a:lnTo>
                <a:close/>
              </a:path>
              <a:path w="1757679" h="86994">
                <a:moveTo>
                  <a:pt x="1225296" y="30353"/>
                </a:moveTo>
                <a:lnTo>
                  <a:pt x="952500" y="30353"/>
                </a:lnTo>
                <a:lnTo>
                  <a:pt x="964692" y="27432"/>
                </a:lnTo>
                <a:lnTo>
                  <a:pt x="963167" y="27432"/>
                </a:lnTo>
                <a:lnTo>
                  <a:pt x="969264" y="25908"/>
                </a:lnTo>
                <a:lnTo>
                  <a:pt x="1185672" y="25908"/>
                </a:lnTo>
                <a:lnTo>
                  <a:pt x="1203960" y="28956"/>
                </a:lnTo>
                <a:lnTo>
                  <a:pt x="1214628" y="28956"/>
                </a:lnTo>
                <a:lnTo>
                  <a:pt x="1225296" y="30353"/>
                </a:lnTo>
                <a:close/>
              </a:path>
              <a:path w="1757679" h="86994">
                <a:moveTo>
                  <a:pt x="1720596" y="33528"/>
                </a:moveTo>
                <a:lnTo>
                  <a:pt x="1421892" y="33528"/>
                </a:lnTo>
                <a:lnTo>
                  <a:pt x="1432560" y="31877"/>
                </a:lnTo>
                <a:lnTo>
                  <a:pt x="1431035" y="31877"/>
                </a:lnTo>
                <a:lnTo>
                  <a:pt x="1450848" y="28956"/>
                </a:lnTo>
                <a:lnTo>
                  <a:pt x="1734312" y="28956"/>
                </a:lnTo>
                <a:lnTo>
                  <a:pt x="1728216" y="30353"/>
                </a:lnTo>
                <a:lnTo>
                  <a:pt x="1720596" y="31877"/>
                </a:lnTo>
                <a:lnTo>
                  <a:pt x="1720596" y="33528"/>
                </a:lnTo>
                <a:close/>
              </a:path>
              <a:path w="1757679" h="86994">
                <a:moveTo>
                  <a:pt x="1237488" y="31877"/>
                </a:moveTo>
                <a:lnTo>
                  <a:pt x="938784" y="31877"/>
                </a:lnTo>
                <a:lnTo>
                  <a:pt x="944880" y="30353"/>
                </a:lnTo>
                <a:lnTo>
                  <a:pt x="1226819" y="30353"/>
                </a:lnTo>
                <a:lnTo>
                  <a:pt x="1237488" y="31877"/>
                </a:lnTo>
                <a:close/>
              </a:path>
              <a:path w="1757679" h="86994">
                <a:moveTo>
                  <a:pt x="1309116" y="33528"/>
                </a:moveTo>
                <a:lnTo>
                  <a:pt x="934212" y="33528"/>
                </a:lnTo>
                <a:lnTo>
                  <a:pt x="940308" y="31877"/>
                </a:lnTo>
                <a:lnTo>
                  <a:pt x="1299972" y="31877"/>
                </a:lnTo>
                <a:lnTo>
                  <a:pt x="1309116" y="33528"/>
                </a:lnTo>
                <a:close/>
              </a:path>
              <a:path w="1757679" h="86994">
                <a:moveTo>
                  <a:pt x="1359408" y="36449"/>
                </a:moveTo>
                <a:lnTo>
                  <a:pt x="912876" y="36449"/>
                </a:lnTo>
                <a:lnTo>
                  <a:pt x="918972" y="35052"/>
                </a:lnTo>
                <a:lnTo>
                  <a:pt x="920496" y="35052"/>
                </a:lnTo>
                <a:lnTo>
                  <a:pt x="926592" y="33528"/>
                </a:lnTo>
                <a:lnTo>
                  <a:pt x="1338072" y="33528"/>
                </a:lnTo>
                <a:lnTo>
                  <a:pt x="1359408" y="36449"/>
                </a:lnTo>
                <a:close/>
              </a:path>
              <a:path w="1757679" h="86994">
                <a:moveTo>
                  <a:pt x="1696212" y="36449"/>
                </a:moveTo>
                <a:lnTo>
                  <a:pt x="1377696" y="36449"/>
                </a:lnTo>
                <a:lnTo>
                  <a:pt x="1388364" y="35052"/>
                </a:lnTo>
                <a:lnTo>
                  <a:pt x="1399032" y="35052"/>
                </a:lnTo>
                <a:lnTo>
                  <a:pt x="1411224" y="33528"/>
                </a:lnTo>
                <a:lnTo>
                  <a:pt x="1711451" y="33528"/>
                </a:lnTo>
                <a:lnTo>
                  <a:pt x="1696212" y="36449"/>
                </a:lnTo>
                <a:close/>
              </a:path>
              <a:path w="1757679" h="86994">
                <a:moveTo>
                  <a:pt x="251460" y="39624"/>
                </a:moveTo>
                <a:lnTo>
                  <a:pt x="172212" y="39624"/>
                </a:lnTo>
                <a:lnTo>
                  <a:pt x="176783" y="38100"/>
                </a:lnTo>
                <a:lnTo>
                  <a:pt x="184403" y="36449"/>
                </a:lnTo>
                <a:lnTo>
                  <a:pt x="190500" y="35052"/>
                </a:lnTo>
                <a:lnTo>
                  <a:pt x="213360" y="35052"/>
                </a:lnTo>
                <a:lnTo>
                  <a:pt x="220980" y="36449"/>
                </a:lnTo>
                <a:lnTo>
                  <a:pt x="228600" y="36449"/>
                </a:lnTo>
                <a:lnTo>
                  <a:pt x="236219" y="38100"/>
                </a:lnTo>
                <a:lnTo>
                  <a:pt x="243840" y="38100"/>
                </a:lnTo>
                <a:lnTo>
                  <a:pt x="251460" y="39624"/>
                </a:lnTo>
                <a:close/>
              </a:path>
              <a:path w="1757679" h="86994">
                <a:moveTo>
                  <a:pt x="726948" y="38100"/>
                </a:moveTo>
                <a:lnTo>
                  <a:pt x="681228" y="38100"/>
                </a:lnTo>
                <a:lnTo>
                  <a:pt x="687324" y="36449"/>
                </a:lnTo>
                <a:lnTo>
                  <a:pt x="722376" y="36449"/>
                </a:lnTo>
                <a:lnTo>
                  <a:pt x="726948" y="38100"/>
                </a:lnTo>
                <a:close/>
              </a:path>
              <a:path w="1757679" h="86994">
                <a:moveTo>
                  <a:pt x="1626108" y="39624"/>
                </a:moveTo>
                <a:lnTo>
                  <a:pt x="900684" y="39624"/>
                </a:lnTo>
                <a:lnTo>
                  <a:pt x="906780" y="38100"/>
                </a:lnTo>
                <a:lnTo>
                  <a:pt x="914400" y="36449"/>
                </a:lnTo>
                <a:lnTo>
                  <a:pt x="1687068" y="36449"/>
                </a:lnTo>
                <a:lnTo>
                  <a:pt x="1679448" y="38100"/>
                </a:lnTo>
                <a:lnTo>
                  <a:pt x="1633728" y="38100"/>
                </a:lnTo>
                <a:lnTo>
                  <a:pt x="1626108" y="39624"/>
                </a:lnTo>
                <a:close/>
              </a:path>
              <a:path w="1757679" h="86994">
                <a:moveTo>
                  <a:pt x="364235" y="39624"/>
                </a:moveTo>
                <a:lnTo>
                  <a:pt x="330708" y="39624"/>
                </a:lnTo>
                <a:lnTo>
                  <a:pt x="336803" y="38100"/>
                </a:lnTo>
                <a:lnTo>
                  <a:pt x="358140" y="38100"/>
                </a:lnTo>
                <a:lnTo>
                  <a:pt x="364235" y="39624"/>
                </a:lnTo>
                <a:close/>
              </a:path>
              <a:path w="1757679" h="86994">
                <a:moveTo>
                  <a:pt x="739140" y="39624"/>
                </a:moveTo>
                <a:lnTo>
                  <a:pt x="675132" y="39624"/>
                </a:lnTo>
                <a:lnTo>
                  <a:pt x="679703" y="38100"/>
                </a:lnTo>
                <a:lnTo>
                  <a:pt x="734567" y="38100"/>
                </a:lnTo>
                <a:lnTo>
                  <a:pt x="739140" y="39624"/>
                </a:lnTo>
                <a:close/>
              </a:path>
              <a:path w="1757679" h="86994">
                <a:moveTo>
                  <a:pt x="816864" y="39624"/>
                </a:moveTo>
                <a:lnTo>
                  <a:pt x="781812" y="39624"/>
                </a:lnTo>
                <a:lnTo>
                  <a:pt x="781812" y="38100"/>
                </a:lnTo>
                <a:lnTo>
                  <a:pt x="812292" y="38100"/>
                </a:lnTo>
                <a:lnTo>
                  <a:pt x="816864" y="39624"/>
                </a:lnTo>
                <a:close/>
              </a:path>
              <a:path w="1757679" h="86994">
                <a:moveTo>
                  <a:pt x="268224" y="41148"/>
                </a:moveTo>
                <a:lnTo>
                  <a:pt x="160019" y="41148"/>
                </a:lnTo>
                <a:lnTo>
                  <a:pt x="166116" y="39624"/>
                </a:lnTo>
                <a:lnTo>
                  <a:pt x="260603" y="39624"/>
                </a:lnTo>
                <a:lnTo>
                  <a:pt x="268224" y="41148"/>
                </a:lnTo>
                <a:close/>
              </a:path>
              <a:path w="1757679" h="86994">
                <a:moveTo>
                  <a:pt x="388421" y="42545"/>
                </a:moveTo>
                <a:lnTo>
                  <a:pt x="297180" y="42545"/>
                </a:lnTo>
                <a:lnTo>
                  <a:pt x="304800" y="41148"/>
                </a:lnTo>
                <a:lnTo>
                  <a:pt x="316992" y="41148"/>
                </a:lnTo>
                <a:lnTo>
                  <a:pt x="324612" y="39624"/>
                </a:lnTo>
                <a:lnTo>
                  <a:pt x="377951" y="39624"/>
                </a:lnTo>
                <a:lnTo>
                  <a:pt x="384048" y="41148"/>
                </a:lnTo>
                <a:lnTo>
                  <a:pt x="388421" y="42545"/>
                </a:lnTo>
                <a:close/>
              </a:path>
              <a:path w="1757679" h="86994">
                <a:moveTo>
                  <a:pt x="743712" y="41148"/>
                </a:moveTo>
                <a:lnTo>
                  <a:pt x="662940" y="41148"/>
                </a:lnTo>
                <a:lnTo>
                  <a:pt x="669035" y="39624"/>
                </a:lnTo>
                <a:lnTo>
                  <a:pt x="737616" y="39624"/>
                </a:lnTo>
                <a:lnTo>
                  <a:pt x="743712" y="41148"/>
                </a:lnTo>
                <a:close/>
              </a:path>
              <a:path w="1757679" h="86994">
                <a:moveTo>
                  <a:pt x="832103" y="41148"/>
                </a:moveTo>
                <a:lnTo>
                  <a:pt x="757428" y="41148"/>
                </a:lnTo>
                <a:lnTo>
                  <a:pt x="763524" y="39624"/>
                </a:lnTo>
                <a:lnTo>
                  <a:pt x="826008" y="39624"/>
                </a:lnTo>
                <a:lnTo>
                  <a:pt x="832103" y="41148"/>
                </a:lnTo>
                <a:close/>
              </a:path>
              <a:path w="1757679" h="86994">
                <a:moveTo>
                  <a:pt x="1597151" y="41148"/>
                </a:moveTo>
                <a:lnTo>
                  <a:pt x="886967" y="41148"/>
                </a:lnTo>
                <a:lnTo>
                  <a:pt x="894588" y="39624"/>
                </a:lnTo>
                <a:lnTo>
                  <a:pt x="1606296" y="39624"/>
                </a:lnTo>
                <a:lnTo>
                  <a:pt x="1597151" y="41148"/>
                </a:lnTo>
                <a:close/>
              </a:path>
              <a:path w="1757679" h="86994">
                <a:moveTo>
                  <a:pt x="411480" y="45720"/>
                </a:moveTo>
                <a:lnTo>
                  <a:pt x="135635" y="45720"/>
                </a:lnTo>
                <a:lnTo>
                  <a:pt x="147828" y="42545"/>
                </a:lnTo>
                <a:lnTo>
                  <a:pt x="152400" y="41148"/>
                </a:lnTo>
                <a:lnTo>
                  <a:pt x="275844" y="41148"/>
                </a:lnTo>
                <a:lnTo>
                  <a:pt x="283464" y="42545"/>
                </a:lnTo>
                <a:lnTo>
                  <a:pt x="388421" y="42545"/>
                </a:lnTo>
                <a:lnTo>
                  <a:pt x="393192" y="44069"/>
                </a:lnTo>
                <a:lnTo>
                  <a:pt x="405383" y="44069"/>
                </a:lnTo>
                <a:lnTo>
                  <a:pt x="411480" y="45720"/>
                </a:lnTo>
                <a:close/>
              </a:path>
              <a:path w="1757679" h="86994">
                <a:moveTo>
                  <a:pt x="842772" y="42545"/>
                </a:moveTo>
                <a:lnTo>
                  <a:pt x="649224" y="42545"/>
                </a:lnTo>
                <a:lnTo>
                  <a:pt x="656844" y="41148"/>
                </a:lnTo>
                <a:lnTo>
                  <a:pt x="838200" y="41148"/>
                </a:lnTo>
                <a:lnTo>
                  <a:pt x="842772" y="42545"/>
                </a:lnTo>
                <a:close/>
              </a:path>
              <a:path w="1757679" h="86994">
                <a:moveTo>
                  <a:pt x="1566672" y="44069"/>
                </a:moveTo>
                <a:lnTo>
                  <a:pt x="853440" y="44069"/>
                </a:lnTo>
                <a:lnTo>
                  <a:pt x="852787" y="43851"/>
                </a:lnTo>
                <a:lnTo>
                  <a:pt x="858012" y="42545"/>
                </a:lnTo>
                <a:lnTo>
                  <a:pt x="862584" y="42545"/>
                </a:lnTo>
                <a:lnTo>
                  <a:pt x="868680" y="41148"/>
                </a:lnTo>
                <a:lnTo>
                  <a:pt x="1588008" y="41148"/>
                </a:lnTo>
                <a:lnTo>
                  <a:pt x="1566672" y="44069"/>
                </a:lnTo>
                <a:close/>
              </a:path>
              <a:path w="1757679" h="86994">
                <a:moveTo>
                  <a:pt x="851916" y="44069"/>
                </a:moveTo>
                <a:lnTo>
                  <a:pt x="641603" y="44069"/>
                </a:lnTo>
                <a:lnTo>
                  <a:pt x="647700" y="42545"/>
                </a:lnTo>
                <a:lnTo>
                  <a:pt x="848867" y="42545"/>
                </a:lnTo>
                <a:lnTo>
                  <a:pt x="852787" y="43851"/>
                </a:lnTo>
                <a:lnTo>
                  <a:pt x="851916" y="44069"/>
                </a:lnTo>
                <a:close/>
              </a:path>
              <a:path w="1757679" h="86994">
                <a:moveTo>
                  <a:pt x="853440" y="44069"/>
                </a:moveTo>
                <a:lnTo>
                  <a:pt x="851916" y="44069"/>
                </a:lnTo>
                <a:lnTo>
                  <a:pt x="852787" y="43851"/>
                </a:lnTo>
                <a:lnTo>
                  <a:pt x="853440" y="44069"/>
                </a:lnTo>
                <a:close/>
              </a:path>
              <a:path w="1757679" h="86994">
                <a:moveTo>
                  <a:pt x="992124" y="48641"/>
                </a:moveTo>
                <a:lnTo>
                  <a:pt x="618744" y="48641"/>
                </a:lnTo>
                <a:lnTo>
                  <a:pt x="626364" y="47244"/>
                </a:lnTo>
                <a:lnTo>
                  <a:pt x="630935" y="47244"/>
                </a:lnTo>
                <a:lnTo>
                  <a:pt x="643128" y="44069"/>
                </a:lnTo>
                <a:lnTo>
                  <a:pt x="1046988" y="44069"/>
                </a:lnTo>
                <a:lnTo>
                  <a:pt x="1039367" y="45720"/>
                </a:lnTo>
                <a:lnTo>
                  <a:pt x="1005840" y="45720"/>
                </a:lnTo>
                <a:lnTo>
                  <a:pt x="998219" y="47244"/>
                </a:lnTo>
                <a:lnTo>
                  <a:pt x="992124" y="48641"/>
                </a:lnTo>
                <a:close/>
              </a:path>
              <a:path w="1757679" h="86994">
                <a:moveTo>
                  <a:pt x="1517903" y="45720"/>
                </a:moveTo>
                <a:lnTo>
                  <a:pt x="1089660" y="45720"/>
                </a:lnTo>
                <a:lnTo>
                  <a:pt x="1080516" y="44069"/>
                </a:lnTo>
                <a:lnTo>
                  <a:pt x="1527048" y="44069"/>
                </a:lnTo>
                <a:lnTo>
                  <a:pt x="1517903" y="45720"/>
                </a:lnTo>
                <a:close/>
              </a:path>
              <a:path w="1757679" h="86994">
                <a:moveTo>
                  <a:pt x="441960" y="50165"/>
                </a:moveTo>
                <a:lnTo>
                  <a:pt x="108203" y="50165"/>
                </a:lnTo>
                <a:lnTo>
                  <a:pt x="114300" y="48641"/>
                </a:lnTo>
                <a:lnTo>
                  <a:pt x="118872" y="47244"/>
                </a:lnTo>
                <a:lnTo>
                  <a:pt x="126492" y="47244"/>
                </a:lnTo>
                <a:lnTo>
                  <a:pt x="132588" y="45720"/>
                </a:lnTo>
                <a:lnTo>
                  <a:pt x="417576" y="45720"/>
                </a:lnTo>
                <a:lnTo>
                  <a:pt x="429767" y="48641"/>
                </a:lnTo>
                <a:lnTo>
                  <a:pt x="435864" y="48641"/>
                </a:lnTo>
                <a:lnTo>
                  <a:pt x="441960" y="50165"/>
                </a:lnTo>
                <a:close/>
              </a:path>
              <a:path w="1757679" h="86994">
                <a:moveTo>
                  <a:pt x="1004316" y="47244"/>
                </a:moveTo>
                <a:lnTo>
                  <a:pt x="1005840" y="45720"/>
                </a:lnTo>
                <a:lnTo>
                  <a:pt x="1010412" y="45720"/>
                </a:lnTo>
                <a:lnTo>
                  <a:pt x="1004316" y="47244"/>
                </a:lnTo>
                <a:close/>
              </a:path>
              <a:path w="1757679" h="86994">
                <a:moveTo>
                  <a:pt x="1488948" y="48641"/>
                </a:moveTo>
                <a:lnTo>
                  <a:pt x="1175003" y="48641"/>
                </a:lnTo>
                <a:lnTo>
                  <a:pt x="1165860" y="47244"/>
                </a:lnTo>
                <a:lnTo>
                  <a:pt x="1132332" y="47244"/>
                </a:lnTo>
                <a:lnTo>
                  <a:pt x="1123188" y="45720"/>
                </a:lnTo>
                <a:lnTo>
                  <a:pt x="1508760" y="45720"/>
                </a:lnTo>
                <a:lnTo>
                  <a:pt x="1499616" y="47244"/>
                </a:lnTo>
                <a:lnTo>
                  <a:pt x="1488948" y="48641"/>
                </a:lnTo>
                <a:close/>
              </a:path>
              <a:path w="1757679" h="86994">
                <a:moveTo>
                  <a:pt x="949451" y="54737"/>
                </a:moveTo>
                <a:lnTo>
                  <a:pt x="577596" y="54737"/>
                </a:lnTo>
                <a:lnTo>
                  <a:pt x="576834" y="54562"/>
                </a:lnTo>
                <a:lnTo>
                  <a:pt x="582167" y="53340"/>
                </a:lnTo>
                <a:lnTo>
                  <a:pt x="600456" y="53340"/>
                </a:lnTo>
                <a:lnTo>
                  <a:pt x="612648" y="50165"/>
                </a:lnTo>
                <a:lnTo>
                  <a:pt x="620267" y="48641"/>
                </a:lnTo>
                <a:lnTo>
                  <a:pt x="975360" y="48641"/>
                </a:lnTo>
                <a:lnTo>
                  <a:pt x="969264" y="50165"/>
                </a:lnTo>
                <a:lnTo>
                  <a:pt x="967740" y="51816"/>
                </a:lnTo>
                <a:lnTo>
                  <a:pt x="961644" y="51816"/>
                </a:lnTo>
                <a:lnTo>
                  <a:pt x="957072" y="53340"/>
                </a:lnTo>
                <a:lnTo>
                  <a:pt x="949451" y="54737"/>
                </a:lnTo>
                <a:close/>
              </a:path>
              <a:path w="1757679" h="86994">
                <a:moveTo>
                  <a:pt x="973835" y="50165"/>
                </a:moveTo>
                <a:lnTo>
                  <a:pt x="975360" y="48641"/>
                </a:lnTo>
                <a:lnTo>
                  <a:pt x="979932" y="48641"/>
                </a:lnTo>
                <a:lnTo>
                  <a:pt x="973835" y="50165"/>
                </a:lnTo>
                <a:close/>
              </a:path>
              <a:path w="1757679" h="86994">
                <a:moveTo>
                  <a:pt x="1453896" y="53340"/>
                </a:moveTo>
                <a:lnTo>
                  <a:pt x="1223772" y="53340"/>
                </a:lnTo>
                <a:lnTo>
                  <a:pt x="1211580" y="51816"/>
                </a:lnTo>
                <a:lnTo>
                  <a:pt x="1193292" y="51816"/>
                </a:lnTo>
                <a:lnTo>
                  <a:pt x="1191767" y="50165"/>
                </a:lnTo>
                <a:lnTo>
                  <a:pt x="1182624" y="50165"/>
                </a:lnTo>
                <a:lnTo>
                  <a:pt x="1173480" y="48641"/>
                </a:lnTo>
                <a:lnTo>
                  <a:pt x="1481328" y="48641"/>
                </a:lnTo>
                <a:lnTo>
                  <a:pt x="1453896" y="53340"/>
                </a:lnTo>
                <a:close/>
              </a:path>
              <a:path w="1757679" h="86994">
                <a:moveTo>
                  <a:pt x="457200" y="53340"/>
                </a:moveTo>
                <a:lnTo>
                  <a:pt x="92964" y="53340"/>
                </a:lnTo>
                <a:lnTo>
                  <a:pt x="97535" y="51816"/>
                </a:lnTo>
                <a:lnTo>
                  <a:pt x="103632" y="50165"/>
                </a:lnTo>
                <a:lnTo>
                  <a:pt x="440435" y="50165"/>
                </a:lnTo>
                <a:lnTo>
                  <a:pt x="446532" y="51816"/>
                </a:lnTo>
                <a:lnTo>
                  <a:pt x="452628" y="51816"/>
                </a:lnTo>
                <a:lnTo>
                  <a:pt x="457200" y="53340"/>
                </a:lnTo>
                <a:close/>
              </a:path>
              <a:path w="1757679" h="86994">
                <a:moveTo>
                  <a:pt x="1213103" y="53340"/>
                </a:moveTo>
                <a:lnTo>
                  <a:pt x="1202435" y="51816"/>
                </a:lnTo>
                <a:lnTo>
                  <a:pt x="1211580" y="51816"/>
                </a:lnTo>
                <a:lnTo>
                  <a:pt x="1213103" y="53340"/>
                </a:lnTo>
                <a:close/>
              </a:path>
              <a:path w="1757679" h="86994">
                <a:moveTo>
                  <a:pt x="576072" y="54737"/>
                </a:moveTo>
                <a:lnTo>
                  <a:pt x="86867" y="54737"/>
                </a:lnTo>
                <a:lnTo>
                  <a:pt x="91440" y="53340"/>
                </a:lnTo>
                <a:lnTo>
                  <a:pt x="571500" y="53340"/>
                </a:lnTo>
                <a:lnTo>
                  <a:pt x="576834" y="54562"/>
                </a:lnTo>
                <a:lnTo>
                  <a:pt x="576072" y="54737"/>
                </a:lnTo>
                <a:close/>
              </a:path>
              <a:path w="1757679" h="86994">
                <a:moveTo>
                  <a:pt x="1435608" y="54737"/>
                </a:moveTo>
                <a:lnTo>
                  <a:pt x="1234440" y="54737"/>
                </a:lnTo>
                <a:lnTo>
                  <a:pt x="1222248" y="53340"/>
                </a:lnTo>
                <a:lnTo>
                  <a:pt x="1444751" y="53340"/>
                </a:lnTo>
                <a:lnTo>
                  <a:pt x="1435608" y="54737"/>
                </a:lnTo>
                <a:close/>
              </a:path>
              <a:path w="1757679" h="86994">
                <a:moveTo>
                  <a:pt x="577596" y="54737"/>
                </a:moveTo>
                <a:lnTo>
                  <a:pt x="576072" y="54737"/>
                </a:lnTo>
                <a:lnTo>
                  <a:pt x="576834" y="54562"/>
                </a:lnTo>
                <a:lnTo>
                  <a:pt x="577596" y="54737"/>
                </a:lnTo>
                <a:close/>
              </a:path>
              <a:path w="1757679" h="86994">
                <a:moveTo>
                  <a:pt x="161544" y="59436"/>
                </a:moveTo>
                <a:lnTo>
                  <a:pt x="60960" y="59436"/>
                </a:lnTo>
                <a:lnTo>
                  <a:pt x="70103" y="56261"/>
                </a:lnTo>
                <a:lnTo>
                  <a:pt x="76200" y="56261"/>
                </a:lnTo>
                <a:lnTo>
                  <a:pt x="79248" y="54737"/>
                </a:lnTo>
                <a:lnTo>
                  <a:pt x="187451" y="54737"/>
                </a:lnTo>
                <a:lnTo>
                  <a:pt x="175260" y="57912"/>
                </a:lnTo>
                <a:lnTo>
                  <a:pt x="167640" y="57912"/>
                </a:lnTo>
                <a:lnTo>
                  <a:pt x="161544" y="59436"/>
                </a:lnTo>
                <a:close/>
              </a:path>
              <a:path w="1757679" h="86994">
                <a:moveTo>
                  <a:pt x="943356" y="56261"/>
                </a:moveTo>
                <a:lnTo>
                  <a:pt x="217932" y="56261"/>
                </a:lnTo>
                <a:lnTo>
                  <a:pt x="211835" y="54737"/>
                </a:lnTo>
                <a:lnTo>
                  <a:pt x="944880" y="54737"/>
                </a:lnTo>
                <a:lnTo>
                  <a:pt x="943356" y="56261"/>
                </a:lnTo>
                <a:close/>
              </a:path>
              <a:path w="1757679" h="86994">
                <a:moveTo>
                  <a:pt x="1258824" y="56261"/>
                </a:moveTo>
                <a:lnTo>
                  <a:pt x="1246632" y="56261"/>
                </a:lnTo>
                <a:lnTo>
                  <a:pt x="1235964" y="54737"/>
                </a:lnTo>
                <a:lnTo>
                  <a:pt x="1269492" y="54737"/>
                </a:lnTo>
                <a:lnTo>
                  <a:pt x="1258824" y="56261"/>
                </a:lnTo>
                <a:close/>
              </a:path>
              <a:path w="1757679" h="86994">
                <a:moveTo>
                  <a:pt x="1412748" y="57912"/>
                </a:moveTo>
                <a:lnTo>
                  <a:pt x="1336548" y="57912"/>
                </a:lnTo>
                <a:lnTo>
                  <a:pt x="1327403" y="56261"/>
                </a:lnTo>
                <a:lnTo>
                  <a:pt x="1298448" y="56261"/>
                </a:lnTo>
                <a:lnTo>
                  <a:pt x="1287780" y="54737"/>
                </a:lnTo>
                <a:lnTo>
                  <a:pt x="1434084" y="54737"/>
                </a:lnTo>
                <a:lnTo>
                  <a:pt x="1412748" y="57912"/>
                </a:lnTo>
                <a:close/>
              </a:path>
              <a:path w="1757679" h="86994">
                <a:moveTo>
                  <a:pt x="918972" y="59436"/>
                </a:moveTo>
                <a:lnTo>
                  <a:pt x="350519" y="59436"/>
                </a:lnTo>
                <a:lnTo>
                  <a:pt x="345186" y="58102"/>
                </a:lnTo>
                <a:lnTo>
                  <a:pt x="345948" y="57912"/>
                </a:lnTo>
                <a:lnTo>
                  <a:pt x="233172" y="57912"/>
                </a:lnTo>
                <a:lnTo>
                  <a:pt x="225551" y="56261"/>
                </a:lnTo>
                <a:lnTo>
                  <a:pt x="931164" y="56261"/>
                </a:lnTo>
                <a:lnTo>
                  <a:pt x="918972" y="59436"/>
                </a:lnTo>
                <a:close/>
              </a:path>
              <a:path w="1757679" h="86994">
                <a:moveTo>
                  <a:pt x="929640" y="57912"/>
                </a:moveTo>
                <a:lnTo>
                  <a:pt x="931164" y="56261"/>
                </a:lnTo>
                <a:lnTo>
                  <a:pt x="937260" y="56261"/>
                </a:lnTo>
                <a:lnTo>
                  <a:pt x="929640" y="57912"/>
                </a:lnTo>
                <a:close/>
              </a:path>
              <a:path w="1757679" h="86994">
                <a:moveTo>
                  <a:pt x="339851" y="59436"/>
                </a:moveTo>
                <a:lnTo>
                  <a:pt x="249935" y="59436"/>
                </a:lnTo>
                <a:lnTo>
                  <a:pt x="242316" y="57912"/>
                </a:lnTo>
                <a:lnTo>
                  <a:pt x="344424" y="57912"/>
                </a:lnTo>
                <a:lnTo>
                  <a:pt x="345186" y="58102"/>
                </a:lnTo>
                <a:lnTo>
                  <a:pt x="339851" y="59436"/>
                </a:lnTo>
                <a:close/>
              </a:path>
              <a:path w="1757679" h="86994">
                <a:moveTo>
                  <a:pt x="345186" y="58102"/>
                </a:moveTo>
                <a:lnTo>
                  <a:pt x="344424" y="57912"/>
                </a:lnTo>
                <a:lnTo>
                  <a:pt x="345948" y="57912"/>
                </a:lnTo>
                <a:lnTo>
                  <a:pt x="345186" y="58102"/>
                </a:lnTo>
                <a:close/>
              </a:path>
              <a:path w="1757679" h="86994">
                <a:moveTo>
                  <a:pt x="1389888" y="59436"/>
                </a:moveTo>
                <a:lnTo>
                  <a:pt x="1356360" y="59436"/>
                </a:lnTo>
                <a:lnTo>
                  <a:pt x="1345692" y="57912"/>
                </a:lnTo>
                <a:lnTo>
                  <a:pt x="1400556" y="57912"/>
                </a:lnTo>
                <a:lnTo>
                  <a:pt x="1389888" y="59436"/>
                </a:lnTo>
                <a:close/>
              </a:path>
              <a:path w="1757679" h="86994">
                <a:moveTo>
                  <a:pt x="150876" y="60833"/>
                </a:moveTo>
                <a:lnTo>
                  <a:pt x="57912" y="60833"/>
                </a:lnTo>
                <a:lnTo>
                  <a:pt x="62483" y="59436"/>
                </a:lnTo>
                <a:lnTo>
                  <a:pt x="156972" y="59436"/>
                </a:lnTo>
                <a:lnTo>
                  <a:pt x="150876" y="60833"/>
                </a:lnTo>
                <a:close/>
              </a:path>
              <a:path w="1757679" h="86994">
                <a:moveTo>
                  <a:pt x="312419" y="62357"/>
                </a:moveTo>
                <a:lnTo>
                  <a:pt x="272796" y="62357"/>
                </a:lnTo>
                <a:lnTo>
                  <a:pt x="257556" y="59436"/>
                </a:lnTo>
                <a:lnTo>
                  <a:pt x="333756" y="59436"/>
                </a:lnTo>
                <a:lnTo>
                  <a:pt x="333756" y="60833"/>
                </a:lnTo>
                <a:lnTo>
                  <a:pt x="318516" y="60833"/>
                </a:lnTo>
                <a:lnTo>
                  <a:pt x="312419" y="62357"/>
                </a:lnTo>
                <a:close/>
              </a:path>
              <a:path w="1757679" h="86994">
                <a:moveTo>
                  <a:pt x="690372" y="60833"/>
                </a:moveTo>
                <a:lnTo>
                  <a:pt x="362712" y="60833"/>
                </a:lnTo>
                <a:lnTo>
                  <a:pt x="356616" y="59436"/>
                </a:lnTo>
                <a:lnTo>
                  <a:pt x="694944" y="59436"/>
                </a:lnTo>
                <a:lnTo>
                  <a:pt x="690372" y="60833"/>
                </a:lnTo>
                <a:close/>
              </a:path>
              <a:path w="1757679" h="86994">
                <a:moveTo>
                  <a:pt x="714756" y="60833"/>
                </a:moveTo>
                <a:lnTo>
                  <a:pt x="710184" y="60833"/>
                </a:lnTo>
                <a:lnTo>
                  <a:pt x="710184" y="59436"/>
                </a:lnTo>
                <a:lnTo>
                  <a:pt x="714756" y="59436"/>
                </a:lnTo>
                <a:lnTo>
                  <a:pt x="714756" y="60833"/>
                </a:lnTo>
                <a:close/>
              </a:path>
              <a:path w="1757679" h="86994">
                <a:moveTo>
                  <a:pt x="909828" y="60833"/>
                </a:moveTo>
                <a:lnTo>
                  <a:pt x="719328" y="60833"/>
                </a:lnTo>
                <a:lnTo>
                  <a:pt x="714756" y="59436"/>
                </a:lnTo>
                <a:lnTo>
                  <a:pt x="917448" y="59436"/>
                </a:lnTo>
                <a:lnTo>
                  <a:pt x="909828" y="60833"/>
                </a:lnTo>
                <a:close/>
              </a:path>
              <a:path w="1757679" h="86994">
                <a:moveTo>
                  <a:pt x="91440" y="71628"/>
                </a:moveTo>
                <a:lnTo>
                  <a:pt x="32003" y="71628"/>
                </a:lnTo>
                <a:lnTo>
                  <a:pt x="41148" y="67056"/>
                </a:lnTo>
                <a:lnTo>
                  <a:pt x="45719" y="65532"/>
                </a:lnTo>
                <a:lnTo>
                  <a:pt x="48767" y="62357"/>
                </a:lnTo>
                <a:lnTo>
                  <a:pt x="50292" y="62357"/>
                </a:lnTo>
                <a:lnTo>
                  <a:pt x="54864" y="60833"/>
                </a:lnTo>
                <a:lnTo>
                  <a:pt x="146303" y="60833"/>
                </a:lnTo>
                <a:lnTo>
                  <a:pt x="134112" y="64008"/>
                </a:lnTo>
                <a:lnTo>
                  <a:pt x="128016" y="64008"/>
                </a:lnTo>
                <a:lnTo>
                  <a:pt x="121919" y="65532"/>
                </a:lnTo>
                <a:lnTo>
                  <a:pt x="117348" y="65532"/>
                </a:lnTo>
                <a:lnTo>
                  <a:pt x="111251" y="67056"/>
                </a:lnTo>
                <a:lnTo>
                  <a:pt x="106680" y="68453"/>
                </a:lnTo>
                <a:lnTo>
                  <a:pt x="100583" y="68453"/>
                </a:lnTo>
                <a:lnTo>
                  <a:pt x="91440" y="71628"/>
                </a:lnTo>
                <a:close/>
              </a:path>
              <a:path w="1757679" h="86994">
                <a:moveTo>
                  <a:pt x="672084" y="64008"/>
                </a:moveTo>
                <a:lnTo>
                  <a:pt x="382524" y="64008"/>
                </a:lnTo>
                <a:lnTo>
                  <a:pt x="373380" y="60833"/>
                </a:lnTo>
                <a:lnTo>
                  <a:pt x="684276" y="60833"/>
                </a:lnTo>
                <a:lnTo>
                  <a:pt x="679703" y="62357"/>
                </a:lnTo>
                <a:lnTo>
                  <a:pt x="678180" y="62357"/>
                </a:lnTo>
                <a:lnTo>
                  <a:pt x="672084" y="64008"/>
                </a:lnTo>
                <a:close/>
              </a:path>
              <a:path w="1757679" h="86994">
                <a:moveTo>
                  <a:pt x="729996" y="62357"/>
                </a:moveTo>
                <a:lnTo>
                  <a:pt x="723900" y="60833"/>
                </a:lnTo>
                <a:lnTo>
                  <a:pt x="728472" y="60833"/>
                </a:lnTo>
                <a:lnTo>
                  <a:pt x="729996" y="62357"/>
                </a:lnTo>
                <a:close/>
              </a:path>
              <a:path w="1757679" h="86994">
                <a:moveTo>
                  <a:pt x="771144" y="64008"/>
                </a:moveTo>
                <a:lnTo>
                  <a:pt x="734567" y="64008"/>
                </a:lnTo>
                <a:lnTo>
                  <a:pt x="733044" y="62357"/>
                </a:lnTo>
                <a:lnTo>
                  <a:pt x="728472" y="60833"/>
                </a:lnTo>
                <a:lnTo>
                  <a:pt x="911351" y="60833"/>
                </a:lnTo>
                <a:lnTo>
                  <a:pt x="903732" y="62357"/>
                </a:lnTo>
                <a:lnTo>
                  <a:pt x="777240" y="62357"/>
                </a:lnTo>
                <a:lnTo>
                  <a:pt x="771144" y="64008"/>
                </a:lnTo>
                <a:close/>
              </a:path>
              <a:path w="1757679" h="86994">
                <a:moveTo>
                  <a:pt x="897635" y="64008"/>
                </a:moveTo>
                <a:lnTo>
                  <a:pt x="818388" y="64008"/>
                </a:lnTo>
                <a:lnTo>
                  <a:pt x="813816" y="62357"/>
                </a:lnTo>
                <a:lnTo>
                  <a:pt x="903732" y="62357"/>
                </a:lnTo>
                <a:lnTo>
                  <a:pt x="897635" y="64008"/>
                </a:lnTo>
                <a:close/>
              </a:path>
              <a:path w="1757679" h="86994">
                <a:moveTo>
                  <a:pt x="397764" y="65532"/>
                </a:moveTo>
                <a:lnTo>
                  <a:pt x="391667" y="65532"/>
                </a:lnTo>
                <a:lnTo>
                  <a:pt x="390144" y="64008"/>
                </a:lnTo>
                <a:lnTo>
                  <a:pt x="396240" y="64008"/>
                </a:lnTo>
                <a:lnTo>
                  <a:pt x="397764" y="65532"/>
                </a:lnTo>
                <a:close/>
              </a:path>
              <a:path w="1757679" h="86994">
                <a:moveTo>
                  <a:pt x="649224" y="67056"/>
                </a:moveTo>
                <a:lnTo>
                  <a:pt x="408432" y="67056"/>
                </a:lnTo>
                <a:lnTo>
                  <a:pt x="396240" y="64008"/>
                </a:lnTo>
                <a:lnTo>
                  <a:pt x="659892" y="64008"/>
                </a:lnTo>
                <a:lnTo>
                  <a:pt x="653796" y="65532"/>
                </a:lnTo>
                <a:lnTo>
                  <a:pt x="655319" y="65532"/>
                </a:lnTo>
                <a:lnTo>
                  <a:pt x="649224" y="67056"/>
                </a:lnTo>
                <a:close/>
              </a:path>
              <a:path w="1757679" h="86994">
                <a:moveTo>
                  <a:pt x="659892" y="65532"/>
                </a:moveTo>
                <a:lnTo>
                  <a:pt x="659892" y="64008"/>
                </a:lnTo>
                <a:lnTo>
                  <a:pt x="665988" y="64008"/>
                </a:lnTo>
                <a:lnTo>
                  <a:pt x="659892" y="65532"/>
                </a:lnTo>
                <a:close/>
              </a:path>
              <a:path w="1757679" h="86994">
                <a:moveTo>
                  <a:pt x="876300" y="65532"/>
                </a:moveTo>
                <a:lnTo>
                  <a:pt x="839724" y="65532"/>
                </a:lnTo>
                <a:lnTo>
                  <a:pt x="835151" y="64008"/>
                </a:lnTo>
                <a:lnTo>
                  <a:pt x="882396" y="64008"/>
                </a:lnTo>
                <a:lnTo>
                  <a:pt x="876300" y="65532"/>
                </a:lnTo>
                <a:close/>
              </a:path>
              <a:path w="1757679" h="86994">
                <a:moveTo>
                  <a:pt x="853440" y="67056"/>
                </a:moveTo>
                <a:lnTo>
                  <a:pt x="850392" y="67056"/>
                </a:lnTo>
                <a:lnTo>
                  <a:pt x="845819" y="65532"/>
                </a:lnTo>
                <a:lnTo>
                  <a:pt x="859535" y="65532"/>
                </a:lnTo>
                <a:lnTo>
                  <a:pt x="853440" y="67056"/>
                </a:lnTo>
                <a:close/>
              </a:path>
              <a:path w="1757679" h="86994">
                <a:moveTo>
                  <a:pt x="635508" y="69977"/>
                </a:moveTo>
                <a:lnTo>
                  <a:pt x="425196" y="69977"/>
                </a:lnTo>
                <a:lnTo>
                  <a:pt x="413003" y="67056"/>
                </a:lnTo>
                <a:lnTo>
                  <a:pt x="647700" y="67056"/>
                </a:lnTo>
                <a:lnTo>
                  <a:pt x="635508" y="69977"/>
                </a:lnTo>
                <a:close/>
              </a:path>
              <a:path w="1757679" h="86994">
                <a:moveTo>
                  <a:pt x="32003" y="71628"/>
                </a:moveTo>
                <a:lnTo>
                  <a:pt x="30480" y="71628"/>
                </a:lnTo>
                <a:lnTo>
                  <a:pt x="33528" y="69977"/>
                </a:lnTo>
                <a:lnTo>
                  <a:pt x="32003" y="71628"/>
                </a:lnTo>
                <a:close/>
              </a:path>
              <a:path w="1757679" h="86994">
                <a:moveTo>
                  <a:pt x="605028" y="76200"/>
                </a:moveTo>
                <a:lnTo>
                  <a:pt x="550164" y="76200"/>
                </a:lnTo>
                <a:lnTo>
                  <a:pt x="544067" y="74549"/>
                </a:lnTo>
                <a:lnTo>
                  <a:pt x="452628" y="74549"/>
                </a:lnTo>
                <a:lnTo>
                  <a:pt x="443483" y="71628"/>
                </a:lnTo>
                <a:lnTo>
                  <a:pt x="437388" y="71628"/>
                </a:lnTo>
                <a:lnTo>
                  <a:pt x="431292" y="69977"/>
                </a:lnTo>
                <a:lnTo>
                  <a:pt x="630935" y="69977"/>
                </a:lnTo>
                <a:lnTo>
                  <a:pt x="618744" y="73152"/>
                </a:lnTo>
                <a:lnTo>
                  <a:pt x="611124" y="74549"/>
                </a:lnTo>
                <a:lnTo>
                  <a:pt x="605028" y="76200"/>
                </a:lnTo>
                <a:close/>
              </a:path>
              <a:path w="1757679" h="86994">
                <a:moveTo>
                  <a:pt x="25908" y="73152"/>
                </a:moveTo>
                <a:lnTo>
                  <a:pt x="22860" y="73152"/>
                </a:lnTo>
                <a:lnTo>
                  <a:pt x="25908" y="71628"/>
                </a:lnTo>
                <a:lnTo>
                  <a:pt x="25908" y="73152"/>
                </a:lnTo>
                <a:close/>
              </a:path>
              <a:path w="1757679" h="86994">
                <a:moveTo>
                  <a:pt x="76200" y="73152"/>
                </a:moveTo>
                <a:lnTo>
                  <a:pt x="25908" y="73152"/>
                </a:lnTo>
                <a:lnTo>
                  <a:pt x="28956" y="71628"/>
                </a:lnTo>
                <a:lnTo>
                  <a:pt x="80772" y="71628"/>
                </a:lnTo>
                <a:lnTo>
                  <a:pt x="76200" y="73152"/>
                </a:lnTo>
                <a:close/>
              </a:path>
              <a:path w="1757679" h="86994">
                <a:moveTo>
                  <a:pt x="36576" y="85344"/>
                </a:moveTo>
                <a:lnTo>
                  <a:pt x="3048" y="85344"/>
                </a:lnTo>
                <a:lnTo>
                  <a:pt x="0" y="83820"/>
                </a:lnTo>
                <a:lnTo>
                  <a:pt x="0" y="76200"/>
                </a:lnTo>
                <a:lnTo>
                  <a:pt x="3048" y="74549"/>
                </a:lnTo>
                <a:lnTo>
                  <a:pt x="9144" y="74549"/>
                </a:lnTo>
                <a:lnTo>
                  <a:pt x="12192" y="73152"/>
                </a:lnTo>
                <a:lnTo>
                  <a:pt x="70103" y="73152"/>
                </a:lnTo>
                <a:lnTo>
                  <a:pt x="60960" y="76200"/>
                </a:lnTo>
                <a:lnTo>
                  <a:pt x="54864" y="76200"/>
                </a:lnTo>
                <a:lnTo>
                  <a:pt x="48767" y="79248"/>
                </a:lnTo>
                <a:lnTo>
                  <a:pt x="44196" y="82169"/>
                </a:lnTo>
                <a:lnTo>
                  <a:pt x="41148" y="83820"/>
                </a:lnTo>
                <a:lnTo>
                  <a:pt x="39624" y="83820"/>
                </a:lnTo>
                <a:lnTo>
                  <a:pt x="36576" y="85344"/>
                </a:lnTo>
                <a:close/>
              </a:path>
              <a:path w="1757679" h="86994">
                <a:moveTo>
                  <a:pt x="516635" y="76200"/>
                </a:moveTo>
                <a:lnTo>
                  <a:pt x="504444" y="76200"/>
                </a:lnTo>
                <a:lnTo>
                  <a:pt x="498348" y="74549"/>
                </a:lnTo>
                <a:lnTo>
                  <a:pt x="521208" y="74549"/>
                </a:lnTo>
                <a:lnTo>
                  <a:pt x="516635" y="76200"/>
                </a:lnTo>
                <a:close/>
              </a:path>
              <a:path w="1757679" h="86994">
                <a:moveTo>
                  <a:pt x="53340" y="77724"/>
                </a:moveTo>
                <a:lnTo>
                  <a:pt x="54864" y="76200"/>
                </a:lnTo>
                <a:lnTo>
                  <a:pt x="57912" y="76200"/>
                </a:lnTo>
                <a:lnTo>
                  <a:pt x="53340" y="77724"/>
                </a:lnTo>
                <a:close/>
              </a:path>
              <a:path w="1757679" h="86994">
                <a:moveTo>
                  <a:pt x="577596" y="77724"/>
                </a:moveTo>
                <a:lnTo>
                  <a:pt x="576072" y="77724"/>
                </a:lnTo>
                <a:lnTo>
                  <a:pt x="569976" y="76200"/>
                </a:lnTo>
                <a:lnTo>
                  <a:pt x="583692" y="76200"/>
                </a:lnTo>
                <a:lnTo>
                  <a:pt x="577596" y="77724"/>
                </a:lnTo>
                <a:close/>
              </a:path>
              <a:path w="1757679" h="86994">
                <a:moveTo>
                  <a:pt x="589788" y="77724"/>
                </a:moveTo>
                <a:lnTo>
                  <a:pt x="583692" y="76200"/>
                </a:lnTo>
                <a:lnTo>
                  <a:pt x="591312" y="76200"/>
                </a:lnTo>
                <a:lnTo>
                  <a:pt x="589788" y="77724"/>
                </a:lnTo>
                <a:close/>
              </a:path>
              <a:path w="1757679" h="86994">
                <a:moveTo>
                  <a:pt x="30480" y="86741"/>
                </a:moveTo>
                <a:lnTo>
                  <a:pt x="12192" y="86741"/>
                </a:lnTo>
                <a:lnTo>
                  <a:pt x="9144" y="85344"/>
                </a:lnTo>
                <a:lnTo>
                  <a:pt x="33528" y="85344"/>
                </a:lnTo>
                <a:lnTo>
                  <a:pt x="30480" y="867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37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4756" y="2659380"/>
            <a:ext cx="2350008" cy="79121"/>
          </a:xfrm>
          <a:prstGeom prst="rect">
            <a:avLst/>
          </a:prstGeom>
        </p:spPr>
      </p:pic>
      <p:pic>
        <p:nvPicPr>
          <p:cNvPr id="2097238" name="object 9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544" y="2645664"/>
            <a:ext cx="2772156" cy="548639"/>
          </a:xfrm>
          <a:prstGeom prst="rect">
            <a:avLst/>
          </a:prstGeom>
        </p:spPr>
      </p:pic>
      <p:pic>
        <p:nvPicPr>
          <p:cNvPr id="2097239" name="object 10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2620" y="2996183"/>
            <a:ext cx="5641848" cy="117348"/>
          </a:xfrm>
          <a:prstGeom prst="rect">
            <a:avLst/>
          </a:prstGeom>
        </p:spPr>
      </p:pic>
      <p:sp>
        <p:nvSpPr>
          <p:cNvPr id="1048702" name="object 11"/>
          <p:cNvSpPr/>
          <p:nvPr/>
        </p:nvSpPr>
        <p:spPr>
          <a:xfrm>
            <a:off x="1888236" y="3384803"/>
            <a:ext cx="1973580" cy="127000"/>
          </a:xfrm>
          <a:custGeom>
            <a:avLst/>
            <a:gdLst/>
            <a:ahLst/>
            <a:cxnLst/>
            <a:rect l="l" t="t" r="r" b="b"/>
            <a:pathLst>
              <a:path w="1973579" h="127000">
                <a:moveTo>
                  <a:pt x="1426463" y="3048"/>
                </a:moveTo>
                <a:lnTo>
                  <a:pt x="1292352" y="3048"/>
                </a:lnTo>
                <a:lnTo>
                  <a:pt x="1310639" y="0"/>
                </a:lnTo>
                <a:lnTo>
                  <a:pt x="1392936" y="0"/>
                </a:lnTo>
                <a:lnTo>
                  <a:pt x="1403604" y="1524"/>
                </a:lnTo>
                <a:lnTo>
                  <a:pt x="1415796" y="1524"/>
                </a:lnTo>
                <a:lnTo>
                  <a:pt x="1426463" y="3048"/>
                </a:lnTo>
                <a:close/>
              </a:path>
              <a:path w="1973579" h="127000">
                <a:moveTo>
                  <a:pt x="1973580" y="18288"/>
                </a:moveTo>
                <a:lnTo>
                  <a:pt x="1754123" y="18288"/>
                </a:lnTo>
                <a:lnTo>
                  <a:pt x="1764791" y="16764"/>
                </a:lnTo>
                <a:lnTo>
                  <a:pt x="1786128" y="16764"/>
                </a:lnTo>
                <a:lnTo>
                  <a:pt x="1795272" y="15240"/>
                </a:lnTo>
                <a:lnTo>
                  <a:pt x="1825752" y="15240"/>
                </a:lnTo>
                <a:lnTo>
                  <a:pt x="1825752" y="13716"/>
                </a:lnTo>
                <a:lnTo>
                  <a:pt x="1844039" y="13716"/>
                </a:lnTo>
                <a:lnTo>
                  <a:pt x="1853183" y="12192"/>
                </a:lnTo>
                <a:lnTo>
                  <a:pt x="1863852" y="10668"/>
                </a:lnTo>
                <a:lnTo>
                  <a:pt x="1862328" y="10668"/>
                </a:lnTo>
                <a:lnTo>
                  <a:pt x="1872996" y="9144"/>
                </a:lnTo>
                <a:lnTo>
                  <a:pt x="1883664" y="9144"/>
                </a:lnTo>
                <a:lnTo>
                  <a:pt x="1892807" y="7620"/>
                </a:lnTo>
                <a:lnTo>
                  <a:pt x="1901952" y="7620"/>
                </a:lnTo>
                <a:lnTo>
                  <a:pt x="1923288" y="4572"/>
                </a:lnTo>
                <a:lnTo>
                  <a:pt x="1941575" y="1524"/>
                </a:lnTo>
                <a:lnTo>
                  <a:pt x="1959864" y="1524"/>
                </a:lnTo>
                <a:lnTo>
                  <a:pt x="1965960" y="0"/>
                </a:lnTo>
                <a:lnTo>
                  <a:pt x="1972056" y="4572"/>
                </a:lnTo>
                <a:lnTo>
                  <a:pt x="1972056" y="12192"/>
                </a:lnTo>
                <a:lnTo>
                  <a:pt x="1973580" y="18288"/>
                </a:lnTo>
                <a:close/>
              </a:path>
              <a:path w="1973579" h="127000">
                <a:moveTo>
                  <a:pt x="1447799" y="4572"/>
                </a:moveTo>
                <a:lnTo>
                  <a:pt x="1272539" y="4572"/>
                </a:lnTo>
                <a:lnTo>
                  <a:pt x="1281683" y="3048"/>
                </a:lnTo>
                <a:lnTo>
                  <a:pt x="1437131" y="3048"/>
                </a:lnTo>
                <a:lnTo>
                  <a:pt x="1447799" y="4572"/>
                </a:lnTo>
                <a:close/>
              </a:path>
              <a:path w="1973579" h="127000">
                <a:moveTo>
                  <a:pt x="938783" y="105156"/>
                </a:moveTo>
                <a:lnTo>
                  <a:pt x="419100" y="105156"/>
                </a:lnTo>
                <a:lnTo>
                  <a:pt x="411479" y="103632"/>
                </a:lnTo>
                <a:lnTo>
                  <a:pt x="723899" y="103632"/>
                </a:lnTo>
                <a:lnTo>
                  <a:pt x="736091" y="102108"/>
                </a:lnTo>
                <a:lnTo>
                  <a:pt x="777239" y="102108"/>
                </a:lnTo>
                <a:lnTo>
                  <a:pt x="790955" y="100584"/>
                </a:lnTo>
                <a:lnTo>
                  <a:pt x="801623" y="99060"/>
                </a:lnTo>
                <a:lnTo>
                  <a:pt x="813815" y="96012"/>
                </a:lnTo>
                <a:lnTo>
                  <a:pt x="815339" y="96012"/>
                </a:lnTo>
                <a:lnTo>
                  <a:pt x="826007" y="94488"/>
                </a:lnTo>
                <a:lnTo>
                  <a:pt x="838199" y="94488"/>
                </a:lnTo>
                <a:lnTo>
                  <a:pt x="862583" y="91440"/>
                </a:lnTo>
                <a:lnTo>
                  <a:pt x="873252" y="89916"/>
                </a:lnTo>
                <a:lnTo>
                  <a:pt x="934212" y="82296"/>
                </a:lnTo>
                <a:lnTo>
                  <a:pt x="955547" y="76200"/>
                </a:lnTo>
                <a:lnTo>
                  <a:pt x="957071" y="76200"/>
                </a:lnTo>
                <a:lnTo>
                  <a:pt x="966215" y="74676"/>
                </a:lnTo>
                <a:lnTo>
                  <a:pt x="1030223" y="56388"/>
                </a:lnTo>
                <a:lnTo>
                  <a:pt x="1031747" y="56388"/>
                </a:lnTo>
                <a:lnTo>
                  <a:pt x="1042415" y="54864"/>
                </a:lnTo>
                <a:lnTo>
                  <a:pt x="1040891" y="54864"/>
                </a:lnTo>
                <a:lnTo>
                  <a:pt x="1077467" y="45720"/>
                </a:lnTo>
                <a:lnTo>
                  <a:pt x="1075944" y="45720"/>
                </a:lnTo>
                <a:lnTo>
                  <a:pt x="1088136" y="42672"/>
                </a:lnTo>
                <a:lnTo>
                  <a:pt x="1109471" y="36576"/>
                </a:lnTo>
                <a:lnTo>
                  <a:pt x="1110996" y="36576"/>
                </a:lnTo>
                <a:lnTo>
                  <a:pt x="1120139" y="33528"/>
                </a:lnTo>
                <a:lnTo>
                  <a:pt x="1130807" y="30480"/>
                </a:lnTo>
                <a:lnTo>
                  <a:pt x="1141475" y="28956"/>
                </a:lnTo>
                <a:lnTo>
                  <a:pt x="1152144" y="25908"/>
                </a:lnTo>
                <a:lnTo>
                  <a:pt x="1162812" y="24384"/>
                </a:lnTo>
                <a:lnTo>
                  <a:pt x="1171955" y="21336"/>
                </a:lnTo>
                <a:lnTo>
                  <a:pt x="1173480" y="21336"/>
                </a:lnTo>
                <a:lnTo>
                  <a:pt x="1184147" y="19812"/>
                </a:lnTo>
                <a:lnTo>
                  <a:pt x="1182623" y="19812"/>
                </a:lnTo>
                <a:lnTo>
                  <a:pt x="1193291" y="16764"/>
                </a:lnTo>
                <a:lnTo>
                  <a:pt x="1214628" y="13716"/>
                </a:lnTo>
                <a:lnTo>
                  <a:pt x="1226820" y="12192"/>
                </a:lnTo>
                <a:lnTo>
                  <a:pt x="1237488" y="10668"/>
                </a:lnTo>
                <a:lnTo>
                  <a:pt x="1249680" y="9144"/>
                </a:lnTo>
                <a:lnTo>
                  <a:pt x="1249680" y="7620"/>
                </a:lnTo>
                <a:lnTo>
                  <a:pt x="1271015" y="4572"/>
                </a:lnTo>
                <a:lnTo>
                  <a:pt x="1458467" y="4572"/>
                </a:lnTo>
                <a:lnTo>
                  <a:pt x="1469136" y="6096"/>
                </a:lnTo>
                <a:lnTo>
                  <a:pt x="1478280" y="6096"/>
                </a:lnTo>
                <a:lnTo>
                  <a:pt x="1488947" y="7620"/>
                </a:lnTo>
                <a:lnTo>
                  <a:pt x="1499615" y="7620"/>
                </a:lnTo>
                <a:lnTo>
                  <a:pt x="1510283" y="9144"/>
                </a:lnTo>
                <a:lnTo>
                  <a:pt x="1520952" y="9144"/>
                </a:lnTo>
                <a:lnTo>
                  <a:pt x="1531620" y="10668"/>
                </a:lnTo>
                <a:lnTo>
                  <a:pt x="1563623" y="10668"/>
                </a:lnTo>
                <a:lnTo>
                  <a:pt x="1574291" y="12192"/>
                </a:lnTo>
                <a:lnTo>
                  <a:pt x="1607820" y="12192"/>
                </a:lnTo>
                <a:lnTo>
                  <a:pt x="1616964" y="13716"/>
                </a:lnTo>
                <a:lnTo>
                  <a:pt x="1644396" y="13716"/>
                </a:lnTo>
                <a:lnTo>
                  <a:pt x="1653539" y="15240"/>
                </a:lnTo>
                <a:lnTo>
                  <a:pt x="1684020" y="15240"/>
                </a:lnTo>
                <a:lnTo>
                  <a:pt x="1693164" y="16764"/>
                </a:lnTo>
                <a:lnTo>
                  <a:pt x="1723644" y="16764"/>
                </a:lnTo>
                <a:lnTo>
                  <a:pt x="1734312" y="18288"/>
                </a:lnTo>
                <a:lnTo>
                  <a:pt x="1973580" y="18288"/>
                </a:lnTo>
                <a:lnTo>
                  <a:pt x="1969007" y="24384"/>
                </a:lnTo>
                <a:lnTo>
                  <a:pt x="1322831" y="24384"/>
                </a:lnTo>
                <a:lnTo>
                  <a:pt x="1304544" y="27432"/>
                </a:lnTo>
                <a:lnTo>
                  <a:pt x="1293875" y="27432"/>
                </a:lnTo>
                <a:lnTo>
                  <a:pt x="1284731" y="28956"/>
                </a:lnTo>
                <a:lnTo>
                  <a:pt x="1275588" y="28956"/>
                </a:lnTo>
                <a:lnTo>
                  <a:pt x="1264920" y="30480"/>
                </a:lnTo>
                <a:lnTo>
                  <a:pt x="1252728" y="32004"/>
                </a:lnTo>
                <a:lnTo>
                  <a:pt x="1254252" y="32004"/>
                </a:lnTo>
                <a:lnTo>
                  <a:pt x="1242060" y="35052"/>
                </a:lnTo>
                <a:lnTo>
                  <a:pt x="1240536" y="35052"/>
                </a:lnTo>
                <a:lnTo>
                  <a:pt x="1197863" y="41148"/>
                </a:lnTo>
                <a:lnTo>
                  <a:pt x="1188720" y="42672"/>
                </a:lnTo>
                <a:lnTo>
                  <a:pt x="1187196" y="44196"/>
                </a:lnTo>
                <a:lnTo>
                  <a:pt x="1178052" y="45720"/>
                </a:lnTo>
                <a:lnTo>
                  <a:pt x="1167383" y="47244"/>
                </a:lnTo>
                <a:lnTo>
                  <a:pt x="1158239" y="50292"/>
                </a:lnTo>
                <a:lnTo>
                  <a:pt x="1156715" y="50292"/>
                </a:lnTo>
                <a:lnTo>
                  <a:pt x="1147571" y="51816"/>
                </a:lnTo>
                <a:lnTo>
                  <a:pt x="1136904" y="54864"/>
                </a:lnTo>
                <a:lnTo>
                  <a:pt x="1127760" y="57912"/>
                </a:lnTo>
                <a:lnTo>
                  <a:pt x="1126236" y="57912"/>
                </a:lnTo>
                <a:lnTo>
                  <a:pt x="1115567" y="59436"/>
                </a:lnTo>
                <a:lnTo>
                  <a:pt x="1117091" y="59436"/>
                </a:lnTo>
                <a:lnTo>
                  <a:pt x="1106423" y="62484"/>
                </a:lnTo>
                <a:lnTo>
                  <a:pt x="1094231" y="67056"/>
                </a:lnTo>
                <a:lnTo>
                  <a:pt x="1082039" y="70104"/>
                </a:lnTo>
                <a:lnTo>
                  <a:pt x="1071371" y="71628"/>
                </a:lnTo>
                <a:lnTo>
                  <a:pt x="1046988" y="77724"/>
                </a:lnTo>
                <a:lnTo>
                  <a:pt x="1046988" y="79248"/>
                </a:lnTo>
                <a:lnTo>
                  <a:pt x="1036320" y="80772"/>
                </a:lnTo>
                <a:lnTo>
                  <a:pt x="1030986" y="82296"/>
                </a:lnTo>
                <a:lnTo>
                  <a:pt x="1025652" y="82296"/>
                </a:lnTo>
                <a:lnTo>
                  <a:pt x="1014983" y="85344"/>
                </a:lnTo>
                <a:lnTo>
                  <a:pt x="1005839" y="88392"/>
                </a:lnTo>
                <a:lnTo>
                  <a:pt x="1004315" y="89916"/>
                </a:lnTo>
                <a:lnTo>
                  <a:pt x="993647" y="91440"/>
                </a:lnTo>
                <a:lnTo>
                  <a:pt x="961644" y="100584"/>
                </a:lnTo>
                <a:lnTo>
                  <a:pt x="950975" y="102108"/>
                </a:lnTo>
                <a:lnTo>
                  <a:pt x="938783" y="105156"/>
                </a:lnTo>
                <a:close/>
              </a:path>
              <a:path w="1973579" h="127000">
                <a:moveTo>
                  <a:pt x="1943099" y="27432"/>
                </a:moveTo>
                <a:lnTo>
                  <a:pt x="1412747" y="27432"/>
                </a:lnTo>
                <a:lnTo>
                  <a:pt x="1391412" y="24384"/>
                </a:lnTo>
                <a:lnTo>
                  <a:pt x="1962912" y="24384"/>
                </a:lnTo>
                <a:lnTo>
                  <a:pt x="1953767" y="25908"/>
                </a:lnTo>
                <a:lnTo>
                  <a:pt x="1952244" y="25908"/>
                </a:lnTo>
                <a:lnTo>
                  <a:pt x="1943099" y="27432"/>
                </a:lnTo>
                <a:close/>
              </a:path>
              <a:path w="1973579" h="127000">
                <a:moveTo>
                  <a:pt x="1895855" y="33528"/>
                </a:moveTo>
                <a:lnTo>
                  <a:pt x="1508760" y="33528"/>
                </a:lnTo>
                <a:lnTo>
                  <a:pt x="1498091" y="32004"/>
                </a:lnTo>
                <a:lnTo>
                  <a:pt x="1476755" y="32004"/>
                </a:lnTo>
                <a:lnTo>
                  <a:pt x="1455420" y="28956"/>
                </a:lnTo>
                <a:lnTo>
                  <a:pt x="1435607" y="28956"/>
                </a:lnTo>
                <a:lnTo>
                  <a:pt x="1424939" y="27432"/>
                </a:lnTo>
                <a:lnTo>
                  <a:pt x="1935480" y="27432"/>
                </a:lnTo>
                <a:lnTo>
                  <a:pt x="1926336" y="28956"/>
                </a:lnTo>
                <a:lnTo>
                  <a:pt x="1915667" y="30480"/>
                </a:lnTo>
                <a:lnTo>
                  <a:pt x="1906523" y="32004"/>
                </a:lnTo>
                <a:lnTo>
                  <a:pt x="1895855" y="33528"/>
                </a:lnTo>
                <a:close/>
              </a:path>
              <a:path w="1973579" h="127000">
                <a:moveTo>
                  <a:pt x="1866899" y="36576"/>
                </a:moveTo>
                <a:lnTo>
                  <a:pt x="1551431" y="36576"/>
                </a:lnTo>
                <a:lnTo>
                  <a:pt x="1540763" y="35052"/>
                </a:lnTo>
                <a:lnTo>
                  <a:pt x="1517904" y="35052"/>
                </a:lnTo>
                <a:lnTo>
                  <a:pt x="1507236" y="33528"/>
                </a:lnTo>
                <a:lnTo>
                  <a:pt x="1885188" y="33528"/>
                </a:lnTo>
                <a:lnTo>
                  <a:pt x="1866899" y="36576"/>
                </a:lnTo>
                <a:close/>
              </a:path>
              <a:path w="1973579" h="127000">
                <a:moveTo>
                  <a:pt x="1856231" y="38100"/>
                </a:moveTo>
                <a:lnTo>
                  <a:pt x="1606296" y="38100"/>
                </a:lnTo>
                <a:lnTo>
                  <a:pt x="1595628" y="36576"/>
                </a:lnTo>
                <a:lnTo>
                  <a:pt x="1865375" y="36576"/>
                </a:lnTo>
                <a:lnTo>
                  <a:pt x="1856231" y="38100"/>
                </a:lnTo>
                <a:close/>
              </a:path>
              <a:path w="1973579" h="127000">
                <a:moveTo>
                  <a:pt x="1836420" y="39624"/>
                </a:moveTo>
                <a:lnTo>
                  <a:pt x="1633728" y="39624"/>
                </a:lnTo>
                <a:lnTo>
                  <a:pt x="1624583" y="38100"/>
                </a:lnTo>
                <a:lnTo>
                  <a:pt x="1847088" y="38100"/>
                </a:lnTo>
                <a:lnTo>
                  <a:pt x="1836420" y="39624"/>
                </a:lnTo>
                <a:close/>
              </a:path>
              <a:path w="1973579" h="127000">
                <a:moveTo>
                  <a:pt x="1805939" y="41148"/>
                </a:moveTo>
                <a:lnTo>
                  <a:pt x="1682496" y="41148"/>
                </a:lnTo>
                <a:lnTo>
                  <a:pt x="1671828" y="39624"/>
                </a:lnTo>
                <a:lnTo>
                  <a:pt x="1818131" y="39624"/>
                </a:lnTo>
                <a:lnTo>
                  <a:pt x="1805939" y="41148"/>
                </a:lnTo>
                <a:close/>
              </a:path>
              <a:path w="1973579" h="127000">
                <a:moveTo>
                  <a:pt x="1757172" y="42672"/>
                </a:moveTo>
                <a:lnTo>
                  <a:pt x="1722120" y="42672"/>
                </a:lnTo>
                <a:lnTo>
                  <a:pt x="1711452" y="41148"/>
                </a:lnTo>
                <a:lnTo>
                  <a:pt x="1767839" y="41148"/>
                </a:lnTo>
                <a:lnTo>
                  <a:pt x="1757172" y="42672"/>
                </a:lnTo>
                <a:close/>
              </a:path>
              <a:path w="1973579" h="127000">
                <a:moveTo>
                  <a:pt x="353567" y="70104"/>
                </a:moveTo>
                <a:lnTo>
                  <a:pt x="323088" y="70104"/>
                </a:lnTo>
                <a:lnTo>
                  <a:pt x="329183" y="68580"/>
                </a:lnTo>
                <a:lnTo>
                  <a:pt x="345947" y="68580"/>
                </a:lnTo>
                <a:lnTo>
                  <a:pt x="353567" y="70104"/>
                </a:lnTo>
                <a:close/>
              </a:path>
              <a:path w="1973579" h="127000">
                <a:moveTo>
                  <a:pt x="199643" y="71628"/>
                </a:moveTo>
                <a:lnTo>
                  <a:pt x="185927" y="71628"/>
                </a:lnTo>
                <a:lnTo>
                  <a:pt x="192023" y="70104"/>
                </a:lnTo>
                <a:lnTo>
                  <a:pt x="193547" y="70104"/>
                </a:lnTo>
                <a:lnTo>
                  <a:pt x="199643" y="71628"/>
                </a:lnTo>
                <a:close/>
              </a:path>
              <a:path w="1973579" h="127000">
                <a:moveTo>
                  <a:pt x="362712" y="71628"/>
                </a:moveTo>
                <a:lnTo>
                  <a:pt x="307847" y="71628"/>
                </a:lnTo>
                <a:lnTo>
                  <a:pt x="315467" y="70104"/>
                </a:lnTo>
                <a:lnTo>
                  <a:pt x="355092" y="70104"/>
                </a:lnTo>
                <a:lnTo>
                  <a:pt x="362712" y="71628"/>
                </a:lnTo>
                <a:close/>
              </a:path>
              <a:path w="1973579" h="127000">
                <a:moveTo>
                  <a:pt x="234696" y="73152"/>
                </a:moveTo>
                <a:lnTo>
                  <a:pt x="166115" y="73152"/>
                </a:lnTo>
                <a:lnTo>
                  <a:pt x="172212" y="71628"/>
                </a:lnTo>
                <a:lnTo>
                  <a:pt x="227075" y="71628"/>
                </a:lnTo>
                <a:lnTo>
                  <a:pt x="234696" y="73152"/>
                </a:lnTo>
                <a:close/>
              </a:path>
              <a:path w="1973579" h="127000">
                <a:moveTo>
                  <a:pt x="374904" y="73152"/>
                </a:moveTo>
                <a:lnTo>
                  <a:pt x="294131" y="73152"/>
                </a:lnTo>
                <a:lnTo>
                  <a:pt x="300227" y="71628"/>
                </a:lnTo>
                <a:lnTo>
                  <a:pt x="368808" y="71628"/>
                </a:lnTo>
                <a:lnTo>
                  <a:pt x="374904" y="73152"/>
                </a:lnTo>
                <a:close/>
              </a:path>
              <a:path w="1973579" h="127000">
                <a:moveTo>
                  <a:pt x="143255" y="74676"/>
                </a:moveTo>
                <a:lnTo>
                  <a:pt x="117347" y="74676"/>
                </a:lnTo>
                <a:lnTo>
                  <a:pt x="123443" y="73152"/>
                </a:lnTo>
                <a:lnTo>
                  <a:pt x="140208" y="73152"/>
                </a:lnTo>
                <a:lnTo>
                  <a:pt x="144126" y="74458"/>
                </a:lnTo>
                <a:lnTo>
                  <a:pt x="143255" y="74676"/>
                </a:lnTo>
                <a:close/>
              </a:path>
              <a:path w="1973579" h="127000">
                <a:moveTo>
                  <a:pt x="240791" y="74676"/>
                </a:moveTo>
                <a:lnTo>
                  <a:pt x="144779" y="74676"/>
                </a:lnTo>
                <a:lnTo>
                  <a:pt x="144126" y="74458"/>
                </a:lnTo>
                <a:lnTo>
                  <a:pt x="149351" y="73152"/>
                </a:lnTo>
                <a:lnTo>
                  <a:pt x="240791" y="73152"/>
                </a:lnTo>
                <a:lnTo>
                  <a:pt x="240791" y="74676"/>
                </a:lnTo>
                <a:close/>
              </a:path>
              <a:path w="1973579" h="127000">
                <a:moveTo>
                  <a:pt x="382523" y="74676"/>
                </a:moveTo>
                <a:lnTo>
                  <a:pt x="284987" y="74676"/>
                </a:lnTo>
                <a:lnTo>
                  <a:pt x="292608" y="73152"/>
                </a:lnTo>
                <a:lnTo>
                  <a:pt x="382523" y="73152"/>
                </a:lnTo>
                <a:lnTo>
                  <a:pt x="382523" y="74676"/>
                </a:lnTo>
                <a:close/>
              </a:path>
              <a:path w="1973579" h="127000">
                <a:moveTo>
                  <a:pt x="144779" y="74676"/>
                </a:moveTo>
                <a:lnTo>
                  <a:pt x="143255" y="74676"/>
                </a:lnTo>
                <a:lnTo>
                  <a:pt x="144126" y="74458"/>
                </a:lnTo>
                <a:lnTo>
                  <a:pt x="144779" y="74676"/>
                </a:lnTo>
                <a:close/>
              </a:path>
              <a:path w="1973579" h="127000">
                <a:moveTo>
                  <a:pt x="272796" y="76200"/>
                </a:moveTo>
                <a:lnTo>
                  <a:pt x="102108" y="76200"/>
                </a:lnTo>
                <a:lnTo>
                  <a:pt x="106679" y="74676"/>
                </a:lnTo>
                <a:lnTo>
                  <a:pt x="263651" y="74676"/>
                </a:lnTo>
                <a:lnTo>
                  <a:pt x="272796" y="76200"/>
                </a:lnTo>
                <a:close/>
              </a:path>
              <a:path w="1973579" h="127000">
                <a:moveTo>
                  <a:pt x="390143" y="76200"/>
                </a:moveTo>
                <a:lnTo>
                  <a:pt x="278891" y="76200"/>
                </a:lnTo>
                <a:lnTo>
                  <a:pt x="286512" y="74676"/>
                </a:lnTo>
                <a:lnTo>
                  <a:pt x="390143" y="74676"/>
                </a:lnTo>
                <a:lnTo>
                  <a:pt x="390143" y="76200"/>
                </a:lnTo>
                <a:close/>
              </a:path>
              <a:path w="1973579" h="127000">
                <a:moveTo>
                  <a:pt x="446531" y="88392"/>
                </a:moveTo>
                <a:lnTo>
                  <a:pt x="25908" y="88392"/>
                </a:lnTo>
                <a:lnTo>
                  <a:pt x="32004" y="85344"/>
                </a:lnTo>
                <a:lnTo>
                  <a:pt x="33527" y="83820"/>
                </a:lnTo>
                <a:lnTo>
                  <a:pt x="36575" y="83820"/>
                </a:lnTo>
                <a:lnTo>
                  <a:pt x="42671" y="80772"/>
                </a:lnTo>
                <a:lnTo>
                  <a:pt x="45719" y="80772"/>
                </a:lnTo>
                <a:lnTo>
                  <a:pt x="47243" y="79248"/>
                </a:lnTo>
                <a:lnTo>
                  <a:pt x="57912" y="79248"/>
                </a:lnTo>
                <a:lnTo>
                  <a:pt x="62483" y="77724"/>
                </a:lnTo>
                <a:lnTo>
                  <a:pt x="74675" y="77724"/>
                </a:lnTo>
                <a:lnTo>
                  <a:pt x="79247" y="76200"/>
                </a:lnTo>
                <a:lnTo>
                  <a:pt x="396239" y="76200"/>
                </a:lnTo>
                <a:lnTo>
                  <a:pt x="397763" y="77724"/>
                </a:lnTo>
                <a:lnTo>
                  <a:pt x="416051" y="82296"/>
                </a:lnTo>
                <a:lnTo>
                  <a:pt x="417575" y="82296"/>
                </a:lnTo>
                <a:lnTo>
                  <a:pt x="440435" y="86868"/>
                </a:lnTo>
                <a:lnTo>
                  <a:pt x="438912" y="86868"/>
                </a:lnTo>
                <a:lnTo>
                  <a:pt x="446531" y="88392"/>
                </a:lnTo>
                <a:close/>
              </a:path>
              <a:path w="1973579" h="127000">
                <a:moveTo>
                  <a:pt x="1025652" y="83820"/>
                </a:moveTo>
                <a:lnTo>
                  <a:pt x="1025652" y="82296"/>
                </a:lnTo>
                <a:lnTo>
                  <a:pt x="1030986" y="82296"/>
                </a:lnTo>
                <a:lnTo>
                  <a:pt x="1025652" y="83820"/>
                </a:lnTo>
                <a:close/>
              </a:path>
              <a:path w="1973579" h="127000">
                <a:moveTo>
                  <a:pt x="469392" y="91440"/>
                </a:moveTo>
                <a:lnTo>
                  <a:pt x="352043" y="91440"/>
                </a:lnTo>
                <a:lnTo>
                  <a:pt x="344423" y="89916"/>
                </a:lnTo>
                <a:lnTo>
                  <a:pt x="19812" y="89916"/>
                </a:lnTo>
                <a:lnTo>
                  <a:pt x="22859" y="88392"/>
                </a:lnTo>
                <a:lnTo>
                  <a:pt x="454151" y="88392"/>
                </a:lnTo>
                <a:lnTo>
                  <a:pt x="469392" y="91440"/>
                </a:lnTo>
                <a:close/>
              </a:path>
              <a:path w="1973579" h="127000">
                <a:moveTo>
                  <a:pt x="181355" y="91440"/>
                </a:moveTo>
                <a:lnTo>
                  <a:pt x="18287" y="91440"/>
                </a:lnTo>
                <a:lnTo>
                  <a:pt x="21335" y="89916"/>
                </a:lnTo>
                <a:lnTo>
                  <a:pt x="187451" y="89916"/>
                </a:lnTo>
                <a:lnTo>
                  <a:pt x="181355" y="91440"/>
                </a:lnTo>
                <a:close/>
              </a:path>
              <a:path w="1973579" h="127000">
                <a:moveTo>
                  <a:pt x="291083" y="96012"/>
                </a:moveTo>
                <a:lnTo>
                  <a:pt x="245363" y="96012"/>
                </a:lnTo>
                <a:lnTo>
                  <a:pt x="237743" y="94488"/>
                </a:lnTo>
                <a:lnTo>
                  <a:pt x="231647" y="94488"/>
                </a:lnTo>
                <a:lnTo>
                  <a:pt x="224027" y="92964"/>
                </a:lnTo>
                <a:lnTo>
                  <a:pt x="217931" y="91440"/>
                </a:lnTo>
                <a:lnTo>
                  <a:pt x="196596" y="91440"/>
                </a:lnTo>
                <a:lnTo>
                  <a:pt x="190500" y="89916"/>
                </a:lnTo>
                <a:lnTo>
                  <a:pt x="324612" y="89916"/>
                </a:lnTo>
                <a:lnTo>
                  <a:pt x="318515" y="91440"/>
                </a:lnTo>
                <a:lnTo>
                  <a:pt x="310896" y="92964"/>
                </a:lnTo>
                <a:lnTo>
                  <a:pt x="304800" y="92964"/>
                </a:lnTo>
                <a:lnTo>
                  <a:pt x="297179" y="94488"/>
                </a:lnTo>
                <a:lnTo>
                  <a:pt x="291083" y="96012"/>
                </a:lnTo>
                <a:close/>
              </a:path>
              <a:path w="1973579" h="127000">
                <a:moveTo>
                  <a:pt x="67055" y="96012"/>
                </a:moveTo>
                <a:lnTo>
                  <a:pt x="10667" y="96012"/>
                </a:lnTo>
                <a:lnTo>
                  <a:pt x="13715" y="92964"/>
                </a:lnTo>
                <a:lnTo>
                  <a:pt x="16763" y="91440"/>
                </a:lnTo>
                <a:lnTo>
                  <a:pt x="118871" y="91440"/>
                </a:lnTo>
                <a:lnTo>
                  <a:pt x="114300" y="92964"/>
                </a:lnTo>
                <a:lnTo>
                  <a:pt x="91439" y="92964"/>
                </a:lnTo>
                <a:lnTo>
                  <a:pt x="86867" y="94488"/>
                </a:lnTo>
                <a:lnTo>
                  <a:pt x="71627" y="94488"/>
                </a:lnTo>
                <a:lnTo>
                  <a:pt x="67055" y="96012"/>
                </a:lnTo>
                <a:close/>
              </a:path>
              <a:path w="1973579" h="127000">
                <a:moveTo>
                  <a:pt x="144779" y="92964"/>
                </a:moveTo>
                <a:lnTo>
                  <a:pt x="143255" y="92964"/>
                </a:lnTo>
                <a:lnTo>
                  <a:pt x="138683" y="91440"/>
                </a:lnTo>
                <a:lnTo>
                  <a:pt x="150875" y="91440"/>
                </a:lnTo>
                <a:lnTo>
                  <a:pt x="144779" y="92964"/>
                </a:lnTo>
                <a:close/>
              </a:path>
              <a:path w="1973579" h="127000">
                <a:moveTo>
                  <a:pt x="484631" y="92964"/>
                </a:moveTo>
                <a:lnTo>
                  <a:pt x="358139" y="92964"/>
                </a:lnTo>
                <a:lnTo>
                  <a:pt x="350519" y="91440"/>
                </a:lnTo>
                <a:lnTo>
                  <a:pt x="477012" y="91440"/>
                </a:lnTo>
                <a:lnTo>
                  <a:pt x="484631" y="92964"/>
                </a:lnTo>
                <a:close/>
              </a:path>
              <a:path w="1973579" h="127000">
                <a:moveTo>
                  <a:pt x="501396" y="94488"/>
                </a:moveTo>
                <a:lnTo>
                  <a:pt x="373379" y="94488"/>
                </a:lnTo>
                <a:lnTo>
                  <a:pt x="365759" y="92964"/>
                </a:lnTo>
                <a:lnTo>
                  <a:pt x="492251" y="92964"/>
                </a:lnTo>
                <a:lnTo>
                  <a:pt x="501396" y="94488"/>
                </a:lnTo>
                <a:close/>
              </a:path>
              <a:path w="1973579" h="127000">
                <a:moveTo>
                  <a:pt x="527304" y="97536"/>
                </a:moveTo>
                <a:lnTo>
                  <a:pt x="391667" y="97536"/>
                </a:lnTo>
                <a:lnTo>
                  <a:pt x="385571" y="96012"/>
                </a:lnTo>
                <a:lnTo>
                  <a:pt x="379475" y="96012"/>
                </a:lnTo>
                <a:lnTo>
                  <a:pt x="371855" y="94488"/>
                </a:lnTo>
                <a:lnTo>
                  <a:pt x="509015" y="94488"/>
                </a:lnTo>
                <a:lnTo>
                  <a:pt x="527304" y="97536"/>
                </a:lnTo>
                <a:close/>
              </a:path>
              <a:path w="1973579" h="127000">
                <a:moveTo>
                  <a:pt x="9143" y="97536"/>
                </a:moveTo>
                <a:lnTo>
                  <a:pt x="10667" y="96012"/>
                </a:lnTo>
                <a:lnTo>
                  <a:pt x="9143" y="97536"/>
                </a:lnTo>
                <a:close/>
              </a:path>
              <a:path w="1973579" h="127000">
                <a:moveTo>
                  <a:pt x="45719" y="97536"/>
                </a:moveTo>
                <a:lnTo>
                  <a:pt x="9143" y="97536"/>
                </a:lnTo>
                <a:lnTo>
                  <a:pt x="10667" y="96012"/>
                </a:lnTo>
                <a:lnTo>
                  <a:pt x="51815" y="96012"/>
                </a:lnTo>
                <a:lnTo>
                  <a:pt x="48767" y="97536"/>
                </a:lnTo>
                <a:lnTo>
                  <a:pt x="45719" y="97536"/>
                </a:lnTo>
                <a:close/>
              </a:path>
              <a:path w="1973579" h="127000">
                <a:moveTo>
                  <a:pt x="48767" y="97536"/>
                </a:moveTo>
                <a:lnTo>
                  <a:pt x="51815" y="96012"/>
                </a:lnTo>
                <a:lnTo>
                  <a:pt x="53339" y="96012"/>
                </a:lnTo>
                <a:lnTo>
                  <a:pt x="48767" y="97536"/>
                </a:lnTo>
                <a:close/>
              </a:path>
              <a:path w="1973579" h="127000">
                <a:moveTo>
                  <a:pt x="281939" y="97536"/>
                </a:moveTo>
                <a:lnTo>
                  <a:pt x="271271" y="97536"/>
                </a:lnTo>
                <a:lnTo>
                  <a:pt x="262127" y="96012"/>
                </a:lnTo>
                <a:lnTo>
                  <a:pt x="289559" y="96012"/>
                </a:lnTo>
                <a:lnTo>
                  <a:pt x="281939" y="97536"/>
                </a:lnTo>
                <a:close/>
              </a:path>
              <a:path w="1973579" h="127000">
                <a:moveTo>
                  <a:pt x="7619" y="114300"/>
                </a:moveTo>
                <a:lnTo>
                  <a:pt x="3047" y="112776"/>
                </a:lnTo>
                <a:lnTo>
                  <a:pt x="1523" y="109728"/>
                </a:lnTo>
                <a:lnTo>
                  <a:pt x="0" y="108204"/>
                </a:lnTo>
                <a:lnTo>
                  <a:pt x="0" y="103632"/>
                </a:lnTo>
                <a:lnTo>
                  <a:pt x="3047" y="102108"/>
                </a:lnTo>
                <a:lnTo>
                  <a:pt x="7619" y="97536"/>
                </a:lnTo>
                <a:lnTo>
                  <a:pt x="9143" y="97536"/>
                </a:lnTo>
                <a:lnTo>
                  <a:pt x="45719" y="97536"/>
                </a:lnTo>
                <a:lnTo>
                  <a:pt x="42671" y="99060"/>
                </a:lnTo>
                <a:lnTo>
                  <a:pt x="39623" y="99060"/>
                </a:lnTo>
                <a:lnTo>
                  <a:pt x="36575" y="100584"/>
                </a:lnTo>
                <a:lnTo>
                  <a:pt x="32004" y="102108"/>
                </a:lnTo>
                <a:lnTo>
                  <a:pt x="28955" y="103632"/>
                </a:lnTo>
                <a:lnTo>
                  <a:pt x="30479" y="103632"/>
                </a:lnTo>
                <a:lnTo>
                  <a:pt x="25908" y="105156"/>
                </a:lnTo>
                <a:lnTo>
                  <a:pt x="22859" y="105156"/>
                </a:lnTo>
                <a:lnTo>
                  <a:pt x="19812" y="106680"/>
                </a:lnTo>
                <a:lnTo>
                  <a:pt x="21335" y="106680"/>
                </a:lnTo>
                <a:lnTo>
                  <a:pt x="12191" y="111252"/>
                </a:lnTo>
                <a:lnTo>
                  <a:pt x="10667" y="112776"/>
                </a:lnTo>
                <a:lnTo>
                  <a:pt x="7619" y="114300"/>
                </a:lnTo>
                <a:close/>
              </a:path>
              <a:path w="1973579" h="127000">
                <a:moveTo>
                  <a:pt x="574547" y="103632"/>
                </a:moveTo>
                <a:lnTo>
                  <a:pt x="413004" y="103632"/>
                </a:lnTo>
                <a:lnTo>
                  <a:pt x="397763" y="100584"/>
                </a:lnTo>
                <a:lnTo>
                  <a:pt x="390143" y="97536"/>
                </a:lnTo>
                <a:lnTo>
                  <a:pt x="525779" y="97536"/>
                </a:lnTo>
                <a:lnTo>
                  <a:pt x="544067" y="100584"/>
                </a:lnTo>
                <a:lnTo>
                  <a:pt x="553212" y="100584"/>
                </a:lnTo>
                <a:lnTo>
                  <a:pt x="565404" y="102108"/>
                </a:lnTo>
                <a:lnTo>
                  <a:pt x="563879" y="102108"/>
                </a:lnTo>
                <a:lnTo>
                  <a:pt x="574547" y="103632"/>
                </a:lnTo>
                <a:close/>
              </a:path>
              <a:path w="1973579" h="127000">
                <a:moveTo>
                  <a:pt x="36575" y="100584"/>
                </a:moveTo>
                <a:lnTo>
                  <a:pt x="39623" y="99060"/>
                </a:lnTo>
                <a:lnTo>
                  <a:pt x="41147" y="99060"/>
                </a:lnTo>
                <a:lnTo>
                  <a:pt x="36575" y="100584"/>
                </a:lnTo>
                <a:close/>
              </a:path>
              <a:path w="1973579" h="127000">
                <a:moveTo>
                  <a:pt x="699515" y="103632"/>
                </a:moveTo>
                <a:lnTo>
                  <a:pt x="652271" y="103632"/>
                </a:lnTo>
                <a:lnTo>
                  <a:pt x="664463" y="102108"/>
                </a:lnTo>
                <a:lnTo>
                  <a:pt x="687323" y="102108"/>
                </a:lnTo>
                <a:lnTo>
                  <a:pt x="699515" y="103632"/>
                </a:lnTo>
                <a:close/>
              </a:path>
              <a:path w="1973579" h="127000">
                <a:moveTo>
                  <a:pt x="22859" y="106680"/>
                </a:moveTo>
                <a:lnTo>
                  <a:pt x="22859" y="105156"/>
                </a:lnTo>
                <a:lnTo>
                  <a:pt x="25908" y="105156"/>
                </a:lnTo>
                <a:lnTo>
                  <a:pt x="22859" y="106680"/>
                </a:lnTo>
                <a:close/>
              </a:path>
              <a:path w="1973579" h="127000">
                <a:moveTo>
                  <a:pt x="876299" y="114300"/>
                </a:moveTo>
                <a:lnTo>
                  <a:pt x="473963" y="114300"/>
                </a:lnTo>
                <a:lnTo>
                  <a:pt x="466343" y="112776"/>
                </a:lnTo>
                <a:lnTo>
                  <a:pt x="458723" y="112776"/>
                </a:lnTo>
                <a:lnTo>
                  <a:pt x="443483" y="109728"/>
                </a:lnTo>
                <a:lnTo>
                  <a:pt x="434339" y="109728"/>
                </a:lnTo>
                <a:lnTo>
                  <a:pt x="426719" y="106680"/>
                </a:lnTo>
                <a:lnTo>
                  <a:pt x="420623" y="105156"/>
                </a:lnTo>
                <a:lnTo>
                  <a:pt x="937260" y="105156"/>
                </a:lnTo>
                <a:lnTo>
                  <a:pt x="925067" y="106680"/>
                </a:lnTo>
                <a:lnTo>
                  <a:pt x="926591" y="106680"/>
                </a:lnTo>
                <a:lnTo>
                  <a:pt x="912875" y="109728"/>
                </a:lnTo>
                <a:lnTo>
                  <a:pt x="876299" y="114300"/>
                </a:lnTo>
                <a:close/>
              </a:path>
              <a:path w="1973579" h="127000">
                <a:moveTo>
                  <a:pt x="851915" y="115824"/>
                </a:moveTo>
                <a:lnTo>
                  <a:pt x="490727" y="115824"/>
                </a:lnTo>
                <a:lnTo>
                  <a:pt x="481583" y="114300"/>
                </a:lnTo>
                <a:lnTo>
                  <a:pt x="864107" y="114300"/>
                </a:lnTo>
                <a:lnTo>
                  <a:pt x="851915" y="115824"/>
                </a:lnTo>
                <a:close/>
              </a:path>
              <a:path w="1973579" h="127000">
                <a:moveTo>
                  <a:pt x="829055" y="118872"/>
                </a:moveTo>
                <a:lnTo>
                  <a:pt x="829055" y="117348"/>
                </a:lnTo>
                <a:lnTo>
                  <a:pt x="498347" y="117348"/>
                </a:lnTo>
                <a:lnTo>
                  <a:pt x="489204" y="115824"/>
                </a:lnTo>
                <a:lnTo>
                  <a:pt x="853439" y="115824"/>
                </a:lnTo>
                <a:lnTo>
                  <a:pt x="829055" y="118872"/>
                </a:lnTo>
                <a:close/>
              </a:path>
              <a:path w="1973579" h="127000">
                <a:moveTo>
                  <a:pt x="780288" y="124968"/>
                </a:moveTo>
                <a:lnTo>
                  <a:pt x="560831" y="124968"/>
                </a:lnTo>
                <a:lnTo>
                  <a:pt x="550163" y="123444"/>
                </a:lnTo>
                <a:lnTo>
                  <a:pt x="551688" y="123444"/>
                </a:lnTo>
                <a:lnTo>
                  <a:pt x="542543" y="121920"/>
                </a:lnTo>
                <a:lnTo>
                  <a:pt x="533400" y="121920"/>
                </a:lnTo>
                <a:lnTo>
                  <a:pt x="524255" y="120396"/>
                </a:lnTo>
                <a:lnTo>
                  <a:pt x="522731" y="120396"/>
                </a:lnTo>
                <a:lnTo>
                  <a:pt x="515112" y="118872"/>
                </a:lnTo>
                <a:lnTo>
                  <a:pt x="505967" y="117348"/>
                </a:lnTo>
                <a:lnTo>
                  <a:pt x="829055" y="117348"/>
                </a:lnTo>
                <a:lnTo>
                  <a:pt x="818388" y="118872"/>
                </a:lnTo>
                <a:lnTo>
                  <a:pt x="806196" y="121920"/>
                </a:lnTo>
                <a:lnTo>
                  <a:pt x="794004" y="123444"/>
                </a:lnTo>
                <a:lnTo>
                  <a:pt x="780288" y="124968"/>
                </a:lnTo>
                <a:close/>
              </a:path>
              <a:path w="1973579" h="127000">
                <a:moveTo>
                  <a:pt x="653796" y="126492"/>
                </a:moveTo>
                <a:lnTo>
                  <a:pt x="573023" y="126492"/>
                </a:lnTo>
                <a:lnTo>
                  <a:pt x="562355" y="124968"/>
                </a:lnTo>
                <a:lnTo>
                  <a:pt x="664463" y="124968"/>
                </a:lnTo>
                <a:lnTo>
                  <a:pt x="653796" y="126492"/>
                </a:lnTo>
                <a:close/>
              </a:path>
              <a:path w="1973579" h="127000">
                <a:moveTo>
                  <a:pt x="725423" y="126492"/>
                </a:moveTo>
                <a:lnTo>
                  <a:pt x="697991" y="126492"/>
                </a:lnTo>
                <a:lnTo>
                  <a:pt x="687323" y="124968"/>
                </a:lnTo>
                <a:lnTo>
                  <a:pt x="737615" y="124968"/>
                </a:lnTo>
                <a:lnTo>
                  <a:pt x="725423" y="1264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40" name="object 12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1367" y="3764280"/>
            <a:ext cx="1400556" cy="83693"/>
          </a:xfrm>
          <a:prstGeom prst="rect">
            <a:avLst/>
          </a:prstGeom>
        </p:spPr>
      </p:pic>
      <p:pic>
        <p:nvPicPr>
          <p:cNvPr id="2097241" name="object 13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43044" y="3762756"/>
            <a:ext cx="1591056" cy="88265"/>
          </a:xfrm>
          <a:prstGeom prst="rect">
            <a:avLst/>
          </a:prstGeom>
        </p:spPr>
      </p:pic>
      <p:sp>
        <p:nvSpPr>
          <p:cNvPr id="1048703" name="object 14"/>
          <p:cNvSpPr/>
          <p:nvPr/>
        </p:nvSpPr>
        <p:spPr>
          <a:xfrm>
            <a:off x="874775" y="3951732"/>
            <a:ext cx="372110" cy="327660"/>
          </a:xfrm>
          <a:custGeom>
            <a:avLst/>
            <a:gdLst/>
            <a:ahLst/>
            <a:cxnLst/>
            <a:rect l="l" t="t" r="r" b="b"/>
            <a:pathLst>
              <a:path w="372109" h="327660">
                <a:moveTo>
                  <a:pt x="310627" y="83820"/>
                </a:moveTo>
                <a:lnTo>
                  <a:pt x="278892" y="83820"/>
                </a:lnTo>
                <a:lnTo>
                  <a:pt x="301752" y="57912"/>
                </a:lnTo>
                <a:lnTo>
                  <a:pt x="326136" y="32004"/>
                </a:lnTo>
                <a:lnTo>
                  <a:pt x="350520" y="4571"/>
                </a:lnTo>
                <a:lnTo>
                  <a:pt x="355092" y="0"/>
                </a:lnTo>
                <a:lnTo>
                  <a:pt x="361187" y="0"/>
                </a:lnTo>
                <a:lnTo>
                  <a:pt x="365760" y="3048"/>
                </a:lnTo>
                <a:lnTo>
                  <a:pt x="370332" y="7619"/>
                </a:lnTo>
                <a:lnTo>
                  <a:pt x="371856" y="13716"/>
                </a:lnTo>
                <a:lnTo>
                  <a:pt x="367284" y="18288"/>
                </a:lnTo>
                <a:lnTo>
                  <a:pt x="342900" y="47244"/>
                </a:lnTo>
                <a:lnTo>
                  <a:pt x="310627" y="83820"/>
                </a:lnTo>
                <a:close/>
              </a:path>
              <a:path w="372109" h="327660">
                <a:moveTo>
                  <a:pt x="161544" y="256032"/>
                </a:moveTo>
                <a:lnTo>
                  <a:pt x="132588" y="256032"/>
                </a:lnTo>
                <a:lnTo>
                  <a:pt x="144780" y="242316"/>
                </a:lnTo>
                <a:lnTo>
                  <a:pt x="156972" y="227076"/>
                </a:lnTo>
                <a:lnTo>
                  <a:pt x="169164" y="210312"/>
                </a:lnTo>
                <a:lnTo>
                  <a:pt x="184404" y="192024"/>
                </a:lnTo>
                <a:lnTo>
                  <a:pt x="199643" y="172212"/>
                </a:lnTo>
                <a:lnTo>
                  <a:pt x="216407" y="152400"/>
                </a:lnTo>
                <a:lnTo>
                  <a:pt x="256031" y="106680"/>
                </a:lnTo>
                <a:lnTo>
                  <a:pt x="257555" y="106680"/>
                </a:lnTo>
                <a:lnTo>
                  <a:pt x="278892" y="82296"/>
                </a:lnTo>
                <a:lnTo>
                  <a:pt x="278892" y="83820"/>
                </a:lnTo>
                <a:lnTo>
                  <a:pt x="310627" y="83820"/>
                </a:lnTo>
                <a:lnTo>
                  <a:pt x="297180" y="99060"/>
                </a:lnTo>
                <a:lnTo>
                  <a:pt x="252984" y="146304"/>
                </a:lnTo>
                <a:lnTo>
                  <a:pt x="234696" y="167640"/>
                </a:lnTo>
                <a:lnTo>
                  <a:pt x="217931" y="187452"/>
                </a:lnTo>
                <a:lnTo>
                  <a:pt x="202692" y="207264"/>
                </a:lnTo>
                <a:lnTo>
                  <a:pt x="187452" y="224028"/>
                </a:lnTo>
                <a:lnTo>
                  <a:pt x="173736" y="240792"/>
                </a:lnTo>
                <a:lnTo>
                  <a:pt x="161544" y="256032"/>
                </a:lnTo>
                <a:close/>
              </a:path>
              <a:path w="372109" h="327660">
                <a:moveTo>
                  <a:pt x="86868" y="324612"/>
                </a:moveTo>
                <a:lnTo>
                  <a:pt x="53340" y="324612"/>
                </a:lnTo>
                <a:lnTo>
                  <a:pt x="47244" y="321564"/>
                </a:lnTo>
                <a:lnTo>
                  <a:pt x="42672" y="318516"/>
                </a:lnTo>
                <a:lnTo>
                  <a:pt x="44196" y="318516"/>
                </a:lnTo>
                <a:lnTo>
                  <a:pt x="39624" y="315468"/>
                </a:lnTo>
                <a:lnTo>
                  <a:pt x="38100" y="315468"/>
                </a:lnTo>
                <a:lnTo>
                  <a:pt x="24384" y="301752"/>
                </a:lnTo>
                <a:lnTo>
                  <a:pt x="21336" y="297180"/>
                </a:lnTo>
                <a:lnTo>
                  <a:pt x="19812" y="297180"/>
                </a:lnTo>
                <a:lnTo>
                  <a:pt x="10668" y="283464"/>
                </a:lnTo>
                <a:lnTo>
                  <a:pt x="9144" y="280416"/>
                </a:lnTo>
                <a:lnTo>
                  <a:pt x="6096" y="275844"/>
                </a:lnTo>
                <a:lnTo>
                  <a:pt x="6096" y="274320"/>
                </a:lnTo>
                <a:lnTo>
                  <a:pt x="4572" y="271272"/>
                </a:lnTo>
                <a:lnTo>
                  <a:pt x="3048" y="266700"/>
                </a:lnTo>
                <a:lnTo>
                  <a:pt x="1524" y="263652"/>
                </a:lnTo>
                <a:lnTo>
                  <a:pt x="1524" y="262128"/>
                </a:lnTo>
                <a:lnTo>
                  <a:pt x="0" y="259080"/>
                </a:lnTo>
                <a:lnTo>
                  <a:pt x="0" y="249936"/>
                </a:lnTo>
                <a:lnTo>
                  <a:pt x="1524" y="246888"/>
                </a:lnTo>
                <a:lnTo>
                  <a:pt x="3048" y="245364"/>
                </a:lnTo>
                <a:lnTo>
                  <a:pt x="4572" y="242316"/>
                </a:lnTo>
                <a:lnTo>
                  <a:pt x="9144" y="237744"/>
                </a:lnTo>
                <a:lnTo>
                  <a:pt x="12192" y="236220"/>
                </a:lnTo>
                <a:lnTo>
                  <a:pt x="16764" y="231648"/>
                </a:lnTo>
                <a:lnTo>
                  <a:pt x="18288" y="231648"/>
                </a:lnTo>
                <a:lnTo>
                  <a:pt x="21336" y="230124"/>
                </a:lnTo>
                <a:lnTo>
                  <a:pt x="22860" y="228600"/>
                </a:lnTo>
                <a:lnTo>
                  <a:pt x="25908" y="227076"/>
                </a:lnTo>
                <a:lnTo>
                  <a:pt x="28956" y="227076"/>
                </a:lnTo>
                <a:lnTo>
                  <a:pt x="30480" y="225552"/>
                </a:lnTo>
                <a:lnTo>
                  <a:pt x="36576" y="225552"/>
                </a:lnTo>
                <a:lnTo>
                  <a:pt x="42672" y="228600"/>
                </a:lnTo>
                <a:lnTo>
                  <a:pt x="45720" y="233172"/>
                </a:lnTo>
                <a:lnTo>
                  <a:pt x="44196" y="237744"/>
                </a:lnTo>
                <a:lnTo>
                  <a:pt x="42672" y="240792"/>
                </a:lnTo>
                <a:lnTo>
                  <a:pt x="41148" y="242316"/>
                </a:lnTo>
                <a:lnTo>
                  <a:pt x="32004" y="242316"/>
                </a:lnTo>
                <a:lnTo>
                  <a:pt x="34290" y="243459"/>
                </a:lnTo>
                <a:lnTo>
                  <a:pt x="33528" y="243840"/>
                </a:lnTo>
                <a:lnTo>
                  <a:pt x="30480" y="243840"/>
                </a:lnTo>
                <a:lnTo>
                  <a:pt x="25908" y="248412"/>
                </a:lnTo>
                <a:lnTo>
                  <a:pt x="24384" y="248412"/>
                </a:lnTo>
                <a:lnTo>
                  <a:pt x="22860" y="249936"/>
                </a:lnTo>
                <a:lnTo>
                  <a:pt x="21336" y="249936"/>
                </a:lnTo>
                <a:lnTo>
                  <a:pt x="18288" y="252984"/>
                </a:lnTo>
                <a:lnTo>
                  <a:pt x="18288" y="256032"/>
                </a:lnTo>
                <a:lnTo>
                  <a:pt x="18796" y="256032"/>
                </a:lnTo>
                <a:lnTo>
                  <a:pt x="19812" y="259080"/>
                </a:lnTo>
                <a:lnTo>
                  <a:pt x="19812" y="260604"/>
                </a:lnTo>
                <a:lnTo>
                  <a:pt x="21336" y="263652"/>
                </a:lnTo>
                <a:lnTo>
                  <a:pt x="21336" y="265176"/>
                </a:lnTo>
                <a:lnTo>
                  <a:pt x="22860" y="268224"/>
                </a:lnTo>
                <a:lnTo>
                  <a:pt x="23622" y="268224"/>
                </a:lnTo>
                <a:lnTo>
                  <a:pt x="25908" y="272796"/>
                </a:lnTo>
                <a:lnTo>
                  <a:pt x="27432" y="274320"/>
                </a:lnTo>
                <a:lnTo>
                  <a:pt x="28956" y="277368"/>
                </a:lnTo>
                <a:lnTo>
                  <a:pt x="35052" y="286512"/>
                </a:lnTo>
                <a:lnTo>
                  <a:pt x="36068" y="286512"/>
                </a:lnTo>
                <a:lnTo>
                  <a:pt x="38100" y="289560"/>
                </a:lnTo>
                <a:lnTo>
                  <a:pt x="50292" y="301752"/>
                </a:lnTo>
                <a:lnTo>
                  <a:pt x="51054" y="301752"/>
                </a:lnTo>
                <a:lnTo>
                  <a:pt x="53340" y="303276"/>
                </a:lnTo>
                <a:lnTo>
                  <a:pt x="57912" y="307848"/>
                </a:lnTo>
                <a:lnTo>
                  <a:pt x="59436" y="307848"/>
                </a:lnTo>
                <a:lnTo>
                  <a:pt x="65532" y="309372"/>
                </a:lnTo>
                <a:lnTo>
                  <a:pt x="108204" y="309372"/>
                </a:lnTo>
                <a:lnTo>
                  <a:pt x="106680" y="310896"/>
                </a:lnTo>
                <a:lnTo>
                  <a:pt x="99060" y="315468"/>
                </a:lnTo>
                <a:lnTo>
                  <a:pt x="86868" y="324612"/>
                </a:lnTo>
                <a:close/>
              </a:path>
              <a:path w="372109" h="327660">
                <a:moveTo>
                  <a:pt x="34290" y="243459"/>
                </a:moveTo>
                <a:lnTo>
                  <a:pt x="32004" y="242316"/>
                </a:lnTo>
                <a:lnTo>
                  <a:pt x="36576" y="242316"/>
                </a:lnTo>
                <a:lnTo>
                  <a:pt x="34290" y="243459"/>
                </a:lnTo>
                <a:close/>
              </a:path>
              <a:path w="372109" h="327660">
                <a:moveTo>
                  <a:pt x="39624" y="243840"/>
                </a:moveTo>
                <a:lnTo>
                  <a:pt x="35052" y="243840"/>
                </a:lnTo>
                <a:lnTo>
                  <a:pt x="34290" y="243459"/>
                </a:lnTo>
                <a:lnTo>
                  <a:pt x="36576" y="242316"/>
                </a:lnTo>
                <a:lnTo>
                  <a:pt x="41148" y="242316"/>
                </a:lnTo>
                <a:lnTo>
                  <a:pt x="39624" y="243840"/>
                </a:lnTo>
                <a:close/>
              </a:path>
              <a:path w="372109" h="327660">
                <a:moveTo>
                  <a:pt x="28956" y="245364"/>
                </a:moveTo>
                <a:lnTo>
                  <a:pt x="30480" y="243840"/>
                </a:lnTo>
                <a:lnTo>
                  <a:pt x="32004" y="243840"/>
                </a:lnTo>
                <a:lnTo>
                  <a:pt x="28956" y="245364"/>
                </a:lnTo>
                <a:close/>
              </a:path>
              <a:path w="372109" h="327660">
                <a:moveTo>
                  <a:pt x="22860" y="249936"/>
                </a:moveTo>
                <a:lnTo>
                  <a:pt x="24384" y="248412"/>
                </a:lnTo>
                <a:lnTo>
                  <a:pt x="25908" y="248412"/>
                </a:lnTo>
                <a:lnTo>
                  <a:pt x="22860" y="249936"/>
                </a:lnTo>
                <a:close/>
              </a:path>
              <a:path w="372109" h="327660">
                <a:moveTo>
                  <a:pt x="19812" y="252222"/>
                </a:moveTo>
                <a:lnTo>
                  <a:pt x="19812" y="251460"/>
                </a:lnTo>
                <a:lnTo>
                  <a:pt x="21336" y="249936"/>
                </a:lnTo>
                <a:lnTo>
                  <a:pt x="20320" y="251968"/>
                </a:lnTo>
                <a:lnTo>
                  <a:pt x="19812" y="252222"/>
                </a:lnTo>
                <a:close/>
              </a:path>
              <a:path w="372109" h="327660">
                <a:moveTo>
                  <a:pt x="20320" y="251968"/>
                </a:moveTo>
                <a:lnTo>
                  <a:pt x="21336" y="249936"/>
                </a:lnTo>
                <a:lnTo>
                  <a:pt x="22860" y="249936"/>
                </a:lnTo>
                <a:lnTo>
                  <a:pt x="21336" y="251460"/>
                </a:lnTo>
                <a:lnTo>
                  <a:pt x="20320" y="251968"/>
                </a:lnTo>
                <a:close/>
              </a:path>
              <a:path w="372109" h="327660">
                <a:moveTo>
                  <a:pt x="18288" y="252984"/>
                </a:moveTo>
                <a:lnTo>
                  <a:pt x="19812" y="251460"/>
                </a:lnTo>
                <a:lnTo>
                  <a:pt x="19304" y="252476"/>
                </a:lnTo>
                <a:lnTo>
                  <a:pt x="18288" y="252984"/>
                </a:lnTo>
                <a:close/>
              </a:path>
              <a:path w="372109" h="327660">
                <a:moveTo>
                  <a:pt x="19304" y="252476"/>
                </a:moveTo>
                <a:lnTo>
                  <a:pt x="19812" y="251460"/>
                </a:lnTo>
                <a:lnTo>
                  <a:pt x="19812" y="252222"/>
                </a:lnTo>
                <a:lnTo>
                  <a:pt x="19304" y="252476"/>
                </a:lnTo>
                <a:close/>
              </a:path>
              <a:path w="372109" h="327660">
                <a:moveTo>
                  <a:pt x="19812" y="252984"/>
                </a:moveTo>
                <a:lnTo>
                  <a:pt x="19812" y="252222"/>
                </a:lnTo>
                <a:lnTo>
                  <a:pt x="20320" y="251968"/>
                </a:lnTo>
                <a:lnTo>
                  <a:pt x="19812" y="252984"/>
                </a:lnTo>
                <a:close/>
              </a:path>
              <a:path w="372109" h="327660">
                <a:moveTo>
                  <a:pt x="18288" y="254508"/>
                </a:moveTo>
                <a:lnTo>
                  <a:pt x="18288" y="252984"/>
                </a:lnTo>
                <a:lnTo>
                  <a:pt x="19304" y="252476"/>
                </a:lnTo>
                <a:lnTo>
                  <a:pt x="18288" y="254508"/>
                </a:lnTo>
                <a:close/>
              </a:path>
              <a:path w="372109" h="327660">
                <a:moveTo>
                  <a:pt x="18796" y="256032"/>
                </a:moveTo>
                <a:lnTo>
                  <a:pt x="18288" y="256032"/>
                </a:lnTo>
                <a:lnTo>
                  <a:pt x="18288" y="254508"/>
                </a:lnTo>
                <a:lnTo>
                  <a:pt x="18796" y="256032"/>
                </a:lnTo>
                <a:close/>
              </a:path>
              <a:path w="372109" h="327660">
                <a:moveTo>
                  <a:pt x="150706" y="268224"/>
                </a:moveTo>
                <a:lnTo>
                  <a:pt x="121920" y="268224"/>
                </a:lnTo>
                <a:lnTo>
                  <a:pt x="132588" y="254508"/>
                </a:lnTo>
                <a:lnTo>
                  <a:pt x="132588" y="256032"/>
                </a:lnTo>
                <a:lnTo>
                  <a:pt x="161544" y="256032"/>
                </a:lnTo>
                <a:lnTo>
                  <a:pt x="150706" y="268224"/>
                </a:lnTo>
                <a:close/>
              </a:path>
              <a:path w="372109" h="327660">
                <a:moveTo>
                  <a:pt x="23622" y="268224"/>
                </a:moveTo>
                <a:lnTo>
                  <a:pt x="22860" y="268224"/>
                </a:lnTo>
                <a:lnTo>
                  <a:pt x="22860" y="266700"/>
                </a:lnTo>
                <a:lnTo>
                  <a:pt x="23622" y="268224"/>
                </a:lnTo>
                <a:close/>
              </a:path>
              <a:path w="372109" h="327660">
                <a:moveTo>
                  <a:pt x="77724" y="308229"/>
                </a:moveTo>
                <a:lnTo>
                  <a:pt x="88392" y="300228"/>
                </a:lnTo>
                <a:lnTo>
                  <a:pt x="96012" y="294132"/>
                </a:lnTo>
                <a:lnTo>
                  <a:pt x="94488" y="294132"/>
                </a:lnTo>
                <a:lnTo>
                  <a:pt x="103632" y="288036"/>
                </a:lnTo>
                <a:lnTo>
                  <a:pt x="102108" y="288036"/>
                </a:lnTo>
                <a:lnTo>
                  <a:pt x="111252" y="278892"/>
                </a:lnTo>
                <a:lnTo>
                  <a:pt x="121920" y="266700"/>
                </a:lnTo>
                <a:lnTo>
                  <a:pt x="121920" y="268224"/>
                </a:lnTo>
                <a:lnTo>
                  <a:pt x="150706" y="268224"/>
                </a:lnTo>
                <a:lnTo>
                  <a:pt x="149352" y="269748"/>
                </a:lnTo>
                <a:lnTo>
                  <a:pt x="115824" y="303276"/>
                </a:lnTo>
                <a:lnTo>
                  <a:pt x="110109" y="307848"/>
                </a:lnTo>
                <a:lnTo>
                  <a:pt x="79248" y="307848"/>
                </a:lnTo>
                <a:lnTo>
                  <a:pt x="77724" y="308229"/>
                </a:lnTo>
                <a:close/>
              </a:path>
              <a:path w="372109" h="327660">
                <a:moveTo>
                  <a:pt x="36068" y="286512"/>
                </a:moveTo>
                <a:lnTo>
                  <a:pt x="35052" y="286512"/>
                </a:lnTo>
                <a:lnTo>
                  <a:pt x="35052" y="284988"/>
                </a:lnTo>
                <a:lnTo>
                  <a:pt x="36068" y="286512"/>
                </a:lnTo>
                <a:close/>
              </a:path>
              <a:path w="372109" h="327660">
                <a:moveTo>
                  <a:pt x="51054" y="301752"/>
                </a:moveTo>
                <a:lnTo>
                  <a:pt x="50292" y="301752"/>
                </a:lnTo>
                <a:lnTo>
                  <a:pt x="48768" y="300228"/>
                </a:lnTo>
                <a:lnTo>
                  <a:pt x="51054" y="301752"/>
                </a:lnTo>
                <a:close/>
              </a:path>
              <a:path w="372109" h="327660">
                <a:moveTo>
                  <a:pt x="60960" y="307848"/>
                </a:moveTo>
                <a:lnTo>
                  <a:pt x="57912" y="307848"/>
                </a:lnTo>
                <a:lnTo>
                  <a:pt x="56388" y="306324"/>
                </a:lnTo>
                <a:lnTo>
                  <a:pt x="60960" y="307848"/>
                </a:lnTo>
                <a:close/>
              </a:path>
              <a:path w="372109" h="327660">
                <a:moveTo>
                  <a:pt x="76200" y="309372"/>
                </a:moveTo>
                <a:lnTo>
                  <a:pt x="77724" y="308229"/>
                </a:lnTo>
                <a:lnTo>
                  <a:pt x="79248" y="307848"/>
                </a:lnTo>
                <a:lnTo>
                  <a:pt x="76200" y="309372"/>
                </a:lnTo>
                <a:close/>
              </a:path>
              <a:path w="372109" h="327660">
                <a:moveTo>
                  <a:pt x="108204" y="309372"/>
                </a:moveTo>
                <a:lnTo>
                  <a:pt x="76200" y="309372"/>
                </a:lnTo>
                <a:lnTo>
                  <a:pt x="79248" y="307848"/>
                </a:lnTo>
                <a:lnTo>
                  <a:pt x="110109" y="307848"/>
                </a:lnTo>
                <a:lnTo>
                  <a:pt x="108204" y="309372"/>
                </a:lnTo>
                <a:close/>
              </a:path>
              <a:path w="372109" h="327660">
                <a:moveTo>
                  <a:pt x="76200" y="309372"/>
                </a:moveTo>
                <a:lnTo>
                  <a:pt x="73152" y="309372"/>
                </a:lnTo>
                <a:lnTo>
                  <a:pt x="77724" y="308229"/>
                </a:lnTo>
                <a:lnTo>
                  <a:pt x="76200" y="309372"/>
                </a:lnTo>
                <a:close/>
              </a:path>
              <a:path w="372109" h="327660">
                <a:moveTo>
                  <a:pt x="79248" y="327660"/>
                </a:moveTo>
                <a:lnTo>
                  <a:pt x="60960" y="327660"/>
                </a:lnTo>
                <a:lnTo>
                  <a:pt x="59436" y="326136"/>
                </a:lnTo>
                <a:lnTo>
                  <a:pt x="54864" y="324612"/>
                </a:lnTo>
                <a:lnTo>
                  <a:pt x="85344" y="324612"/>
                </a:lnTo>
                <a:lnTo>
                  <a:pt x="79248" y="3276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4" name="object 15"/>
          <p:cNvSpPr/>
          <p:nvPr/>
        </p:nvSpPr>
        <p:spPr>
          <a:xfrm>
            <a:off x="5655564" y="4067556"/>
            <a:ext cx="715010" cy="459105"/>
          </a:xfrm>
          <a:custGeom>
            <a:avLst/>
            <a:gdLst/>
            <a:ahLst/>
            <a:cxnLst/>
            <a:rect l="l" t="t" r="r" b="b"/>
            <a:pathLst>
              <a:path w="715010" h="459104">
                <a:moveTo>
                  <a:pt x="612267" y="85343"/>
                </a:moveTo>
                <a:lnTo>
                  <a:pt x="562355" y="85343"/>
                </a:lnTo>
                <a:lnTo>
                  <a:pt x="591312" y="67055"/>
                </a:lnTo>
                <a:lnTo>
                  <a:pt x="620267" y="50291"/>
                </a:lnTo>
                <a:lnTo>
                  <a:pt x="647700" y="32003"/>
                </a:lnTo>
                <a:lnTo>
                  <a:pt x="673607" y="15240"/>
                </a:lnTo>
                <a:lnTo>
                  <a:pt x="675132" y="15240"/>
                </a:lnTo>
                <a:lnTo>
                  <a:pt x="702564" y="1524"/>
                </a:lnTo>
                <a:lnTo>
                  <a:pt x="707135" y="0"/>
                </a:lnTo>
                <a:lnTo>
                  <a:pt x="710183" y="1524"/>
                </a:lnTo>
                <a:lnTo>
                  <a:pt x="713232" y="4571"/>
                </a:lnTo>
                <a:lnTo>
                  <a:pt x="714755" y="7619"/>
                </a:lnTo>
                <a:lnTo>
                  <a:pt x="714755" y="12191"/>
                </a:lnTo>
                <a:lnTo>
                  <a:pt x="711707" y="15240"/>
                </a:lnTo>
                <a:lnTo>
                  <a:pt x="687323" y="35051"/>
                </a:lnTo>
                <a:lnTo>
                  <a:pt x="659891" y="53340"/>
                </a:lnTo>
                <a:lnTo>
                  <a:pt x="661416" y="53340"/>
                </a:lnTo>
                <a:lnTo>
                  <a:pt x="633983" y="71627"/>
                </a:lnTo>
                <a:lnTo>
                  <a:pt x="612267" y="85343"/>
                </a:lnTo>
                <a:close/>
              </a:path>
              <a:path w="715010" h="459104">
                <a:moveTo>
                  <a:pt x="163067" y="422147"/>
                </a:moveTo>
                <a:lnTo>
                  <a:pt x="132587" y="422147"/>
                </a:lnTo>
                <a:lnTo>
                  <a:pt x="137159" y="416051"/>
                </a:lnTo>
                <a:lnTo>
                  <a:pt x="144780" y="408432"/>
                </a:lnTo>
                <a:lnTo>
                  <a:pt x="150875" y="402335"/>
                </a:lnTo>
                <a:lnTo>
                  <a:pt x="150875" y="400811"/>
                </a:lnTo>
                <a:lnTo>
                  <a:pt x="160019" y="393191"/>
                </a:lnTo>
                <a:lnTo>
                  <a:pt x="158496" y="393191"/>
                </a:lnTo>
                <a:lnTo>
                  <a:pt x="167639" y="382524"/>
                </a:lnTo>
                <a:lnTo>
                  <a:pt x="169164" y="382524"/>
                </a:lnTo>
                <a:lnTo>
                  <a:pt x="179832" y="371855"/>
                </a:lnTo>
                <a:lnTo>
                  <a:pt x="190500" y="358140"/>
                </a:lnTo>
                <a:lnTo>
                  <a:pt x="202691" y="344424"/>
                </a:lnTo>
                <a:lnTo>
                  <a:pt x="204216" y="344424"/>
                </a:lnTo>
                <a:lnTo>
                  <a:pt x="217932" y="329183"/>
                </a:lnTo>
                <a:lnTo>
                  <a:pt x="234696" y="312419"/>
                </a:lnTo>
                <a:lnTo>
                  <a:pt x="236219" y="312419"/>
                </a:lnTo>
                <a:lnTo>
                  <a:pt x="256032" y="294132"/>
                </a:lnTo>
                <a:lnTo>
                  <a:pt x="277367" y="277367"/>
                </a:lnTo>
                <a:lnTo>
                  <a:pt x="298703" y="259079"/>
                </a:lnTo>
                <a:lnTo>
                  <a:pt x="321564" y="240791"/>
                </a:lnTo>
                <a:lnTo>
                  <a:pt x="323087" y="240791"/>
                </a:lnTo>
                <a:lnTo>
                  <a:pt x="345948" y="224027"/>
                </a:lnTo>
                <a:lnTo>
                  <a:pt x="370332" y="205740"/>
                </a:lnTo>
                <a:lnTo>
                  <a:pt x="371855" y="205740"/>
                </a:lnTo>
                <a:lnTo>
                  <a:pt x="397764" y="188975"/>
                </a:lnTo>
                <a:lnTo>
                  <a:pt x="423671" y="170687"/>
                </a:lnTo>
                <a:lnTo>
                  <a:pt x="478535" y="134111"/>
                </a:lnTo>
                <a:lnTo>
                  <a:pt x="533400" y="100583"/>
                </a:lnTo>
                <a:lnTo>
                  <a:pt x="534923" y="100583"/>
                </a:lnTo>
                <a:lnTo>
                  <a:pt x="562355" y="83819"/>
                </a:lnTo>
                <a:lnTo>
                  <a:pt x="562355" y="85343"/>
                </a:lnTo>
                <a:lnTo>
                  <a:pt x="612267" y="85343"/>
                </a:lnTo>
                <a:lnTo>
                  <a:pt x="605028" y="89916"/>
                </a:lnTo>
                <a:lnTo>
                  <a:pt x="547116" y="123443"/>
                </a:lnTo>
                <a:lnTo>
                  <a:pt x="519683" y="138683"/>
                </a:lnTo>
                <a:lnTo>
                  <a:pt x="494538" y="155447"/>
                </a:lnTo>
                <a:lnTo>
                  <a:pt x="492251" y="155447"/>
                </a:lnTo>
                <a:lnTo>
                  <a:pt x="466343" y="173735"/>
                </a:lnTo>
                <a:lnTo>
                  <a:pt x="411480" y="210311"/>
                </a:lnTo>
                <a:lnTo>
                  <a:pt x="385571" y="227075"/>
                </a:lnTo>
                <a:lnTo>
                  <a:pt x="361187" y="245363"/>
                </a:lnTo>
                <a:lnTo>
                  <a:pt x="338328" y="262127"/>
                </a:lnTo>
                <a:lnTo>
                  <a:pt x="315467" y="280416"/>
                </a:lnTo>
                <a:lnTo>
                  <a:pt x="292607" y="297179"/>
                </a:lnTo>
                <a:lnTo>
                  <a:pt x="272796" y="313943"/>
                </a:lnTo>
                <a:lnTo>
                  <a:pt x="254635" y="330708"/>
                </a:lnTo>
                <a:lnTo>
                  <a:pt x="252983" y="330708"/>
                </a:lnTo>
                <a:lnTo>
                  <a:pt x="236219" y="347471"/>
                </a:lnTo>
                <a:lnTo>
                  <a:pt x="220980" y="361187"/>
                </a:lnTo>
                <a:lnTo>
                  <a:pt x="208787" y="374903"/>
                </a:lnTo>
                <a:lnTo>
                  <a:pt x="196596" y="387095"/>
                </a:lnTo>
                <a:lnTo>
                  <a:pt x="185928" y="399287"/>
                </a:lnTo>
                <a:lnTo>
                  <a:pt x="176783" y="409955"/>
                </a:lnTo>
                <a:lnTo>
                  <a:pt x="167639" y="417575"/>
                </a:lnTo>
                <a:lnTo>
                  <a:pt x="163067" y="422147"/>
                </a:lnTo>
                <a:close/>
              </a:path>
              <a:path w="715010" h="459104">
                <a:moveTo>
                  <a:pt x="492251" y="156971"/>
                </a:moveTo>
                <a:lnTo>
                  <a:pt x="492251" y="155447"/>
                </a:lnTo>
                <a:lnTo>
                  <a:pt x="494538" y="155447"/>
                </a:lnTo>
                <a:lnTo>
                  <a:pt x="492251" y="156971"/>
                </a:lnTo>
                <a:close/>
              </a:path>
              <a:path w="715010" h="459104">
                <a:moveTo>
                  <a:pt x="252983" y="332232"/>
                </a:moveTo>
                <a:lnTo>
                  <a:pt x="252983" y="330708"/>
                </a:lnTo>
                <a:lnTo>
                  <a:pt x="254635" y="330708"/>
                </a:lnTo>
                <a:lnTo>
                  <a:pt x="252983" y="332232"/>
                </a:lnTo>
                <a:close/>
              </a:path>
              <a:path w="715010" h="459104">
                <a:moveTo>
                  <a:pt x="24383" y="394716"/>
                </a:moveTo>
                <a:lnTo>
                  <a:pt x="7619" y="394716"/>
                </a:lnTo>
                <a:lnTo>
                  <a:pt x="9143" y="391667"/>
                </a:lnTo>
                <a:lnTo>
                  <a:pt x="16764" y="384047"/>
                </a:lnTo>
                <a:lnTo>
                  <a:pt x="19812" y="382524"/>
                </a:lnTo>
                <a:lnTo>
                  <a:pt x="21335" y="381000"/>
                </a:lnTo>
                <a:lnTo>
                  <a:pt x="28955" y="381000"/>
                </a:lnTo>
                <a:lnTo>
                  <a:pt x="38100" y="385571"/>
                </a:lnTo>
                <a:lnTo>
                  <a:pt x="39623" y="387095"/>
                </a:lnTo>
                <a:lnTo>
                  <a:pt x="42671" y="388619"/>
                </a:lnTo>
                <a:lnTo>
                  <a:pt x="44196" y="390143"/>
                </a:lnTo>
                <a:lnTo>
                  <a:pt x="45719" y="393191"/>
                </a:lnTo>
                <a:lnTo>
                  <a:pt x="21335" y="393191"/>
                </a:lnTo>
                <a:lnTo>
                  <a:pt x="24383" y="394716"/>
                </a:lnTo>
                <a:close/>
              </a:path>
              <a:path w="715010" h="459104">
                <a:moveTo>
                  <a:pt x="6096" y="406908"/>
                </a:moveTo>
                <a:lnTo>
                  <a:pt x="4571" y="406908"/>
                </a:lnTo>
                <a:lnTo>
                  <a:pt x="3048" y="405383"/>
                </a:lnTo>
                <a:lnTo>
                  <a:pt x="0" y="403859"/>
                </a:lnTo>
                <a:lnTo>
                  <a:pt x="0" y="400811"/>
                </a:lnTo>
                <a:lnTo>
                  <a:pt x="3048" y="399287"/>
                </a:lnTo>
                <a:lnTo>
                  <a:pt x="6096" y="396240"/>
                </a:lnTo>
                <a:lnTo>
                  <a:pt x="6096" y="394716"/>
                </a:lnTo>
                <a:lnTo>
                  <a:pt x="7619" y="393191"/>
                </a:lnTo>
                <a:lnTo>
                  <a:pt x="7619" y="394716"/>
                </a:lnTo>
                <a:lnTo>
                  <a:pt x="19812" y="394716"/>
                </a:lnTo>
                <a:lnTo>
                  <a:pt x="16764" y="397763"/>
                </a:lnTo>
                <a:lnTo>
                  <a:pt x="15239" y="397763"/>
                </a:lnTo>
                <a:lnTo>
                  <a:pt x="12191" y="400811"/>
                </a:lnTo>
                <a:lnTo>
                  <a:pt x="10667" y="403859"/>
                </a:lnTo>
                <a:lnTo>
                  <a:pt x="7619" y="405383"/>
                </a:lnTo>
                <a:lnTo>
                  <a:pt x="6096" y="406908"/>
                </a:lnTo>
                <a:close/>
              </a:path>
              <a:path w="715010" h="459104">
                <a:moveTo>
                  <a:pt x="50291" y="400811"/>
                </a:moveTo>
                <a:lnTo>
                  <a:pt x="32003" y="400811"/>
                </a:lnTo>
                <a:lnTo>
                  <a:pt x="30480" y="399287"/>
                </a:lnTo>
                <a:lnTo>
                  <a:pt x="27432" y="397763"/>
                </a:lnTo>
                <a:lnTo>
                  <a:pt x="24383" y="394716"/>
                </a:lnTo>
                <a:lnTo>
                  <a:pt x="21335" y="393191"/>
                </a:lnTo>
                <a:lnTo>
                  <a:pt x="45719" y="393191"/>
                </a:lnTo>
                <a:lnTo>
                  <a:pt x="48767" y="396240"/>
                </a:lnTo>
                <a:lnTo>
                  <a:pt x="50291" y="400811"/>
                </a:lnTo>
                <a:close/>
              </a:path>
              <a:path w="715010" h="459104">
                <a:moveTo>
                  <a:pt x="18288" y="396239"/>
                </a:moveTo>
                <a:lnTo>
                  <a:pt x="19812" y="394716"/>
                </a:lnTo>
                <a:lnTo>
                  <a:pt x="21335" y="394716"/>
                </a:lnTo>
                <a:lnTo>
                  <a:pt x="18288" y="396239"/>
                </a:lnTo>
                <a:close/>
              </a:path>
              <a:path w="715010" h="459104">
                <a:moveTo>
                  <a:pt x="18287" y="396240"/>
                </a:moveTo>
                <a:close/>
              </a:path>
              <a:path w="715010" h="459104">
                <a:moveTo>
                  <a:pt x="30988" y="400303"/>
                </a:moveTo>
                <a:lnTo>
                  <a:pt x="28955" y="399287"/>
                </a:lnTo>
                <a:lnTo>
                  <a:pt x="30480" y="399287"/>
                </a:lnTo>
                <a:lnTo>
                  <a:pt x="30988" y="400303"/>
                </a:lnTo>
                <a:close/>
              </a:path>
              <a:path w="715010" h="459104">
                <a:moveTo>
                  <a:pt x="32003" y="400811"/>
                </a:moveTo>
                <a:lnTo>
                  <a:pt x="30988" y="400303"/>
                </a:lnTo>
                <a:lnTo>
                  <a:pt x="30480" y="399287"/>
                </a:lnTo>
                <a:lnTo>
                  <a:pt x="32003" y="400811"/>
                </a:lnTo>
                <a:close/>
              </a:path>
              <a:path w="715010" h="459104">
                <a:moveTo>
                  <a:pt x="51815" y="400811"/>
                </a:moveTo>
                <a:lnTo>
                  <a:pt x="50291" y="400811"/>
                </a:lnTo>
                <a:lnTo>
                  <a:pt x="50291" y="399287"/>
                </a:lnTo>
                <a:lnTo>
                  <a:pt x="51815" y="400811"/>
                </a:lnTo>
                <a:close/>
              </a:path>
              <a:path w="715010" h="459104">
                <a:moveTo>
                  <a:pt x="35051" y="406908"/>
                </a:moveTo>
                <a:lnTo>
                  <a:pt x="32003" y="402335"/>
                </a:lnTo>
                <a:lnTo>
                  <a:pt x="30988" y="400303"/>
                </a:lnTo>
                <a:lnTo>
                  <a:pt x="32003" y="400811"/>
                </a:lnTo>
                <a:lnTo>
                  <a:pt x="51815" y="400811"/>
                </a:lnTo>
                <a:lnTo>
                  <a:pt x="56387" y="405383"/>
                </a:lnTo>
                <a:lnTo>
                  <a:pt x="35051" y="405383"/>
                </a:lnTo>
                <a:lnTo>
                  <a:pt x="35051" y="406908"/>
                </a:lnTo>
                <a:close/>
              </a:path>
              <a:path w="715010" h="459104">
                <a:moveTo>
                  <a:pt x="57912" y="409955"/>
                </a:moveTo>
                <a:lnTo>
                  <a:pt x="36575" y="409955"/>
                </a:lnTo>
                <a:lnTo>
                  <a:pt x="35051" y="405383"/>
                </a:lnTo>
                <a:lnTo>
                  <a:pt x="56387" y="405383"/>
                </a:lnTo>
                <a:lnTo>
                  <a:pt x="57912" y="409955"/>
                </a:lnTo>
                <a:close/>
              </a:path>
              <a:path w="715010" h="459104">
                <a:moveTo>
                  <a:pt x="42671" y="416051"/>
                </a:moveTo>
                <a:lnTo>
                  <a:pt x="39623" y="413003"/>
                </a:lnTo>
                <a:lnTo>
                  <a:pt x="41148" y="413003"/>
                </a:lnTo>
                <a:lnTo>
                  <a:pt x="38100" y="409955"/>
                </a:lnTo>
                <a:lnTo>
                  <a:pt x="57912" y="409955"/>
                </a:lnTo>
                <a:lnTo>
                  <a:pt x="57912" y="408432"/>
                </a:lnTo>
                <a:lnTo>
                  <a:pt x="60959" y="411479"/>
                </a:lnTo>
                <a:lnTo>
                  <a:pt x="59435" y="411479"/>
                </a:lnTo>
                <a:lnTo>
                  <a:pt x="62483" y="413003"/>
                </a:lnTo>
                <a:lnTo>
                  <a:pt x="64007" y="414527"/>
                </a:lnTo>
                <a:lnTo>
                  <a:pt x="42671" y="414527"/>
                </a:lnTo>
                <a:lnTo>
                  <a:pt x="42671" y="416051"/>
                </a:lnTo>
                <a:close/>
              </a:path>
              <a:path w="715010" h="459104">
                <a:moveTo>
                  <a:pt x="143255" y="409955"/>
                </a:moveTo>
                <a:lnTo>
                  <a:pt x="144779" y="408432"/>
                </a:lnTo>
                <a:lnTo>
                  <a:pt x="143255" y="409955"/>
                </a:lnTo>
                <a:close/>
              </a:path>
              <a:path w="715010" h="459104">
                <a:moveTo>
                  <a:pt x="91440" y="437387"/>
                </a:moveTo>
                <a:lnTo>
                  <a:pt x="65532" y="437387"/>
                </a:lnTo>
                <a:lnTo>
                  <a:pt x="62483" y="435863"/>
                </a:lnTo>
                <a:lnTo>
                  <a:pt x="60959" y="434340"/>
                </a:lnTo>
                <a:lnTo>
                  <a:pt x="57912" y="432816"/>
                </a:lnTo>
                <a:lnTo>
                  <a:pt x="56387" y="431291"/>
                </a:lnTo>
                <a:lnTo>
                  <a:pt x="54864" y="428243"/>
                </a:lnTo>
                <a:lnTo>
                  <a:pt x="51816" y="426719"/>
                </a:lnTo>
                <a:lnTo>
                  <a:pt x="53339" y="426719"/>
                </a:lnTo>
                <a:lnTo>
                  <a:pt x="48767" y="423671"/>
                </a:lnTo>
                <a:lnTo>
                  <a:pt x="45719" y="419100"/>
                </a:lnTo>
                <a:lnTo>
                  <a:pt x="44196" y="419100"/>
                </a:lnTo>
                <a:lnTo>
                  <a:pt x="42671" y="414527"/>
                </a:lnTo>
                <a:lnTo>
                  <a:pt x="64007" y="414527"/>
                </a:lnTo>
                <a:lnTo>
                  <a:pt x="67055" y="416051"/>
                </a:lnTo>
                <a:lnTo>
                  <a:pt x="67055" y="417575"/>
                </a:lnTo>
                <a:lnTo>
                  <a:pt x="70103" y="420624"/>
                </a:lnTo>
                <a:lnTo>
                  <a:pt x="68580" y="420624"/>
                </a:lnTo>
                <a:lnTo>
                  <a:pt x="74675" y="423671"/>
                </a:lnTo>
                <a:lnTo>
                  <a:pt x="79248" y="428243"/>
                </a:lnTo>
                <a:lnTo>
                  <a:pt x="79248" y="429767"/>
                </a:lnTo>
                <a:lnTo>
                  <a:pt x="83819" y="432816"/>
                </a:lnTo>
                <a:lnTo>
                  <a:pt x="86867" y="434340"/>
                </a:lnTo>
                <a:lnTo>
                  <a:pt x="85343" y="434340"/>
                </a:lnTo>
                <a:lnTo>
                  <a:pt x="88391" y="435863"/>
                </a:lnTo>
                <a:lnTo>
                  <a:pt x="89916" y="435863"/>
                </a:lnTo>
                <a:lnTo>
                  <a:pt x="91440" y="437387"/>
                </a:lnTo>
                <a:close/>
              </a:path>
              <a:path w="715010" h="459104">
                <a:moveTo>
                  <a:pt x="147828" y="437387"/>
                </a:moveTo>
                <a:lnTo>
                  <a:pt x="117348" y="437387"/>
                </a:lnTo>
                <a:lnTo>
                  <a:pt x="128016" y="426719"/>
                </a:lnTo>
                <a:lnTo>
                  <a:pt x="132587" y="420624"/>
                </a:lnTo>
                <a:lnTo>
                  <a:pt x="132587" y="422147"/>
                </a:lnTo>
                <a:lnTo>
                  <a:pt x="163067" y="422147"/>
                </a:lnTo>
                <a:lnTo>
                  <a:pt x="160019" y="425195"/>
                </a:lnTo>
                <a:lnTo>
                  <a:pt x="152400" y="431291"/>
                </a:lnTo>
                <a:lnTo>
                  <a:pt x="153923" y="431291"/>
                </a:lnTo>
                <a:lnTo>
                  <a:pt x="147828" y="435863"/>
                </a:lnTo>
                <a:lnTo>
                  <a:pt x="147828" y="437387"/>
                </a:lnTo>
                <a:close/>
              </a:path>
              <a:path w="715010" h="459104">
                <a:moveTo>
                  <a:pt x="112775" y="440435"/>
                </a:moveTo>
                <a:lnTo>
                  <a:pt x="115823" y="437387"/>
                </a:lnTo>
                <a:lnTo>
                  <a:pt x="118871" y="435863"/>
                </a:lnTo>
                <a:lnTo>
                  <a:pt x="117348" y="437387"/>
                </a:lnTo>
                <a:lnTo>
                  <a:pt x="147828" y="437387"/>
                </a:lnTo>
                <a:lnTo>
                  <a:pt x="145796" y="438911"/>
                </a:lnTo>
                <a:lnTo>
                  <a:pt x="115823" y="438911"/>
                </a:lnTo>
                <a:lnTo>
                  <a:pt x="112775" y="440435"/>
                </a:lnTo>
                <a:close/>
              </a:path>
              <a:path w="715010" h="459104">
                <a:moveTo>
                  <a:pt x="67436" y="439673"/>
                </a:moveTo>
                <a:lnTo>
                  <a:pt x="64007" y="437387"/>
                </a:lnTo>
                <a:lnTo>
                  <a:pt x="91440" y="437388"/>
                </a:lnTo>
                <a:lnTo>
                  <a:pt x="92964" y="438911"/>
                </a:lnTo>
                <a:lnTo>
                  <a:pt x="67055" y="438911"/>
                </a:lnTo>
                <a:lnTo>
                  <a:pt x="67436" y="439673"/>
                </a:lnTo>
                <a:close/>
              </a:path>
              <a:path w="715010" h="459104">
                <a:moveTo>
                  <a:pt x="94487" y="438911"/>
                </a:moveTo>
                <a:lnTo>
                  <a:pt x="92964" y="438911"/>
                </a:lnTo>
                <a:lnTo>
                  <a:pt x="91440" y="437388"/>
                </a:lnTo>
                <a:lnTo>
                  <a:pt x="94487" y="438911"/>
                </a:lnTo>
                <a:close/>
              </a:path>
              <a:path w="715010" h="459104">
                <a:moveTo>
                  <a:pt x="68580" y="440435"/>
                </a:moveTo>
                <a:lnTo>
                  <a:pt x="67436" y="439673"/>
                </a:lnTo>
                <a:lnTo>
                  <a:pt x="67055" y="438911"/>
                </a:lnTo>
                <a:lnTo>
                  <a:pt x="68580" y="440435"/>
                </a:lnTo>
                <a:close/>
              </a:path>
              <a:path w="715010" h="459104">
                <a:moveTo>
                  <a:pt x="102107" y="440435"/>
                </a:moveTo>
                <a:lnTo>
                  <a:pt x="68580" y="440435"/>
                </a:lnTo>
                <a:lnTo>
                  <a:pt x="67055" y="438911"/>
                </a:lnTo>
                <a:lnTo>
                  <a:pt x="99059" y="438911"/>
                </a:lnTo>
                <a:lnTo>
                  <a:pt x="102107" y="440435"/>
                </a:lnTo>
                <a:close/>
              </a:path>
              <a:path w="715010" h="459104">
                <a:moveTo>
                  <a:pt x="112775" y="440435"/>
                </a:moveTo>
                <a:lnTo>
                  <a:pt x="109728" y="440435"/>
                </a:lnTo>
                <a:lnTo>
                  <a:pt x="112775" y="438911"/>
                </a:lnTo>
                <a:lnTo>
                  <a:pt x="112775" y="440435"/>
                </a:lnTo>
                <a:close/>
              </a:path>
              <a:path w="715010" h="459104">
                <a:moveTo>
                  <a:pt x="143764" y="440435"/>
                </a:moveTo>
                <a:lnTo>
                  <a:pt x="112775" y="440435"/>
                </a:lnTo>
                <a:lnTo>
                  <a:pt x="115823" y="438911"/>
                </a:lnTo>
                <a:lnTo>
                  <a:pt x="145796" y="438911"/>
                </a:lnTo>
                <a:lnTo>
                  <a:pt x="143764" y="440435"/>
                </a:lnTo>
                <a:close/>
              </a:path>
              <a:path w="715010" h="459104">
                <a:moveTo>
                  <a:pt x="131064" y="452627"/>
                </a:moveTo>
                <a:lnTo>
                  <a:pt x="83819" y="452627"/>
                </a:lnTo>
                <a:lnTo>
                  <a:pt x="80771" y="449579"/>
                </a:lnTo>
                <a:lnTo>
                  <a:pt x="74675" y="446532"/>
                </a:lnTo>
                <a:lnTo>
                  <a:pt x="71628" y="443483"/>
                </a:lnTo>
                <a:lnTo>
                  <a:pt x="68580" y="441959"/>
                </a:lnTo>
                <a:lnTo>
                  <a:pt x="67436" y="439673"/>
                </a:lnTo>
                <a:lnTo>
                  <a:pt x="68580" y="440435"/>
                </a:lnTo>
                <a:lnTo>
                  <a:pt x="143764" y="440435"/>
                </a:lnTo>
                <a:lnTo>
                  <a:pt x="141732" y="441959"/>
                </a:lnTo>
                <a:lnTo>
                  <a:pt x="131064" y="452627"/>
                </a:lnTo>
                <a:close/>
              </a:path>
              <a:path w="715010" h="459104">
                <a:moveTo>
                  <a:pt x="121919" y="457200"/>
                </a:moveTo>
                <a:lnTo>
                  <a:pt x="99059" y="457200"/>
                </a:lnTo>
                <a:lnTo>
                  <a:pt x="96012" y="455675"/>
                </a:lnTo>
                <a:lnTo>
                  <a:pt x="91439" y="455675"/>
                </a:lnTo>
                <a:lnTo>
                  <a:pt x="88391" y="454151"/>
                </a:lnTo>
                <a:lnTo>
                  <a:pt x="86867" y="454151"/>
                </a:lnTo>
                <a:lnTo>
                  <a:pt x="85343" y="452627"/>
                </a:lnTo>
                <a:lnTo>
                  <a:pt x="129539" y="452627"/>
                </a:lnTo>
                <a:lnTo>
                  <a:pt x="124967" y="454151"/>
                </a:lnTo>
                <a:lnTo>
                  <a:pt x="121919" y="457200"/>
                </a:lnTo>
                <a:close/>
              </a:path>
              <a:path w="715010" h="459104">
                <a:moveTo>
                  <a:pt x="96012" y="457200"/>
                </a:moveTo>
                <a:lnTo>
                  <a:pt x="92964" y="455675"/>
                </a:lnTo>
                <a:lnTo>
                  <a:pt x="96012" y="455675"/>
                </a:lnTo>
                <a:lnTo>
                  <a:pt x="96012" y="457200"/>
                </a:lnTo>
                <a:close/>
              </a:path>
              <a:path w="715010" h="459104">
                <a:moveTo>
                  <a:pt x="115823" y="458724"/>
                </a:moveTo>
                <a:lnTo>
                  <a:pt x="105155" y="458724"/>
                </a:lnTo>
                <a:lnTo>
                  <a:pt x="102107" y="457200"/>
                </a:lnTo>
                <a:lnTo>
                  <a:pt x="118871" y="457200"/>
                </a:lnTo>
                <a:lnTo>
                  <a:pt x="115823" y="458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5" name="object 16"/>
          <p:cNvSpPr/>
          <p:nvPr/>
        </p:nvSpPr>
        <p:spPr>
          <a:xfrm>
            <a:off x="4361688" y="4971288"/>
            <a:ext cx="472440" cy="243840"/>
          </a:xfrm>
          <a:custGeom>
            <a:avLst/>
            <a:gdLst/>
            <a:ahLst/>
            <a:cxnLst/>
            <a:rect l="l" t="t" r="r" b="b"/>
            <a:pathLst>
              <a:path w="472439" h="243839">
                <a:moveTo>
                  <a:pt x="460247" y="1524"/>
                </a:moveTo>
                <a:lnTo>
                  <a:pt x="446531" y="1524"/>
                </a:lnTo>
                <a:lnTo>
                  <a:pt x="449579" y="0"/>
                </a:lnTo>
                <a:lnTo>
                  <a:pt x="458723" y="0"/>
                </a:lnTo>
                <a:lnTo>
                  <a:pt x="460247" y="1524"/>
                </a:lnTo>
                <a:close/>
              </a:path>
              <a:path w="472439" h="243839">
                <a:moveTo>
                  <a:pt x="472439" y="18288"/>
                </a:moveTo>
                <a:lnTo>
                  <a:pt x="402335" y="18288"/>
                </a:lnTo>
                <a:lnTo>
                  <a:pt x="409955" y="13716"/>
                </a:lnTo>
                <a:lnTo>
                  <a:pt x="411479" y="13716"/>
                </a:lnTo>
                <a:lnTo>
                  <a:pt x="419100" y="10667"/>
                </a:lnTo>
                <a:lnTo>
                  <a:pt x="419100" y="9144"/>
                </a:lnTo>
                <a:lnTo>
                  <a:pt x="426719" y="7619"/>
                </a:lnTo>
                <a:lnTo>
                  <a:pt x="432815" y="4572"/>
                </a:lnTo>
                <a:lnTo>
                  <a:pt x="434339" y="4572"/>
                </a:lnTo>
                <a:lnTo>
                  <a:pt x="438911" y="3048"/>
                </a:lnTo>
                <a:lnTo>
                  <a:pt x="445008" y="1524"/>
                </a:lnTo>
                <a:lnTo>
                  <a:pt x="463295" y="1524"/>
                </a:lnTo>
                <a:lnTo>
                  <a:pt x="472439" y="10667"/>
                </a:lnTo>
                <a:lnTo>
                  <a:pt x="472439" y="18288"/>
                </a:lnTo>
                <a:close/>
              </a:path>
              <a:path w="472439" h="243839">
                <a:moveTo>
                  <a:pt x="143255" y="216408"/>
                </a:moveTo>
                <a:lnTo>
                  <a:pt x="94487" y="216408"/>
                </a:lnTo>
                <a:lnTo>
                  <a:pt x="100583" y="211835"/>
                </a:lnTo>
                <a:lnTo>
                  <a:pt x="106679" y="208788"/>
                </a:lnTo>
                <a:lnTo>
                  <a:pt x="114300" y="205740"/>
                </a:lnTo>
                <a:lnTo>
                  <a:pt x="112775" y="205740"/>
                </a:lnTo>
                <a:lnTo>
                  <a:pt x="120395" y="201167"/>
                </a:lnTo>
                <a:lnTo>
                  <a:pt x="128015" y="195072"/>
                </a:lnTo>
                <a:lnTo>
                  <a:pt x="137159" y="188976"/>
                </a:lnTo>
                <a:lnTo>
                  <a:pt x="147827" y="181356"/>
                </a:lnTo>
                <a:lnTo>
                  <a:pt x="156971" y="175260"/>
                </a:lnTo>
                <a:lnTo>
                  <a:pt x="167639" y="166116"/>
                </a:lnTo>
                <a:lnTo>
                  <a:pt x="179831" y="158496"/>
                </a:lnTo>
                <a:lnTo>
                  <a:pt x="190500" y="150876"/>
                </a:lnTo>
                <a:lnTo>
                  <a:pt x="204215" y="143256"/>
                </a:lnTo>
                <a:lnTo>
                  <a:pt x="217931" y="134112"/>
                </a:lnTo>
                <a:lnTo>
                  <a:pt x="233171" y="126492"/>
                </a:lnTo>
                <a:lnTo>
                  <a:pt x="231647" y="126492"/>
                </a:lnTo>
                <a:lnTo>
                  <a:pt x="259079" y="108204"/>
                </a:lnTo>
                <a:lnTo>
                  <a:pt x="271271" y="100583"/>
                </a:lnTo>
                <a:lnTo>
                  <a:pt x="284987" y="91440"/>
                </a:lnTo>
                <a:lnTo>
                  <a:pt x="283463" y="91440"/>
                </a:lnTo>
                <a:lnTo>
                  <a:pt x="295655" y="82296"/>
                </a:lnTo>
                <a:lnTo>
                  <a:pt x="307847" y="74676"/>
                </a:lnTo>
                <a:lnTo>
                  <a:pt x="318515" y="67056"/>
                </a:lnTo>
                <a:lnTo>
                  <a:pt x="327659" y="60960"/>
                </a:lnTo>
                <a:lnTo>
                  <a:pt x="329183" y="59435"/>
                </a:lnTo>
                <a:lnTo>
                  <a:pt x="338327" y="53340"/>
                </a:lnTo>
                <a:lnTo>
                  <a:pt x="348995" y="48767"/>
                </a:lnTo>
                <a:lnTo>
                  <a:pt x="347471" y="48767"/>
                </a:lnTo>
                <a:lnTo>
                  <a:pt x="356615" y="42672"/>
                </a:lnTo>
                <a:lnTo>
                  <a:pt x="358139" y="41148"/>
                </a:lnTo>
                <a:lnTo>
                  <a:pt x="367283" y="36576"/>
                </a:lnTo>
                <a:lnTo>
                  <a:pt x="365759" y="36576"/>
                </a:lnTo>
                <a:lnTo>
                  <a:pt x="374903" y="30480"/>
                </a:lnTo>
                <a:lnTo>
                  <a:pt x="376427" y="30480"/>
                </a:lnTo>
                <a:lnTo>
                  <a:pt x="403859" y="16764"/>
                </a:lnTo>
                <a:lnTo>
                  <a:pt x="402335" y="18288"/>
                </a:lnTo>
                <a:lnTo>
                  <a:pt x="472439" y="18288"/>
                </a:lnTo>
                <a:lnTo>
                  <a:pt x="472439" y="21335"/>
                </a:lnTo>
                <a:lnTo>
                  <a:pt x="452627" y="21335"/>
                </a:lnTo>
                <a:lnTo>
                  <a:pt x="452627" y="22860"/>
                </a:lnTo>
                <a:lnTo>
                  <a:pt x="451103" y="22860"/>
                </a:lnTo>
                <a:lnTo>
                  <a:pt x="452628" y="24384"/>
                </a:lnTo>
                <a:lnTo>
                  <a:pt x="453135" y="25908"/>
                </a:lnTo>
                <a:lnTo>
                  <a:pt x="451103" y="25908"/>
                </a:lnTo>
                <a:lnTo>
                  <a:pt x="441959" y="28956"/>
                </a:lnTo>
                <a:lnTo>
                  <a:pt x="435863" y="30480"/>
                </a:lnTo>
                <a:lnTo>
                  <a:pt x="428243" y="33528"/>
                </a:lnTo>
                <a:lnTo>
                  <a:pt x="429767" y="33528"/>
                </a:lnTo>
                <a:lnTo>
                  <a:pt x="422147" y="36576"/>
                </a:lnTo>
                <a:lnTo>
                  <a:pt x="406908" y="45719"/>
                </a:lnTo>
                <a:lnTo>
                  <a:pt x="397763" y="48767"/>
                </a:lnTo>
                <a:lnTo>
                  <a:pt x="388619" y="53340"/>
                </a:lnTo>
                <a:lnTo>
                  <a:pt x="390143" y="53340"/>
                </a:lnTo>
                <a:lnTo>
                  <a:pt x="381000" y="59435"/>
                </a:lnTo>
                <a:lnTo>
                  <a:pt x="371855" y="64008"/>
                </a:lnTo>
                <a:lnTo>
                  <a:pt x="353567" y="76200"/>
                </a:lnTo>
                <a:lnTo>
                  <a:pt x="342900" y="82296"/>
                </a:lnTo>
                <a:lnTo>
                  <a:pt x="333755" y="89916"/>
                </a:lnTo>
                <a:lnTo>
                  <a:pt x="323087" y="97535"/>
                </a:lnTo>
                <a:lnTo>
                  <a:pt x="310895" y="105156"/>
                </a:lnTo>
                <a:lnTo>
                  <a:pt x="300227" y="112776"/>
                </a:lnTo>
                <a:lnTo>
                  <a:pt x="298703" y="112776"/>
                </a:lnTo>
                <a:lnTo>
                  <a:pt x="274319" y="131064"/>
                </a:lnTo>
                <a:lnTo>
                  <a:pt x="272795" y="131064"/>
                </a:lnTo>
                <a:lnTo>
                  <a:pt x="259079" y="140208"/>
                </a:lnTo>
                <a:lnTo>
                  <a:pt x="260603" y="140208"/>
                </a:lnTo>
                <a:lnTo>
                  <a:pt x="246887" y="149351"/>
                </a:lnTo>
                <a:lnTo>
                  <a:pt x="245363" y="149351"/>
                </a:lnTo>
                <a:lnTo>
                  <a:pt x="231647" y="156972"/>
                </a:lnTo>
                <a:lnTo>
                  <a:pt x="217931" y="166116"/>
                </a:lnTo>
                <a:lnTo>
                  <a:pt x="193547" y="181356"/>
                </a:lnTo>
                <a:lnTo>
                  <a:pt x="182879" y="187451"/>
                </a:lnTo>
                <a:lnTo>
                  <a:pt x="184403" y="187451"/>
                </a:lnTo>
                <a:lnTo>
                  <a:pt x="172211" y="195072"/>
                </a:lnTo>
                <a:lnTo>
                  <a:pt x="172211" y="196596"/>
                </a:lnTo>
                <a:lnTo>
                  <a:pt x="161543" y="202692"/>
                </a:lnTo>
                <a:lnTo>
                  <a:pt x="152400" y="210312"/>
                </a:lnTo>
                <a:lnTo>
                  <a:pt x="143255" y="216408"/>
                </a:lnTo>
                <a:close/>
              </a:path>
              <a:path w="472439" h="243839">
                <a:moveTo>
                  <a:pt x="453771" y="23622"/>
                </a:moveTo>
                <a:lnTo>
                  <a:pt x="452627" y="22860"/>
                </a:lnTo>
                <a:lnTo>
                  <a:pt x="452627" y="21335"/>
                </a:lnTo>
                <a:lnTo>
                  <a:pt x="453771" y="23622"/>
                </a:lnTo>
                <a:close/>
              </a:path>
              <a:path w="472439" h="243839">
                <a:moveTo>
                  <a:pt x="455893" y="25037"/>
                </a:moveTo>
                <a:lnTo>
                  <a:pt x="453771" y="23622"/>
                </a:lnTo>
                <a:lnTo>
                  <a:pt x="452627" y="21335"/>
                </a:lnTo>
                <a:lnTo>
                  <a:pt x="472439" y="21335"/>
                </a:lnTo>
                <a:lnTo>
                  <a:pt x="472439" y="24383"/>
                </a:lnTo>
                <a:lnTo>
                  <a:pt x="457199" y="24384"/>
                </a:lnTo>
                <a:lnTo>
                  <a:pt x="455893" y="25037"/>
                </a:lnTo>
                <a:close/>
              </a:path>
              <a:path w="472439" h="243839">
                <a:moveTo>
                  <a:pt x="452627" y="23622"/>
                </a:moveTo>
                <a:lnTo>
                  <a:pt x="451103" y="22860"/>
                </a:lnTo>
                <a:lnTo>
                  <a:pt x="452627" y="22860"/>
                </a:lnTo>
                <a:lnTo>
                  <a:pt x="452627" y="23622"/>
                </a:lnTo>
                <a:close/>
              </a:path>
              <a:path w="472439" h="243839">
                <a:moveTo>
                  <a:pt x="453135" y="23875"/>
                </a:moveTo>
                <a:lnTo>
                  <a:pt x="452628" y="23622"/>
                </a:lnTo>
                <a:lnTo>
                  <a:pt x="452627" y="22860"/>
                </a:lnTo>
                <a:lnTo>
                  <a:pt x="453135" y="23875"/>
                </a:lnTo>
                <a:close/>
              </a:path>
              <a:path w="472439" h="243839">
                <a:moveTo>
                  <a:pt x="454151" y="24383"/>
                </a:moveTo>
                <a:lnTo>
                  <a:pt x="453135" y="23875"/>
                </a:lnTo>
                <a:lnTo>
                  <a:pt x="452627" y="22860"/>
                </a:lnTo>
                <a:lnTo>
                  <a:pt x="453771" y="23622"/>
                </a:lnTo>
                <a:lnTo>
                  <a:pt x="454151" y="24383"/>
                </a:lnTo>
                <a:close/>
              </a:path>
              <a:path w="472439" h="243839">
                <a:moveTo>
                  <a:pt x="454151" y="25908"/>
                </a:moveTo>
                <a:lnTo>
                  <a:pt x="452628" y="24384"/>
                </a:lnTo>
                <a:lnTo>
                  <a:pt x="452627" y="23622"/>
                </a:lnTo>
                <a:lnTo>
                  <a:pt x="453135" y="23875"/>
                </a:lnTo>
                <a:lnTo>
                  <a:pt x="454151" y="25908"/>
                </a:lnTo>
                <a:close/>
              </a:path>
              <a:path w="472439" h="243839">
                <a:moveTo>
                  <a:pt x="455675" y="25146"/>
                </a:moveTo>
                <a:lnTo>
                  <a:pt x="454151" y="24383"/>
                </a:lnTo>
                <a:lnTo>
                  <a:pt x="453771" y="23622"/>
                </a:lnTo>
                <a:lnTo>
                  <a:pt x="455893" y="25037"/>
                </a:lnTo>
                <a:lnTo>
                  <a:pt x="455675" y="25146"/>
                </a:lnTo>
                <a:close/>
              </a:path>
              <a:path w="472439" h="243839">
                <a:moveTo>
                  <a:pt x="454151" y="25908"/>
                </a:moveTo>
                <a:lnTo>
                  <a:pt x="453135" y="23875"/>
                </a:lnTo>
                <a:lnTo>
                  <a:pt x="455675" y="25146"/>
                </a:lnTo>
                <a:lnTo>
                  <a:pt x="454151" y="25908"/>
                </a:lnTo>
                <a:close/>
              </a:path>
              <a:path w="472439" h="243839">
                <a:moveTo>
                  <a:pt x="471931" y="25908"/>
                </a:moveTo>
                <a:lnTo>
                  <a:pt x="457200" y="25908"/>
                </a:lnTo>
                <a:lnTo>
                  <a:pt x="455893" y="25037"/>
                </a:lnTo>
                <a:lnTo>
                  <a:pt x="457200" y="24383"/>
                </a:lnTo>
                <a:lnTo>
                  <a:pt x="472439" y="24383"/>
                </a:lnTo>
                <a:lnTo>
                  <a:pt x="471931" y="25908"/>
                </a:lnTo>
                <a:close/>
              </a:path>
              <a:path w="472439" h="243839">
                <a:moveTo>
                  <a:pt x="466343" y="32004"/>
                </a:moveTo>
                <a:lnTo>
                  <a:pt x="457200" y="32004"/>
                </a:lnTo>
                <a:lnTo>
                  <a:pt x="454151" y="28956"/>
                </a:lnTo>
                <a:lnTo>
                  <a:pt x="452628" y="24384"/>
                </a:lnTo>
                <a:lnTo>
                  <a:pt x="454151" y="25908"/>
                </a:lnTo>
                <a:lnTo>
                  <a:pt x="471931" y="25908"/>
                </a:lnTo>
                <a:lnTo>
                  <a:pt x="470915" y="28956"/>
                </a:lnTo>
                <a:lnTo>
                  <a:pt x="466343" y="32004"/>
                </a:lnTo>
                <a:close/>
              </a:path>
              <a:path w="472439" h="243839">
                <a:moveTo>
                  <a:pt x="457200" y="25908"/>
                </a:moveTo>
                <a:lnTo>
                  <a:pt x="455675" y="25146"/>
                </a:lnTo>
                <a:lnTo>
                  <a:pt x="455893" y="25037"/>
                </a:lnTo>
                <a:lnTo>
                  <a:pt x="457200" y="25908"/>
                </a:lnTo>
                <a:close/>
              </a:path>
              <a:path w="472439" h="243839">
                <a:moveTo>
                  <a:pt x="457200" y="25908"/>
                </a:moveTo>
                <a:lnTo>
                  <a:pt x="454151" y="25908"/>
                </a:lnTo>
                <a:lnTo>
                  <a:pt x="455675" y="25146"/>
                </a:lnTo>
                <a:lnTo>
                  <a:pt x="457200" y="25908"/>
                </a:lnTo>
                <a:close/>
              </a:path>
              <a:path w="472439" h="243839">
                <a:moveTo>
                  <a:pt x="65531" y="219456"/>
                </a:moveTo>
                <a:lnTo>
                  <a:pt x="18287" y="219456"/>
                </a:lnTo>
                <a:lnTo>
                  <a:pt x="16763" y="217932"/>
                </a:lnTo>
                <a:lnTo>
                  <a:pt x="12191" y="216408"/>
                </a:lnTo>
                <a:lnTo>
                  <a:pt x="12191" y="214883"/>
                </a:lnTo>
                <a:lnTo>
                  <a:pt x="7619" y="213360"/>
                </a:lnTo>
                <a:lnTo>
                  <a:pt x="4571" y="210312"/>
                </a:lnTo>
                <a:lnTo>
                  <a:pt x="1523" y="208788"/>
                </a:lnTo>
                <a:lnTo>
                  <a:pt x="0" y="204216"/>
                </a:lnTo>
                <a:lnTo>
                  <a:pt x="0" y="199644"/>
                </a:lnTo>
                <a:lnTo>
                  <a:pt x="1523" y="196596"/>
                </a:lnTo>
                <a:lnTo>
                  <a:pt x="4571" y="193548"/>
                </a:lnTo>
                <a:lnTo>
                  <a:pt x="7619" y="192024"/>
                </a:lnTo>
                <a:lnTo>
                  <a:pt x="12191" y="190500"/>
                </a:lnTo>
                <a:lnTo>
                  <a:pt x="15239" y="192024"/>
                </a:lnTo>
                <a:lnTo>
                  <a:pt x="18287" y="195072"/>
                </a:lnTo>
                <a:lnTo>
                  <a:pt x="21335" y="196596"/>
                </a:lnTo>
                <a:lnTo>
                  <a:pt x="22859" y="198119"/>
                </a:lnTo>
                <a:lnTo>
                  <a:pt x="21335" y="198119"/>
                </a:lnTo>
                <a:lnTo>
                  <a:pt x="25908" y="201167"/>
                </a:lnTo>
                <a:lnTo>
                  <a:pt x="27431" y="201167"/>
                </a:lnTo>
                <a:lnTo>
                  <a:pt x="30479" y="202692"/>
                </a:lnTo>
                <a:lnTo>
                  <a:pt x="32003" y="202692"/>
                </a:lnTo>
                <a:lnTo>
                  <a:pt x="35051" y="205740"/>
                </a:lnTo>
                <a:lnTo>
                  <a:pt x="38100" y="205740"/>
                </a:lnTo>
                <a:lnTo>
                  <a:pt x="38100" y="207264"/>
                </a:lnTo>
                <a:lnTo>
                  <a:pt x="44195" y="210312"/>
                </a:lnTo>
                <a:lnTo>
                  <a:pt x="44957" y="210312"/>
                </a:lnTo>
                <a:lnTo>
                  <a:pt x="47243" y="211835"/>
                </a:lnTo>
                <a:lnTo>
                  <a:pt x="56387" y="216408"/>
                </a:lnTo>
                <a:lnTo>
                  <a:pt x="54863" y="216408"/>
                </a:lnTo>
                <a:lnTo>
                  <a:pt x="59435" y="217932"/>
                </a:lnTo>
                <a:lnTo>
                  <a:pt x="60959" y="217932"/>
                </a:lnTo>
                <a:lnTo>
                  <a:pt x="65531" y="219456"/>
                </a:lnTo>
                <a:close/>
              </a:path>
              <a:path w="472439" h="243839">
                <a:moveTo>
                  <a:pt x="24383" y="199644"/>
                </a:moveTo>
                <a:lnTo>
                  <a:pt x="21335" y="198119"/>
                </a:lnTo>
                <a:lnTo>
                  <a:pt x="22859" y="198119"/>
                </a:lnTo>
                <a:lnTo>
                  <a:pt x="24383" y="199644"/>
                </a:lnTo>
                <a:close/>
              </a:path>
              <a:path w="472439" h="243839">
                <a:moveTo>
                  <a:pt x="38100" y="205740"/>
                </a:moveTo>
                <a:lnTo>
                  <a:pt x="35051" y="205740"/>
                </a:lnTo>
                <a:lnTo>
                  <a:pt x="33527" y="204216"/>
                </a:lnTo>
                <a:lnTo>
                  <a:pt x="38100" y="205740"/>
                </a:lnTo>
                <a:close/>
              </a:path>
              <a:path w="472439" h="243839">
                <a:moveTo>
                  <a:pt x="44957" y="210312"/>
                </a:moveTo>
                <a:lnTo>
                  <a:pt x="44195" y="210312"/>
                </a:lnTo>
                <a:lnTo>
                  <a:pt x="42671" y="208788"/>
                </a:lnTo>
                <a:lnTo>
                  <a:pt x="44957" y="210312"/>
                </a:lnTo>
                <a:close/>
              </a:path>
              <a:path w="472439" h="243839">
                <a:moveTo>
                  <a:pt x="126491" y="227076"/>
                </a:moveTo>
                <a:lnTo>
                  <a:pt x="32003" y="227076"/>
                </a:lnTo>
                <a:lnTo>
                  <a:pt x="30479" y="225551"/>
                </a:lnTo>
                <a:lnTo>
                  <a:pt x="27431" y="224028"/>
                </a:lnTo>
                <a:lnTo>
                  <a:pt x="28955" y="224028"/>
                </a:lnTo>
                <a:lnTo>
                  <a:pt x="25908" y="222504"/>
                </a:lnTo>
                <a:lnTo>
                  <a:pt x="79247" y="222504"/>
                </a:lnTo>
                <a:lnTo>
                  <a:pt x="77419" y="221589"/>
                </a:lnTo>
                <a:lnTo>
                  <a:pt x="79247" y="220980"/>
                </a:lnTo>
                <a:lnTo>
                  <a:pt x="77723" y="220980"/>
                </a:lnTo>
                <a:lnTo>
                  <a:pt x="82295" y="219456"/>
                </a:lnTo>
                <a:lnTo>
                  <a:pt x="85343" y="219456"/>
                </a:lnTo>
                <a:lnTo>
                  <a:pt x="89915" y="217932"/>
                </a:lnTo>
                <a:lnTo>
                  <a:pt x="96011" y="214883"/>
                </a:lnTo>
                <a:lnTo>
                  <a:pt x="94487" y="216408"/>
                </a:lnTo>
                <a:lnTo>
                  <a:pt x="143255" y="216408"/>
                </a:lnTo>
                <a:lnTo>
                  <a:pt x="134111" y="222504"/>
                </a:lnTo>
                <a:lnTo>
                  <a:pt x="126491" y="227076"/>
                </a:lnTo>
                <a:close/>
              </a:path>
              <a:path w="472439" h="243839">
                <a:moveTo>
                  <a:pt x="70103" y="220980"/>
                </a:moveTo>
                <a:lnTo>
                  <a:pt x="22859" y="220980"/>
                </a:lnTo>
                <a:lnTo>
                  <a:pt x="19811" y="219456"/>
                </a:lnTo>
                <a:lnTo>
                  <a:pt x="67055" y="219456"/>
                </a:lnTo>
                <a:lnTo>
                  <a:pt x="70103" y="220980"/>
                </a:lnTo>
                <a:close/>
              </a:path>
              <a:path w="472439" h="243839">
                <a:moveTo>
                  <a:pt x="74675" y="222504"/>
                </a:moveTo>
                <a:lnTo>
                  <a:pt x="24383" y="222504"/>
                </a:lnTo>
                <a:lnTo>
                  <a:pt x="21335" y="220980"/>
                </a:lnTo>
                <a:lnTo>
                  <a:pt x="76200" y="220980"/>
                </a:lnTo>
                <a:lnTo>
                  <a:pt x="77419" y="221589"/>
                </a:lnTo>
                <a:lnTo>
                  <a:pt x="74675" y="222504"/>
                </a:lnTo>
                <a:close/>
              </a:path>
              <a:path w="472439" h="243839">
                <a:moveTo>
                  <a:pt x="79247" y="222504"/>
                </a:moveTo>
                <a:lnTo>
                  <a:pt x="74675" y="222504"/>
                </a:lnTo>
                <a:lnTo>
                  <a:pt x="77419" y="221589"/>
                </a:lnTo>
                <a:lnTo>
                  <a:pt x="79247" y="222504"/>
                </a:lnTo>
                <a:close/>
              </a:path>
              <a:path w="472439" h="243839">
                <a:moveTo>
                  <a:pt x="38100" y="230124"/>
                </a:moveTo>
                <a:lnTo>
                  <a:pt x="33527" y="227076"/>
                </a:lnTo>
                <a:lnTo>
                  <a:pt x="124967" y="227076"/>
                </a:lnTo>
                <a:lnTo>
                  <a:pt x="121920" y="228600"/>
                </a:lnTo>
                <a:lnTo>
                  <a:pt x="36575" y="228600"/>
                </a:lnTo>
                <a:lnTo>
                  <a:pt x="38100" y="230124"/>
                </a:lnTo>
                <a:close/>
              </a:path>
              <a:path w="472439" h="243839">
                <a:moveTo>
                  <a:pt x="92963" y="242316"/>
                </a:moveTo>
                <a:lnTo>
                  <a:pt x="67055" y="242316"/>
                </a:lnTo>
                <a:lnTo>
                  <a:pt x="62483" y="240792"/>
                </a:lnTo>
                <a:lnTo>
                  <a:pt x="59435" y="239267"/>
                </a:lnTo>
                <a:lnTo>
                  <a:pt x="57911" y="239267"/>
                </a:lnTo>
                <a:lnTo>
                  <a:pt x="48767" y="234696"/>
                </a:lnTo>
                <a:lnTo>
                  <a:pt x="47243" y="234696"/>
                </a:lnTo>
                <a:lnTo>
                  <a:pt x="41147" y="231648"/>
                </a:lnTo>
                <a:lnTo>
                  <a:pt x="39623" y="231648"/>
                </a:lnTo>
                <a:lnTo>
                  <a:pt x="36575" y="228600"/>
                </a:lnTo>
                <a:lnTo>
                  <a:pt x="121920" y="228600"/>
                </a:lnTo>
                <a:lnTo>
                  <a:pt x="118871" y="230124"/>
                </a:lnTo>
                <a:lnTo>
                  <a:pt x="111251" y="233172"/>
                </a:lnTo>
                <a:lnTo>
                  <a:pt x="105155" y="236219"/>
                </a:lnTo>
                <a:lnTo>
                  <a:pt x="103631" y="237744"/>
                </a:lnTo>
                <a:lnTo>
                  <a:pt x="94487" y="240792"/>
                </a:lnTo>
                <a:lnTo>
                  <a:pt x="92963" y="242316"/>
                </a:lnTo>
                <a:close/>
              </a:path>
              <a:path w="472439" h="243839">
                <a:moveTo>
                  <a:pt x="83819" y="243840"/>
                </a:moveTo>
                <a:lnTo>
                  <a:pt x="73151" y="243840"/>
                </a:lnTo>
                <a:lnTo>
                  <a:pt x="68579" y="242316"/>
                </a:lnTo>
                <a:lnTo>
                  <a:pt x="88391" y="242316"/>
                </a:lnTo>
                <a:lnTo>
                  <a:pt x="83819" y="243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6" name="object 17"/>
          <p:cNvSpPr/>
          <p:nvPr/>
        </p:nvSpPr>
        <p:spPr>
          <a:xfrm>
            <a:off x="5329427" y="4597908"/>
            <a:ext cx="340360" cy="193675"/>
          </a:xfrm>
          <a:custGeom>
            <a:avLst/>
            <a:gdLst/>
            <a:ahLst/>
            <a:cxnLst/>
            <a:rect l="l" t="t" r="r" b="b"/>
            <a:pathLst>
              <a:path w="340360" h="193675">
                <a:moveTo>
                  <a:pt x="336804" y="16764"/>
                </a:moveTo>
                <a:lnTo>
                  <a:pt x="297180" y="16764"/>
                </a:lnTo>
                <a:lnTo>
                  <a:pt x="306324" y="10668"/>
                </a:lnTo>
                <a:lnTo>
                  <a:pt x="313943" y="6096"/>
                </a:lnTo>
                <a:lnTo>
                  <a:pt x="315467" y="6096"/>
                </a:lnTo>
                <a:lnTo>
                  <a:pt x="323087" y="1524"/>
                </a:lnTo>
                <a:lnTo>
                  <a:pt x="327660" y="0"/>
                </a:lnTo>
                <a:lnTo>
                  <a:pt x="333756" y="1524"/>
                </a:lnTo>
                <a:lnTo>
                  <a:pt x="339852" y="10668"/>
                </a:lnTo>
                <a:lnTo>
                  <a:pt x="338328" y="15240"/>
                </a:lnTo>
                <a:lnTo>
                  <a:pt x="336804" y="16764"/>
                </a:lnTo>
                <a:close/>
              </a:path>
              <a:path w="340360" h="193675">
                <a:moveTo>
                  <a:pt x="314706" y="33528"/>
                </a:moveTo>
                <a:lnTo>
                  <a:pt x="266700" y="33528"/>
                </a:lnTo>
                <a:lnTo>
                  <a:pt x="277367" y="25908"/>
                </a:lnTo>
                <a:lnTo>
                  <a:pt x="278892" y="25908"/>
                </a:lnTo>
                <a:lnTo>
                  <a:pt x="288036" y="21336"/>
                </a:lnTo>
                <a:lnTo>
                  <a:pt x="297180" y="15240"/>
                </a:lnTo>
                <a:lnTo>
                  <a:pt x="297180" y="16764"/>
                </a:lnTo>
                <a:lnTo>
                  <a:pt x="336804" y="16764"/>
                </a:lnTo>
                <a:lnTo>
                  <a:pt x="333756" y="19812"/>
                </a:lnTo>
                <a:lnTo>
                  <a:pt x="326136" y="24384"/>
                </a:lnTo>
                <a:lnTo>
                  <a:pt x="327660" y="24384"/>
                </a:lnTo>
                <a:lnTo>
                  <a:pt x="320040" y="30480"/>
                </a:lnTo>
                <a:lnTo>
                  <a:pt x="318515" y="30480"/>
                </a:lnTo>
                <a:lnTo>
                  <a:pt x="314706" y="33528"/>
                </a:lnTo>
                <a:close/>
              </a:path>
              <a:path w="340360" h="193675">
                <a:moveTo>
                  <a:pt x="212344" y="94488"/>
                </a:moveTo>
                <a:lnTo>
                  <a:pt x="170688" y="94488"/>
                </a:lnTo>
                <a:lnTo>
                  <a:pt x="182880" y="83820"/>
                </a:lnTo>
                <a:lnTo>
                  <a:pt x="195072" y="74676"/>
                </a:lnTo>
                <a:lnTo>
                  <a:pt x="207264" y="67056"/>
                </a:lnTo>
                <a:lnTo>
                  <a:pt x="217931" y="57912"/>
                </a:lnTo>
                <a:lnTo>
                  <a:pt x="219455" y="57912"/>
                </a:lnTo>
                <a:lnTo>
                  <a:pt x="231648" y="50292"/>
                </a:lnTo>
                <a:lnTo>
                  <a:pt x="243840" y="44196"/>
                </a:lnTo>
                <a:lnTo>
                  <a:pt x="243840" y="42672"/>
                </a:lnTo>
                <a:lnTo>
                  <a:pt x="256031" y="38100"/>
                </a:lnTo>
                <a:lnTo>
                  <a:pt x="268224" y="32004"/>
                </a:lnTo>
                <a:lnTo>
                  <a:pt x="266700" y="33528"/>
                </a:lnTo>
                <a:lnTo>
                  <a:pt x="314706" y="33528"/>
                </a:lnTo>
                <a:lnTo>
                  <a:pt x="310896" y="36576"/>
                </a:lnTo>
                <a:lnTo>
                  <a:pt x="309372" y="36576"/>
                </a:lnTo>
                <a:lnTo>
                  <a:pt x="300228" y="42672"/>
                </a:lnTo>
                <a:lnTo>
                  <a:pt x="278892" y="54864"/>
                </a:lnTo>
                <a:lnTo>
                  <a:pt x="277367" y="56388"/>
                </a:lnTo>
                <a:lnTo>
                  <a:pt x="256031" y="65532"/>
                </a:lnTo>
                <a:lnTo>
                  <a:pt x="246278" y="71628"/>
                </a:lnTo>
                <a:lnTo>
                  <a:pt x="243840" y="71628"/>
                </a:lnTo>
                <a:lnTo>
                  <a:pt x="222504" y="86868"/>
                </a:lnTo>
                <a:lnTo>
                  <a:pt x="212344" y="94488"/>
                </a:lnTo>
                <a:close/>
              </a:path>
              <a:path w="340360" h="193675">
                <a:moveTo>
                  <a:pt x="243840" y="73152"/>
                </a:moveTo>
                <a:lnTo>
                  <a:pt x="243840" y="71628"/>
                </a:lnTo>
                <a:lnTo>
                  <a:pt x="246278" y="71628"/>
                </a:lnTo>
                <a:lnTo>
                  <a:pt x="243840" y="73152"/>
                </a:lnTo>
                <a:close/>
              </a:path>
              <a:path w="340360" h="193675">
                <a:moveTo>
                  <a:pt x="108712" y="172212"/>
                </a:moveTo>
                <a:lnTo>
                  <a:pt x="59436" y="172212"/>
                </a:lnTo>
                <a:lnTo>
                  <a:pt x="62484" y="170688"/>
                </a:lnTo>
                <a:lnTo>
                  <a:pt x="67056" y="167640"/>
                </a:lnTo>
                <a:lnTo>
                  <a:pt x="71628" y="166116"/>
                </a:lnTo>
                <a:lnTo>
                  <a:pt x="77724" y="163068"/>
                </a:lnTo>
                <a:lnTo>
                  <a:pt x="83820" y="158496"/>
                </a:lnTo>
                <a:lnTo>
                  <a:pt x="89916" y="155448"/>
                </a:lnTo>
                <a:lnTo>
                  <a:pt x="97536" y="150876"/>
                </a:lnTo>
                <a:lnTo>
                  <a:pt x="106680" y="143256"/>
                </a:lnTo>
                <a:lnTo>
                  <a:pt x="115824" y="137160"/>
                </a:lnTo>
                <a:lnTo>
                  <a:pt x="126492" y="129540"/>
                </a:lnTo>
                <a:lnTo>
                  <a:pt x="135636" y="120396"/>
                </a:lnTo>
                <a:lnTo>
                  <a:pt x="137160" y="120396"/>
                </a:lnTo>
                <a:lnTo>
                  <a:pt x="147828" y="111252"/>
                </a:lnTo>
                <a:lnTo>
                  <a:pt x="172212" y="92964"/>
                </a:lnTo>
                <a:lnTo>
                  <a:pt x="170688" y="94488"/>
                </a:lnTo>
                <a:lnTo>
                  <a:pt x="212344" y="94488"/>
                </a:lnTo>
                <a:lnTo>
                  <a:pt x="200151" y="103632"/>
                </a:lnTo>
                <a:lnTo>
                  <a:pt x="199643" y="103632"/>
                </a:lnTo>
                <a:lnTo>
                  <a:pt x="187452" y="114300"/>
                </a:lnTo>
                <a:lnTo>
                  <a:pt x="185928" y="114300"/>
                </a:lnTo>
                <a:lnTo>
                  <a:pt x="177038" y="121920"/>
                </a:lnTo>
                <a:lnTo>
                  <a:pt x="175260" y="121920"/>
                </a:lnTo>
                <a:lnTo>
                  <a:pt x="163067" y="131064"/>
                </a:lnTo>
                <a:lnTo>
                  <a:pt x="141732" y="149352"/>
                </a:lnTo>
                <a:lnTo>
                  <a:pt x="120396" y="164592"/>
                </a:lnTo>
                <a:lnTo>
                  <a:pt x="111252" y="170688"/>
                </a:lnTo>
                <a:lnTo>
                  <a:pt x="108712" y="172212"/>
                </a:lnTo>
                <a:close/>
              </a:path>
              <a:path w="340360" h="193675">
                <a:moveTo>
                  <a:pt x="198119" y="105156"/>
                </a:moveTo>
                <a:lnTo>
                  <a:pt x="199643" y="103632"/>
                </a:lnTo>
                <a:lnTo>
                  <a:pt x="200151" y="103632"/>
                </a:lnTo>
                <a:lnTo>
                  <a:pt x="198119" y="105156"/>
                </a:lnTo>
                <a:close/>
              </a:path>
              <a:path w="340360" h="193675">
                <a:moveTo>
                  <a:pt x="175260" y="123444"/>
                </a:moveTo>
                <a:lnTo>
                  <a:pt x="175260" y="121920"/>
                </a:lnTo>
                <a:lnTo>
                  <a:pt x="177038" y="121920"/>
                </a:lnTo>
                <a:lnTo>
                  <a:pt x="175260" y="123444"/>
                </a:lnTo>
                <a:close/>
              </a:path>
              <a:path w="340360" h="193675">
                <a:moveTo>
                  <a:pt x="62484" y="193548"/>
                </a:moveTo>
                <a:lnTo>
                  <a:pt x="56388" y="193548"/>
                </a:lnTo>
                <a:lnTo>
                  <a:pt x="51816" y="192024"/>
                </a:lnTo>
                <a:lnTo>
                  <a:pt x="50292" y="190500"/>
                </a:lnTo>
                <a:lnTo>
                  <a:pt x="47244" y="190500"/>
                </a:lnTo>
                <a:lnTo>
                  <a:pt x="45720" y="188976"/>
                </a:lnTo>
                <a:lnTo>
                  <a:pt x="42672" y="187452"/>
                </a:lnTo>
                <a:lnTo>
                  <a:pt x="41148" y="187452"/>
                </a:lnTo>
                <a:lnTo>
                  <a:pt x="35052" y="184404"/>
                </a:lnTo>
                <a:lnTo>
                  <a:pt x="35052" y="182880"/>
                </a:lnTo>
                <a:lnTo>
                  <a:pt x="32004" y="181356"/>
                </a:lnTo>
                <a:lnTo>
                  <a:pt x="28956" y="178308"/>
                </a:lnTo>
                <a:lnTo>
                  <a:pt x="25908" y="176784"/>
                </a:lnTo>
                <a:lnTo>
                  <a:pt x="22860" y="173736"/>
                </a:lnTo>
                <a:lnTo>
                  <a:pt x="24384" y="173736"/>
                </a:lnTo>
                <a:lnTo>
                  <a:pt x="19812" y="172212"/>
                </a:lnTo>
                <a:lnTo>
                  <a:pt x="6096" y="158496"/>
                </a:lnTo>
                <a:lnTo>
                  <a:pt x="4572" y="155448"/>
                </a:lnTo>
                <a:lnTo>
                  <a:pt x="1524" y="152400"/>
                </a:lnTo>
                <a:lnTo>
                  <a:pt x="0" y="149352"/>
                </a:lnTo>
                <a:lnTo>
                  <a:pt x="0" y="143256"/>
                </a:lnTo>
                <a:lnTo>
                  <a:pt x="3048" y="140208"/>
                </a:lnTo>
                <a:lnTo>
                  <a:pt x="7620" y="137160"/>
                </a:lnTo>
                <a:lnTo>
                  <a:pt x="12192" y="138684"/>
                </a:lnTo>
                <a:lnTo>
                  <a:pt x="19812" y="146304"/>
                </a:lnTo>
                <a:lnTo>
                  <a:pt x="18288" y="146304"/>
                </a:lnTo>
                <a:lnTo>
                  <a:pt x="22860" y="147828"/>
                </a:lnTo>
                <a:lnTo>
                  <a:pt x="33528" y="158496"/>
                </a:lnTo>
                <a:lnTo>
                  <a:pt x="35052" y="158496"/>
                </a:lnTo>
                <a:lnTo>
                  <a:pt x="38100" y="161544"/>
                </a:lnTo>
                <a:lnTo>
                  <a:pt x="41148" y="163068"/>
                </a:lnTo>
                <a:lnTo>
                  <a:pt x="45720" y="167640"/>
                </a:lnTo>
                <a:lnTo>
                  <a:pt x="48768" y="167640"/>
                </a:lnTo>
                <a:lnTo>
                  <a:pt x="51816" y="170688"/>
                </a:lnTo>
                <a:lnTo>
                  <a:pt x="53340" y="170688"/>
                </a:lnTo>
                <a:lnTo>
                  <a:pt x="56388" y="172212"/>
                </a:lnTo>
                <a:lnTo>
                  <a:pt x="108712" y="172212"/>
                </a:lnTo>
                <a:lnTo>
                  <a:pt x="103632" y="175260"/>
                </a:lnTo>
                <a:lnTo>
                  <a:pt x="102108" y="176784"/>
                </a:lnTo>
                <a:lnTo>
                  <a:pt x="94488" y="179832"/>
                </a:lnTo>
                <a:lnTo>
                  <a:pt x="88392" y="182880"/>
                </a:lnTo>
                <a:lnTo>
                  <a:pt x="88392" y="184404"/>
                </a:lnTo>
                <a:lnTo>
                  <a:pt x="80772" y="185928"/>
                </a:lnTo>
                <a:lnTo>
                  <a:pt x="76200" y="188976"/>
                </a:lnTo>
                <a:lnTo>
                  <a:pt x="71628" y="190500"/>
                </a:lnTo>
                <a:lnTo>
                  <a:pt x="50292" y="190500"/>
                </a:lnTo>
                <a:lnTo>
                  <a:pt x="51816" y="192024"/>
                </a:lnTo>
                <a:lnTo>
                  <a:pt x="67056" y="192024"/>
                </a:lnTo>
                <a:lnTo>
                  <a:pt x="62484" y="193548"/>
                </a:lnTo>
                <a:close/>
              </a:path>
              <a:path w="340360" h="193675">
                <a:moveTo>
                  <a:pt x="48768" y="167640"/>
                </a:moveTo>
                <a:lnTo>
                  <a:pt x="45720" y="167640"/>
                </a:lnTo>
                <a:lnTo>
                  <a:pt x="45720" y="166116"/>
                </a:lnTo>
                <a:lnTo>
                  <a:pt x="48768" y="167640"/>
                </a:lnTo>
                <a:close/>
              </a:path>
              <a:path w="340360" h="193675">
                <a:moveTo>
                  <a:pt x="53340" y="170688"/>
                </a:moveTo>
                <a:lnTo>
                  <a:pt x="51816" y="170688"/>
                </a:lnTo>
                <a:lnTo>
                  <a:pt x="50292" y="169164"/>
                </a:lnTo>
                <a:lnTo>
                  <a:pt x="53340" y="170688"/>
                </a:lnTo>
                <a:close/>
              </a:path>
              <a:path w="340360" h="193675">
                <a:moveTo>
                  <a:pt x="59436" y="172212"/>
                </a:moveTo>
                <a:lnTo>
                  <a:pt x="56388" y="172212"/>
                </a:lnTo>
                <a:lnTo>
                  <a:pt x="60960" y="170688"/>
                </a:lnTo>
                <a:lnTo>
                  <a:pt x="59436" y="1722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7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2"/>
          <p:cNvSpPr txBox="1"/>
          <p:nvPr/>
        </p:nvSpPr>
        <p:spPr>
          <a:xfrm>
            <a:off x="966679" y="2012722"/>
            <a:ext cx="5172710" cy="3926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0845" indent="-34798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a.c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field,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generated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550">
              <a:latin typeface="Microsoft Sans Serif"/>
              <a:cs typeface="Microsoft Sans Serif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f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frequency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supply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endParaRPr sz="1600">
              <a:latin typeface="Microsoft Sans Serif"/>
              <a:cs typeface="Microsoft Sans Serif"/>
            </a:endParaRPr>
          </a:p>
          <a:p>
            <a:pPr marL="1012825">
              <a:lnSpc>
                <a:spcPct val="100000"/>
              </a:lnSpc>
              <a:spcBef>
                <a:spcPts val="960"/>
              </a:spcBef>
            </a:pPr>
            <a:r>
              <a:rPr sz="1600" i="1" spc="-5" dirty="0">
                <a:latin typeface="Arial"/>
                <a:cs typeface="Arial"/>
              </a:rPr>
              <a:t>δ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loss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angle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</a:t>
            </a:r>
            <a:endParaRPr sz="1600">
              <a:latin typeface="Microsoft Sans Serif"/>
              <a:cs typeface="Microsoft Sans Serif"/>
            </a:endParaRPr>
          </a:p>
          <a:p>
            <a:pPr marL="1012825">
              <a:lnSpc>
                <a:spcPct val="100000"/>
              </a:lnSpc>
              <a:spcBef>
                <a:spcPts val="955"/>
              </a:spcBef>
            </a:pPr>
            <a:r>
              <a:rPr sz="1600" i="1" spc="-5" dirty="0">
                <a:latin typeface="Arial"/>
                <a:cs typeface="Arial"/>
              </a:rPr>
              <a:t>E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rms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intensity</a:t>
            </a:r>
            <a:endParaRPr sz="1600">
              <a:latin typeface="Microsoft Sans Serif"/>
              <a:cs typeface="Microsoft Sans Serif"/>
            </a:endParaRPr>
          </a:p>
          <a:p>
            <a:pPr marL="410845" indent="-347980">
              <a:lnSpc>
                <a:spcPct val="100000"/>
              </a:lnSpc>
              <a:spcBef>
                <a:spcPts val="965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dissipated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(</a:t>
            </a:r>
            <a:r>
              <a:rPr sz="1600" i="1" spc="5" dirty="0">
                <a:latin typeface="Arial"/>
                <a:cs typeface="Arial"/>
              </a:rPr>
              <a:t>W</a:t>
            </a:r>
            <a:r>
              <a:rPr sz="1575" i="1" spc="7" baseline="-21164" dirty="0">
                <a:latin typeface="Arial"/>
                <a:cs typeface="Arial"/>
              </a:rPr>
              <a:t>T</a:t>
            </a:r>
            <a:r>
              <a:rPr sz="1600" spc="5" dirty="0">
                <a:latin typeface="Microsoft Sans Serif"/>
                <a:cs typeface="Microsoft Sans Serif"/>
              </a:rPr>
              <a:t>)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by,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 marL="410845">
              <a:lnSpc>
                <a:spcPct val="100000"/>
              </a:lnSpc>
              <a:spcBef>
                <a:spcPts val="1575"/>
              </a:spcBef>
            </a:pP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C</a:t>
            </a:r>
            <a:r>
              <a:rPr sz="1575" i="1" baseline="-21164" dirty="0">
                <a:latin typeface="Arial"/>
                <a:cs typeface="Arial"/>
              </a:rPr>
              <a:t>V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specimen,</a:t>
            </a:r>
            <a:endParaRPr sz="1600">
              <a:latin typeface="Microsoft Sans Serif"/>
              <a:cs typeface="Microsoft Sans Serif"/>
            </a:endParaRPr>
          </a:p>
          <a:p>
            <a:pPr marL="1012825">
              <a:lnSpc>
                <a:spcPct val="100000"/>
              </a:lnSpc>
              <a:spcBef>
                <a:spcPts val="960"/>
              </a:spcBef>
            </a:pPr>
            <a:r>
              <a:rPr sz="1600" i="1" spc="-5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temperature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specimen,</a:t>
            </a:r>
            <a:endParaRPr sz="1600">
              <a:latin typeface="Microsoft Sans Serif"/>
              <a:cs typeface="Microsoft Sans Serif"/>
            </a:endParaRPr>
          </a:p>
          <a:p>
            <a:pPr marL="1012825">
              <a:lnSpc>
                <a:spcPct val="100000"/>
              </a:lnSpc>
              <a:spcBef>
                <a:spcPts val="960"/>
              </a:spcBef>
            </a:pPr>
            <a:r>
              <a:rPr sz="1600" i="1" spc="-5" dirty="0">
                <a:latin typeface="Arial"/>
                <a:cs typeface="Arial"/>
              </a:rPr>
              <a:t>K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thermal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conductivity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specimen,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endParaRPr sz="1600">
              <a:latin typeface="Microsoft Sans Serif"/>
              <a:cs typeface="Microsoft Sans Serif"/>
            </a:endParaRPr>
          </a:p>
          <a:p>
            <a:pPr marL="1012825">
              <a:lnSpc>
                <a:spcPct val="100000"/>
              </a:lnSpc>
              <a:spcBef>
                <a:spcPts val="960"/>
              </a:spcBef>
            </a:pPr>
            <a:r>
              <a:rPr sz="1600" i="1" spc="-5" dirty="0">
                <a:latin typeface="Arial"/>
                <a:cs typeface="Arial"/>
              </a:rPr>
              <a:t>t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over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dissipated.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09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94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Thermal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pic>
        <p:nvPicPr>
          <p:cNvPr id="2097242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4632" y="2261616"/>
            <a:ext cx="1539239" cy="542543"/>
          </a:xfrm>
          <a:prstGeom prst="rect">
            <a:avLst/>
          </a:prstGeom>
        </p:spPr>
      </p:pic>
      <p:sp>
        <p:nvSpPr>
          <p:cNvPr id="1048710" name="object 5"/>
          <p:cNvSpPr/>
          <p:nvPr/>
        </p:nvSpPr>
        <p:spPr>
          <a:xfrm>
            <a:off x="902208" y="1959864"/>
            <a:ext cx="492759" cy="457200"/>
          </a:xfrm>
          <a:custGeom>
            <a:avLst/>
            <a:gdLst/>
            <a:ahLst/>
            <a:cxnLst/>
            <a:rect l="l" t="t" r="r" b="b"/>
            <a:pathLst>
              <a:path w="492759" h="457200">
                <a:moveTo>
                  <a:pt x="463296" y="27432"/>
                </a:moveTo>
                <a:lnTo>
                  <a:pt x="466343" y="21336"/>
                </a:lnTo>
                <a:lnTo>
                  <a:pt x="464820" y="21336"/>
                </a:lnTo>
                <a:lnTo>
                  <a:pt x="469392" y="12191"/>
                </a:lnTo>
                <a:lnTo>
                  <a:pt x="475487" y="3048"/>
                </a:lnTo>
                <a:lnTo>
                  <a:pt x="475487" y="1524"/>
                </a:lnTo>
                <a:lnTo>
                  <a:pt x="478536" y="0"/>
                </a:lnTo>
                <a:lnTo>
                  <a:pt x="483108" y="0"/>
                </a:lnTo>
                <a:lnTo>
                  <a:pt x="486155" y="3048"/>
                </a:lnTo>
                <a:lnTo>
                  <a:pt x="489204" y="7620"/>
                </a:lnTo>
                <a:lnTo>
                  <a:pt x="490728" y="10668"/>
                </a:lnTo>
                <a:lnTo>
                  <a:pt x="492251" y="15240"/>
                </a:lnTo>
                <a:lnTo>
                  <a:pt x="492251" y="22860"/>
                </a:lnTo>
                <a:lnTo>
                  <a:pt x="490728" y="25908"/>
                </a:lnTo>
                <a:lnTo>
                  <a:pt x="464820" y="25908"/>
                </a:lnTo>
                <a:lnTo>
                  <a:pt x="463296" y="27432"/>
                </a:lnTo>
                <a:close/>
              </a:path>
              <a:path w="492759" h="457200">
                <a:moveTo>
                  <a:pt x="482803" y="47244"/>
                </a:moveTo>
                <a:lnTo>
                  <a:pt x="455675" y="47244"/>
                </a:lnTo>
                <a:lnTo>
                  <a:pt x="458724" y="39624"/>
                </a:lnTo>
                <a:lnTo>
                  <a:pt x="461771" y="33528"/>
                </a:lnTo>
                <a:lnTo>
                  <a:pt x="464820" y="25908"/>
                </a:lnTo>
                <a:lnTo>
                  <a:pt x="490728" y="25908"/>
                </a:lnTo>
                <a:lnTo>
                  <a:pt x="489204" y="28956"/>
                </a:lnTo>
                <a:lnTo>
                  <a:pt x="487679" y="35052"/>
                </a:lnTo>
                <a:lnTo>
                  <a:pt x="482803" y="47244"/>
                </a:lnTo>
                <a:close/>
              </a:path>
              <a:path w="492759" h="457200">
                <a:moveTo>
                  <a:pt x="451104" y="53340"/>
                </a:moveTo>
                <a:lnTo>
                  <a:pt x="455675" y="45720"/>
                </a:lnTo>
                <a:lnTo>
                  <a:pt x="455675" y="47244"/>
                </a:lnTo>
                <a:lnTo>
                  <a:pt x="482803" y="47244"/>
                </a:lnTo>
                <a:lnTo>
                  <a:pt x="480974" y="51816"/>
                </a:lnTo>
                <a:lnTo>
                  <a:pt x="452628" y="51816"/>
                </a:lnTo>
                <a:lnTo>
                  <a:pt x="451104" y="53340"/>
                </a:lnTo>
                <a:close/>
              </a:path>
              <a:path w="492759" h="457200">
                <a:moveTo>
                  <a:pt x="476707" y="60960"/>
                </a:moveTo>
                <a:lnTo>
                  <a:pt x="446532" y="60960"/>
                </a:lnTo>
                <a:lnTo>
                  <a:pt x="452628" y="51816"/>
                </a:lnTo>
                <a:lnTo>
                  <a:pt x="480974" y="51816"/>
                </a:lnTo>
                <a:lnTo>
                  <a:pt x="478536" y="57912"/>
                </a:lnTo>
                <a:lnTo>
                  <a:pt x="476707" y="60960"/>
                </a:lnTo>
                <a:close/>
              </a:path>
              <a:path w="492759" h="457200">
                <a:moveTo>
                  <a:pt x="465836" y="77724"/>
                </a:moveTo>
                <a:lnTo>
                  <a:pt x="434340" y="77724"/>
                </a:lnTo>
                <a:lnTo>
                  <a:pt x="446532" y="59436"/>
                </a:lnTo>
                <a:lnTo>
                  <a:pt x="446532" y="60960"/>
                </a:lnTo>
                <a:lnTo>
                  <a:pt x="476707" y="60960"/>
                </a:lnTo>
                <a:lnTo>
                  <a:pt x="473963" y="65532"/>
                </a:lnTo>
                <a:lnTo>
                  <a:pt x="472440" y="67056"/>
                </a:lnTo>
                <a:lnTo>
                  <a:pt x="467867" y="74676"/>
                </a:lnTo>
                <a:lnTo>
                  <a:pt x="465836" y="77724"/>
                </a:lnTo>
                <a:close/>
              </a:path>
              <a:path w="492759" h="457200">
                <a:moveTo>
                  <a:pt x="342900" y="178308"/>
                </a:moveTo>
                <a:lnTo>
                  <a:pt x="364236" y="153924"/>
                </a:lnTo>
                <a:lnTo>
                  <a:pt x="362712" y="153924"/>
                </a:lnTo>
                <a:lnTo>
                  <a:pt x="371855" y="143256"/>
                </a:lnTo>
                <a:lnTo>
                  <a:pt x="373379" y="141732"/>
                </a:lnTo>
                <a:lnTo>
                  <a:pt x="382524" y="131064"/>
                </a:lnTo>
                <a:lnTo>
                  <a:pt x="400812" y="112776"/>
                </a:lnTo>
                <a:lnTo>
                  <a:pt x="402336" y="112776"/>
                </a:lnTo>
                <a:lnTo>
                  <a:pt x="411479" y="103632"/>
                </a:lnTo>
                <a:lnTo>
                  <a:pt x="409955" y="103632"/>
                </a:lnTo>
                <a:lnTo>
                  <a:pt x="419100" y="94487"/>
                </a:lnTo>
                <a:lnTo>
                  <a:pt x="434340" y="76200"/>
                </a:lnTo>
                <a:lnTo>
                  <a:pt x="434340" y="77724"/>
                </a:lnTo>
                <a:lnTo>
                  <a:pt x="465836" y="77724"/>
                </a:lnTo>
                <a:lnTo>
                  <a:pt x="461771" y="83820"/>
                </a:lnTo>
                <a:lnTo>
                  <a:pt x="438912" y="111252"/>
                </a:lnTo>
                <a:lnTo>
                  <a:pt x="437387" y="111252"/>
                </a:lnTo>
                <a:lnTo>
                  <a:pt x="429767" y="121920"/>
                </a:lnTo>
                <a:lnTo>
                  <a:pt x="428243" y="121920"/>
                </a:lnTo>
                <a:lnTo>
                  <a:pt x="400812" y="149352"/>
                </a:lnTo>
                <a:lnTo>
                  <a:pt x="390143" y="158495"/>
                </a:lnTo>
                <a:lnTo>
                  <a:pt x="391667" y="158495"/>
                </a:lnTo>
                <a:lnTo>
                  <a:pt x="382524" y="169164"/>
                </a:lnTo>
                <a:lnTo>
                  <a:pt x="382524" y="170687"/>
                </a:lnTo>
                <a:lnTo>
                  <a:pt x="376427" y="176784"/>
                </a:lnTo>
                <a:lnTo>
                  <a:pt x="344424" y="176784"/>
                </a:lnTo>
                <a:lnTo>
                  <a:pt x="342900" y="178308"/>
                </a:lnTo>
                <a:close/>
              </a:path>
              <a:path w="492759" h="457200">
                <a:moveTo>
                  <a:pt x="366140" y="188976"/>
                </a:moveTo>
                <a:lnTo>
                  <a:pt x="333755" y="188976"/>
                </a:lnTo>
                <a:lnTo>
                  <a:pt x="344424" y="176784"/>
                </a:lnTo>
                <a:lnTo>
                  <a:pt x="376427" y="176784"/>
                </a:lnTo>
                <a:lnTo>
                  <a:pt x="371855" y="181356"/>
                </a:lnTo>
                <a:lnTo>
                  <a:pt x="366140" y="188976"/>
                </a:lnTo>
                <a:close/>
              </a:path>
              <a:path w="492759" h="457200">
                <a:moveTo>
                  <a:pt x="283464" y="246887"/>
                </a:moveTo>
                <a:lnTo>
                  <a:pt x="304800" y="222504"/>
                </a:lnTo>
                <a:lnTo>
                  <a:pt x="303275" y="222504"/>
                </a:lnTo>
                <a:lnTo>
                  <a:pt x="313943" y="210312"/>
                </a:lnTo>
                <a:lnTo>
                  <a:pt x="324612" y="199644"/>
                </a:lnTo>
                <a:lnTo>
                  <a:pt x="324612" y="198120"/>
                </a:lnTo>
                <a:lnTo>
                  <a:pt x="333755" y="187452"/>
                </a:lnTo>
                <a:lnTo>
                  <a:pt x="333755" y="188976"/>
                </a:lnTo>
                <a:lnTo>
                  <a:pt x="366140" y="188976"/>
                </a:lnTo>
                <a:lnTo>
                  <a:pt x="362712" y="193548"/>
                </a:lnTo>
                <a:lnTo>
                  <a:pt x="352043" y="204216"/>
                </a:lnTo>
                <a:lnTo>
                  <a:pt x="342900" y="214884"/>
                </a:lnTo>
                <a:lnTo>
                  <a:pt x="333565" y="225552"/>
                </a:lnTo>
                <a:lnTo>
                  <a:pt x="332232" y="225552"/>
                </a:lnTo>
                <a:lnTo>
                  <a:pt x="323087" y="237744"/>
                </a:lnTo>
                <a:lnTo>
                  <a:pt x="316420" y="245364"/>
                </a:lnTo>
                <a:lnTo>
                  <a:pt x="284987" y="245364"/>
                </a:lnTo>
                <a:lnTo>
                  <a:pt x="283464" y="246887"/>
                </a:lnTo>
                <a:close/>
              </a:path>
              <a:path w="492759" h="457200">
                <a:moveTo>
                  <a:pt x="332232" y="227076"/>
                </a:moveTo>
                <a:lnTo>
                  <a:pt x="332232" y="225552"/>
                </a:lnTo>
                <a:lnTo>
                  <a:pt x="333565" y="225552"/>
                </a:lnTo>
                <a:lnTo>
                  <a:pt x="332232" y="227076"/>
                </a:lnTo>
                <a:close/>
              </a:path>
              <a:path w="492759" h="457200">
                <a:moveTo>
                  <a:pt x="174498" y="382524"/>
                </a:moveTo>
                <a:lnTo>
                  <a:pt x="143256" y="382524"/>
                </a:lnTo>
                <a:lnTo>
                  <a:pt x="149352" y="376428"/>
                </a:lnTo>
                <a:lnTo>
                  <a:pt x="149352" y="374903"/>
                </a:lnTo>
                <a:lnTo>
                  <a:pt x="160019" y="364236"/>
                </a:lnTo>
                <a:lnTo>
                  <a:pt x="160019" y="362712"/>
                </a:lnTo>
                <a:lnTo>
                  <a:pt x="166116" y="356616"/>
                </a:lnTo>
                <a:lnTo>
                  <a:pt x="167639" y="356616"/>
                </a:lnTo>
                <a:lnTo>
                  <a:pt x="173735" y="350520"/>
                </a:lnTo>
                <a:lnTo>
                  <a:pt x="181356" y="344424"/>
                </a:lnTo>
                <a:lnTo>
                  <a:pt x="202691" y="323087"/>
                </a:lnTo>
                <a:lnTo>
                  <a:pt x="211835" y="315468"/>
                </a:lnTo>
                <a:lnTo>
                  <a:pt x="240791" y="286512"/>
                </a:lnTo>
                <a:lnTo>
                  <a:pt x="262127" y="268224"/>
                </a:lnTo>
                <a:lnTo>
                  <a:pt x="274319" y="257556"/>
                </a:lnTo>
                <a:lnTo>
                  <a:pt x="272796" y="257556"/>
                </a:lnTo>
                <a:lnTo>
                  <a:pt x="284987" y="245364"/>
                </a:lnTo>
                <a:lnTo>
                  <a:pt x="316420" y="245364"/>
                </a:lnTo>
                <a:lnTo>
                  <a:pt x="312419" y="249936"/>
                </a:lnTo>
                <a:lnTo>
                  <a:pt x="303275" y="262128"/>
                </a:lnTo>
                <a:lnTo>
                  <a:pt x="301752" y="262128"/>
                </a:lnTo>
                <a:lnTo>
                  <a:pt x="291083" y="274320"/>
                </a:lnTo>
                <a:lnTo>
                  <a:pt x="278891" y="284987"/>
                </a:lnTo>
                <a:lnTo>
                  <a:pt x="268223" y="295656"/>
                </a:lnTo>
                <a:lnTo>
                  <a:pt x="246887" y="313944"/>
                </a:lnTo>
                <a:lnTo>
                  <a:pt x="237743" y="323087"/>
                </a:lnTo>
                <a:lnTo>
                  <a:pt x="237743" y="324612"/>
                </a:lnTo>
                <a:lnTo>
                  <a:pt x="219456" y="339852"/>
                </a:lnTo>
                <a:lnTo>
                  <a:pt x="198119" y="361187"/>
                </a:lnTo>
                <a:lnTo>
                  <a:pt x="196596" y="361187"/>
                </a:lnTo>
                <a:lnTo>
                  <a:pt x="190500" y="368808"/>
                </a:lnTo>
                <a:lnTo>
                  <a:pt x="184784" y="373380"/>
                </a:lnTo>
                <a:lnTo>
                  <a:pt x="184404" y="373380"/>
                </a:lnTo>
                <a:lnTo>
                  <a:pt x="178307" y="379476"/>
                </a:lnTo>
                <a:lnTo>
                  <a:pt x="176783" y="379476"/>
                </a:lnTo>
                <a:lnTo>
                  <a:pt x="174498" y="382524"/>
                </a:lnTo>
                <a:close/>
              </a:path>
              <a:path w="492759" h="457200">
                <a:moveTo>
                  <a:pt x="182880" y="374903"/>
                </a:moveTo>
                <a:lnTo>
                  <a:pt x="184404" y="373380"/>
                </a:lnTo>
                <a:lnTo>
                  <a:pt x="184784" y="373380"/>
                </a:lnTo>
                <a:lnTo>
                  <a:pt x="182880" y="374903"/>
                </a:lnTo>
                <a:close/>
              </a:path>
              <a:path w="492759" h="457200">
                <a:moveTo>
                  <a:pt x="182880" y="374904"/>
                </a:moveTo>
                <a:close/>
              </a:path>
              <a:path w="492759" h="457200">
                <a:moveTo>
                  <a:pt x="176783" y="381000"/>
                </a:moveTo>
                <a:lnTo>
                  <a:pt x="176783" y="379476"/>
                </a:lnTo>
                <a:lnTo>
                  <a:pt x="178307" y="379476"/>
                </a:lnTo>
                <a:lnTo>
                  <a:pt x="176783" y="381000"/>
                </a:lnTo>
                <a:close/>
              </a:path>
              <a:path w="492759" h="457200">
                <a:moveTo>
                  <a:pt x="147827" y="413004"/>
                </a:moveTo>
                <a:lnTo>
                  <a:pt x="112775" y="413004"/>
                </a:lnTo>
                <a:lnTo>
                  <a:pt x="114300" y="411480"/>
                </a:lnTo>
                <a:lnTo>
                  <a:pt x="121919" y="403860"/>
                </a:lnTo>
                <a:lnTo>
                  <a:pt x="126491" y="400812"/>
                </a:lnTo>
                <a:lnTo>
                  <a:pt x="129539" y="396240"/>
                </a:lnTo>
                <a:lnTo>
                  <a:pt x="138683" y="387096"/>
                </a:lnTo>
                <a:lnTo>
                  <a:pt x="143256" y="381000"/>
                </a:lnTo>
                <a:lnTo>
                  <a:pt x="143256" y="382524"/>
                </a:lnTo>
                <a:lnTo>
                  <a:pt x="174498" y="382524"/>
                </a:lnTo>
                <a:lnTo>
                  <a:pt x="172212" y="385572"/>
                </a:lnTo>
                <a:lnTo>
                  <a:pt x="166116" y="391668"/>
                </a:lnTo>
                <a:lnTo>
                  <a:pt x="161543" y="397764"/>
                </a:lnTo>
                <a:lnTo>
                  <a:pt x="156971" y="402336"/>
                </a:lnTo>
                <a:lnTo>
                  <a:pt x="155448" y="402336"/>
                </a:lnTo>
                <a:lnTo>
                  <a:pt x="150875" y="408432"/>
                </a:lnTo>
                <a:lnTo>
                  <a:pt x="147827" y="413004"/>
                </a:lnTo>
                <a:close/>
              </a:path>
              <a:path w="492759" h="457200">
                <a:moveTo>
                  <a:pt x="18287" y="397764"/>
                </a:moveTo>
                <a:lnTo>
                  <a:pt x="12191" y="397764"/>
                </a:lnTo>
                <a:lnTo>
                  <a:pt x="13716" y="396240"/>
                </a:lnTo>
                <a:lnTo>
                  <a:pt x="15239" y="396240"/>
                </a:lnTo>
                <a:lnTo>
                  <a:pt x="18287" y="397764"/>
                </a:lnTo>
                <a:close/>
              </a:path>
              <a:path w="492759" h="457200">
                <a:moveTo>
                  <a:pt x="12954" y="417576"/>
                </a:moveTo>
                <a:lnTo>
                  <a:pt x="6096" y="417576"/>
                </a:lnTo>
                <a:lnTo>
                  <a:pt x="3048" y="416052"/>
                </a:lnTo>
                <a:lnTo>
                  <a:pt x="1523" y="411480"/>
                </a:lnTo>
                <a:lnTo>
                  <a:pt x="0" y="408432"/>
                </a:lnTo>
                <a:lnTo>
                  <a:pt x="0" y="403860"/>
                </a:lnTo>
                <a:lnTo>
                  <a:pt x="4571" y="400812"/>
                </a:lnTo>
                <a:lnTo>
                  <a:pt x="6096" y="399287"/>
                </a:lnTo>
                <a:lnTo>
                  <a:pt x="9143" y="397764"/>
                </a:lnTo>
                <a:lnTo>
                  <a:pt x="19812" y="397764"/>
                </a:lnTo>
                <a:lnTo>
                  <a:pt x="25908" y="400812"/>
                </a:lnTo>
                <a:lnTo>
                  <a:pt x="28956" y="403860"/>
                </a:lnTo>
                <a:lnTo>
                  <a:pt x="32004" y="405384"/>
                </a:lnTo>
                <a:lnTo>
                  <a:pt x="30479" y="405384"/>
                </a:lnTo>
                <a:lnTo>
                  <a:pt x="33527" y="408432"/>
                </a:lnTo>
                <a:lnTo>
                  <a:pt x="35052" y="408432"/>
                </a:lnTo>
                <a:lnTo>
                  <a:pt x="36576" y="409956"/>
                </a:lnTo>
                <a:lnTo>
                  <a:pt x="41148" y="414528"/>
                </a:lnTo>
                <a:lnTo>
                  <a:pt x="42672" y="414528"/>
                </a:lnTo>
                <a:lnTo>
                  <a:pt x="44196" y="416052"/>
                </a:lnTo>
                <a:lnTo>
                  <a:pt x="10667" y="416052"/>
                </a:lnTo>
                <a:lnTo>
                  <a:pt x="12700" y="417068"/>
                </a:lnTo>
                <a:lnTo>
                  <a:pt x="12954" y="417576"/>
                </a:lnTo>
                <a:close/>
              </a:path>
              <a:path w="492759" h="457200">
                <a:moveTo>
                  <a:pt x="33527" y="408432"/>
                </a:moveTo>
                <a:lnTo>
                  <a:pt x="30479" y="405384"/>
                </a:lnTo>
                <a:lnTo>
                  <a:pt x="32004" y="405384"/>
                </a:lnTo>
                <a:lnTo>
                  <a:pt x="33527" y="408432"/>
                </a:lnTo>
                <a:close/>
              </a:path>
              <a:path w="492759" h="457200">
                <a:moveTo>
                  <a:pt x="114299" y="411480"/>
                </a:moveTo>
                <a:close/>
              </a:path>
              <a:path w="492759" h="457200">
                <a:moveTo>
                  <a:pt x="129539" y="429768"/>
                </a:moveTo>
                <a:lnTo>
                  <a:pt x="91439" y="429768"/>
                </a:lnTo>
                <a:lnTo>
                  <a:pt x="94487" y="428244"/>
                </a:lnTo>
                <a:lnTo>
                  <a:pt x="92964" y="428244"/>
                </a:lnTo>
                <a:lnTo>
                  <a:pt x="96012" y="426720"/>
                </a:lnTo>
                <a:lnTo>
                  <a:pt x="102108" y="420623"/>
                </a:lnTo>
                <a:lnTo>
                  <a:pt x="106679" y="417576"/>
                </a:lnTo>
                <a:lnTo>
                  <a:pt x="109727" y="414528"/>
                </a:lnTo>
                <a:lnTo>
                  <a:pt x="114299" y="411480"/>
                </a:lnTo>
                <a:lnTo>
                  <a:pt x="112775" y="413004"/>
                </a:lnTo>
                <a:lnTo>
                  <a:pt x="146304" y="413004"/>
                </a:lnTo>
                <a:lnTo>
                  <a:pt x="143256" y="417576"/>
                </a:lnTo>
                <a:lnTo>
                  <a:pt x="141731" y="417576"/>
                </a:lnTo>
                <a:lnTo>
                  <a:pt x="137160" y="422148"/>
                </a:lnTo>
                <a:lnTo>
                  <a:pt x="132587" y="425196"/>
                </a:lnTo>
                <a:lnTo>
                  <a:pt x="134112" y="425196"/>
                </a:lnTo>
                <a:lnTo>
                  <a:pt x="129539" y="429768"/>
                </a:lnTo>
                <a:close/>
              </a:path>
              <a:path w="492759" h="457200">
                <a:moveTo>
                  <a:pt x="42672" y="414528"/>
                </a:moveTo>
                <a:lnTo>
                  <a:pt x="41148" y="414528"/>
                </a:lnTo>
                <a:lnTo>
                  <a:pt x="41148" y="413004"/>
                </a:lnTo>
                <a:lnTo>
                  <a:pt x="42672" y="414528"/>
                </a:lnTo>
                <a:close/>
              </a:path>
              <a:path w="492759" h="457200">
                <a:moveTo>
                  <a:pt x="12700" y="417068"/>
                </a:moveTo>
                <a:lnTo>
                  <a:pt x="10667" y="416052"/>
                </a:lnTo>
                <a:lnTo>
                  <a:pt x="12191" y="416052"/>
                </a:lnTo>
                <a:lnTo>
                  <a:pt x="12700" y="417068"/>
                </a:lnTo>
                <a:close/>
              </a:path>
              <a:path w="492759" h="457200">
                <a:moveTo>
                  <a:pt x="13716" y="417576"/>
                </a:moveTo>
                <a:lnTo>
                  <a:pt x="12700" y="417068"/>
                </a:lnTo>
                <a:lnTo>
                  <a:pt x="12191" y="416052"/>
                </a:lnTo>
                <a:lnTo>
                  <a:pt x="13716" y="417576"/>
                </a:lnTo>
                <a:close/>
              </a:path>
              <a:path w="492759" h="457200">
                <a:moveTo>
                  <a:pt x="16763" y="420623"/>
                </a:moveTo>
                <a:lnTo>
                  <a:pt x="12191" y="416052"/>
                </a:lnTo>
                <a:lnTo>
                  <a:pt x="44196" y="416052"/>
                </a:lnTo>
                <a:lnTo>
                  <a:pt x="45720" y="417576"/>
                </a:lnTo>
                <a:lnTo>
                  <a:pt x="15239" y="417576"/>
                </a:lnTo>
                <a:lnTo>
                  <a:pt x="16763" y="420623"/>
                </a:lnTo>
                <a:close/>
              </a:path>
              <a:path w="492759" h="457200">
                <a:moveTo>
                  <a:pt x="13716" y="419100"/>
                </a:moveTo>
                <a:lnTo>
                  <a:pt x="12700" y="417068"/>
                </a:lnTo>
                <a:lnTo>
                  <a:pt x="13716" y="417576"/>
                </a:lnTo>
                <a:lnTo>
                  <a:pt x="13716" y="419100"/>
                </a:lnTo>
                <a:close/>
              </a:path>
              <a:path w="492759" h="457200">
                <a:moveTo>
                  <a:pt x="50291" y="420624"/>
                </a:moveTo>
                <a:lnTo>
                  <a:pt x="16763" y="420623"/>
                </a:lnTo>
                <a:lnTo>
                  <a:pt x="15239" y="417576"/>
                </a:lnTo>
                <a:lnTo>
                  <a:pt x="45720" y="417576"/>
                </a:lnTo>
                <a:lnTo>
                  <a:pt x="47243" y="419100"/>
                </a:lnTo>
                <a:lnTo>
                  <a:pt x="48767" y="419100"/>
                </a:lnTo>
                <a:lnTo>
                  <a:pt x="50291" y="420624"/>
                </a:lnTo>
                <a:close/>
              </a:path>
              <a:path w="492759" h="457200">
                <a:moveTo>
                  <a:pt x="48767" y="419100"/>
                </a:moveTo>
                <a:lnTo>
                  <a:pt x="47243" y="419100"/>
                </a:lnTo>
                <a:lnTo>
                  <a:pt x="45720" y="417576"/>
                </a:lnTo>
                <a:lnTo>
                  <a:pt x="48767" y="419100"/>
                </a:lnTo>
                <a:close/>
              </a:path>
              <a:path w="492759" h="457200">
                <a:moveTo>
                  <a:pt x="57912" y="425196"/>
                </a:moveTo>
                <a:lnTo>
                  <a:pt x="21335" y="425195"/>
                </a:lnTo>
                <a:lnTo>
                  <a:pt x="19812" y="423672"/>
                </a:lnTo>
                <a:lnTo>
                  <a:pt x="18287" y="423672"/>
                </a:lnTo>
                <a:lnTo>
                  <a:pt x="16763" y="420623"/>
                </a:lnTo>
                <a:lnTo>
                  <a:pt x="50291" y="420624"/>
                </a:lnTo>
                <a:lnTo>
                  <a:pt x="53339" y="422148"/>
                </a:lnTo>
                <a:lnTo>
                  <a:pt x="54864" y="423672"/>
                </a:lnTo>
                <a:lnTo>
                  <a:pt x="19812" y="423672"/>
                </a:lnTo>
                <a:lnTo>
                  <a:pt x="21335" y="425195"/>
                </a:lnTo>
                <a:lnTo>
                  <a:pt x="57912" y="425196"/>
                </a:lnTo>
                <a:close/>
              </a:path>
              <a:path w="492759" h="457200">
                <a:moveTo>
                  <a:pt x="51816" y="449580"/>
                </a:moveTo>
                <a:lnTo>
                  <a:pt x="48767" y="446532"/>
                </a:lnTo>
                <a:lnTo>
                  <a:pt x="47243" y="446532"/>
                </a:lnTo>
                <a:lnTo>
                  <a:pt x="45719" y="443484"/>
                </a:lnTo>
                <a:lnTo>
                  <a:pt x="42671" y="441960"/>
                </a:lnTo>
                <a:lnTo>
                  <a:pt x="42671" y="440436"/>
                </a:lnTo>
                <a:lnTo>
                  <a:pt x="39623" y="438912"/>
                </a:lnTo>
                <a:lnTo>
                  <a:pt x="41148" y="438912"/>
                </a:lnTo>
                <a:lnTo>
                  <a:pt x="38100" y="437387"/>
                </a:lnTo>
                <a:lnTo>
                  <a:pt x="39623" y="437387"/>
                </a:lnTo>
                <a:lnTo>
                  <a:pt x="35052" y="435864"/>
                </a:lnTo>
                <a:lnTo>
                  <a:pt x="30480" y="432816"/>
                </a:lnTo>
                <a:lnTo>
                  <a:pt x="28956" y="431291"/>
                </a:lnTo>
                <a:lnTo>
                  <a:pt x="25908" y="429768"/>
                </a:lnTo>
                <a:lnTo>
                  <a:pt x="25908" y="428244"/>
                </a:lnTo>
                <a:lnTo>
                  <a:pt x="22860" y="426720"/>
                </a:lnTo>
                <a:lnTo>
                  <a:pt x="21335" y="425195"/>
                </a:lnTo>
                <a:lnTo>
                  <a:pt x="56387" y="425196"/>
                </a:lnTo>
                <a:lnTo>
                  <a:pt x="59435" y="428244"/>
                </a:lnTo>
                <a:lnTo>
                  <a:pt x="62483" y="429768"/>
                </a:lnTo>
                <a:lnTo>
                  <a:pt x="60960" y="429768"/>
                </a:lnTo>
                <a:lnTo>
                  <a:pt x="64008" y="431291"/>
                </a:lnTo>
                <a:lnTo>
                  <a:pt x="65532" y="432816"/>
                </a:lnTo>
                <a:lnTo>
                  <a:pt x="67056" y="434340"/>
                </a:lnTo>
                <a:lnTo>
                  <a:pt x="68579" y="434340"/>
                </a:lnTo>
                <a:lnTo>
                  <a:pt x="71627" y="435864"/>
                </a:lnTo>
                <a:lnTo>
                  <a:pt x="120396" y="435864"/>
                </a:lnTo>
                <a:lnTo>
                  <a:pt x="117348" y="438912"/>
                </a:lnTo>
                <a:lnTo>
                  <a:pt x="114300" y="440436"/>
                </a:lnTo>
                <a:lnTo>
                  <a:pt x="115823" y="440436"/>
                </a:lnTo>
                <a:lnTo>
                  <a:pt x="112775" y="443484"/>
                </a:lnTo>
                <a:lnTo>
                  <a:pt x="111252" y="443484"/>
                </a:lnTo>
                <a:lnTo>
                  <a:pt x="106680" y="448056"/>
                </a:lnTo>
                <a:lnTo>
                  <a:pt x="51816" y="448056"/>
                </a:lnTo>
                <a:lnTo>
                  <a:pt x="51816" y="449580"/>
                </a:lnTo>
                <a:close/>
              </a:path>
              <a:path w="492759" h="457200">
                <a:moveTo>
                  <a:pt x="120396" y="435864"/>
                </a:moveTo>
                <a:lnTo>
                  <a:pt x="76200" y="435864"/>
                </a:lnTo>
                <a:lnTo>
                  <a:pt x="79248" y="434340"/>
                </a:lnTo>
                <a:lnTo>
                  <a:pt x="83819" y="432816"/>
                </a:lnTo>
                <a:lnTo>
                  <a:pt x="86867" y="432816"/>
                </a:lnTo>
                <a:lnTo>
                  <a:pt x="89916" y="429768"/>
                </a:lnTo>
                <a:lnTo>
                  <a:pt x="128016" y="429768"/>
                </a:lnTo>
                <a:lnTo>
                  <a:pt x="124967" y="432816"/>
                </a:lnTo>
                <a:lnTo>
                  <a:pt x="124967" y="434340"/>
                </a:lnTo>
                <a:lnTo>
                  <a:pt x="120396" y="435864"/>
                </a:lnTo>
                <a:close/>
              </a:path>
              <a:path w="492759" h="457200">
                <a:moveTo>
                  <a:pt x="86867" y="432816"/>
                </a:moveTo>
                <a:lnTo>
                  <a:pt x="85343" y="432816"/>
                </a:lnTo>
                <a:lnTo>
                  <a:pt x="86867" y="431291"/>
                </a:lnTo>
                <a:lnTo>
                  <a:pt x="86867" y="432816"/>
                </a:lnTo>
                <a:close/>
              </a:path>
              <a:path w="492759" h="457200">
                <a:moveTo>
                  <a:pt x="68579" y="434340"/>
                </a:moveTo>
                <a:lnTo>
                  <a:pt x="67056" y="434340"/>
                </a:lnTo>
                <a:lnTo>
                  <a:pt x="65532" y="432816"/>
                </a:lnTo>
                <a:lnTo>
                  <a:pt x="68579" y="434340"/>
                </a:lnTo>
                <a:close/>
              </a:path>
              <a:path w="492759" h="457200">
                <a:moveTo>
                  <a:pt x="76200" y="435864"/>
                </a:moveTo>
                <a:lnTo>
                  <a:pt x="71627" y="435864"/>
                </a:lnTo>
                <a:lnTo>
                  <a:pt x="70104" y="434340"/>
                </a:lnTo>
                <a:lnTo>
                  <a:pt x="73152" y="434340"/>
                </a:lnTo>
                <a:lnTo>
                  <a:pt x="76200" y="435864"/>
                </a:lnTo>
                <a:close/>
              </a:path>
              <a:path w="492759" h="457200">
                <a:moveTo>
                  <a:pt x="82296" y="457200"/>
                </a:moveTo>
                <a:lnTo>
                  <a:pt x="67056" y="457200"/>
                </a:lnTo>
                <a:lnTo>
                  <a:pt x="65531" y="455676"/>
                </a:lnTo>
                <a:lnTo>
                  <a:pt x="56387" y="452628"/>
                </a:lnTo>
                <a:lnTo>
                  <a:pt x="51816" y="448056"/>
                </a:lnTo>
                <a:lnTo>
                  <a:pt x="106680" y="448056"/>
                </a:lnTo>
                <a:lnTo>
                  <a:pt x="105156" y="449580"/>
                </a:lnTo>
                <a:lnTo>
                  <a:pt x="102108" y="449580"/>
                </a:lnTo>
                <a:lnTo>
                  <a:pt x="96012" y="452628"/>
                </a:lnTo>
                <a:lnTo>
                  <a:pt x="94487" y="454152"/>
                </a:lnTo>
                <a:lnTo>
                  <a:pt x="89916" y="455676"/>
                </a:lnTo>
                <a:lnTo>
                  <a:pt x="85343" y="455676"/>
                </a:lnTo>
                <a:lnTo>
                  <a:pt x="82296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1" name="object 6"/>
          <p:cNvSpPr/>
          <p:nvPr/>
        </p:nvSpPr>
        <p:spPr>
          <a:xfrm>
            <a:off x="6117336" y="2386583"/>
            <a:ext cx="361315" cy="290830"/>
          </a:xfrm>
          <a:custGeom>
            <a:avLst/>
            <a:gdLst/>
            <a:ahLst/>
            <a:cxnLst/>
            <a:rect l="l" t="t" r="r" b="b"/>
            <a:pathLst>
              <a:path w="361314" h="290830">
                <a:moveTo>
                  <a:pt x="361187" y="29210"/>
                </a:moveTo>
                <a:lnTo>
                  <a:pt x="338328" y="29210"/>
                </a:lnTo>
                <a:lnTo>
                  <a:pt x="338328" y="22860"/>
                </a:lnTo>
                <a:lnTo>
                  <a:pt x="339851" y="16510"/>
                </a:lnTo>
                <a:lnTo>
                  <a:pt x="339851" y="11430"/>
                </a:lnTo>
                <a:lnTo>
                  <a:pt x="341376" y="8890"/>
                </a:lnTo>
                <a:lnTo>
                  <a:pt x="342899" y="3810"/>
                </a:lnTo>
                <a:lnTo>
                  <a:pt x="347471" y="0"/>
                </a:lnTo>
                <a:lnTo>
                  <a:pt x="350519" y="0"/>
                </a:lnTo>
                <a:lnTo>
                  <a:pt x="358140" y="7620"/>
                </a:lnTo>
                <a:lnTo>
                  <a:pt x="359663" y="11430"/>
                </a:lnTo>
                <a:lnTo>
                  <a:pt x="361187" y="12700"/>
                </a:lnTo>
                <a:lnTo>
                  <a:pt x="361187" y="29210"/>
                </a:lnTo>
                <a:close/>
              </a:path>
              <a:path w="361314" h="290830">
                <a:moveTo>
                  <a:pt x="336803" y="33020"/>
                </a:moveTo>
                <a:lnTo>
                  <a:pt x="338328" y="27940"/>
                </a:lnTo>
                <a:lnTo>
                  <a:pt x="338328" y="29210"/>
                </a:lnTo>
                <a:lnTo>
                  <a:pt x="361187" y="29210"/>
                </a:lnTo>
                <a:lnTo>
                  <a:pt x="361187" y="31750"/>
                </a:lnTo>
                <a:lnTo>
                  <a:pt x="338328" y="31750"/>
                </a:lnTo>
                <a:lnTo>
                  <a:pt x="336803" y="33020"/>
                </a:lnTo>
                <a:close/>
              </a:path>
              <a:path w="361314" h="290830">
                <a:moveTo>
                  <a:pt x="356006" y="49530"/>
                </a:moveTo>
                <a:lnTo>
                  <a:pt x="330708" y="49530"/>
                </a:lnTo>
                <a:lnTo>
                  <a:pt x="335279" y="35560"/>
                </a:lnTo>
                <a:lnTo>
                  <a:pt x="338328" y="31750"/>
                </a:lnTo>
                <a:lnTo>
                  <a:pt x="361187" y="31750"/>
                </a:lnTo>
                <a:lnTo>
                  <a:pt x="361187" y="34290"/>
                </a:lnTo>
                <a:lnTo>
                  <a:pt x="359663" y="39370"/>
                </a:lnTo>
                <a:lnTo>
                  <a:pt x="359663" y="40640"/>
                </a:lnTo>
                <a:lnTo>
                  <a:pt x="357051" y="48260"/>
                </a:lnTo>
                <a:lnTo>
                  <a:pt x="356615" y="48260"/>
                </a:lnTo>
                <a:lnTo>
                  <a:pt x="356006" y="49530"/>
                </a:lnTo>
                <a:close/>
              </a:path>
              <a:path w="361314" h="290830">
                <a:moveTo>
                  <a:pt x="343988" y="69850"/>
                </a:moveTo>
                <a:lnTo>
                  <a:pt x="315467" y="69850"/>
                </a:lnTo>
                <a:lnTo>
                  <a:pt x="330708" y="46990"/>
                </a:lnTo>
                <a:lnTo>
                  <a:pt x="330708" y="49530"/>
                </a:lnTo>
                <a:lnTo>
                  <a:pt x="356006" y="49530"/>
                </a:lnTo>
                <a:lnTo>
                  <a:pt x="353567" y="54610"/>
                </a:lnTo>
                <a:lnTo>
                  <a:pt x="353567" y="55880"/>
                </a:lnTo>
                <a:lnTo>
                  <a:pt x="350519" y="59690"/>
                </a:lnTo>
                <a:lnTo>
                  <a:pt x="350519" y="62230"/>
                </a:lnTo>
                <a:lnTo>
                  <a:pt x="347471" y="64770"/>
                </a:lnTo>
                <a:lnTo>
                  <a:pt x="343988" y="69850"/>
                </a:lnTo>
                <a:close/>
              </a:path>
              <a:path w="361314" h="290830">
                <a:moveTo>
                  <a:pt x="356615" y="49530"/>
                </a:moveTo>
                <a:lnTo>
                  <a:pt x="356615" y="48260"/>
                </a:lnTo>
                <a:lnTo>
                  <a:pt x="357051" y="48260"/>
                </a:lnTo>
                <a:lnTo>
                  <a:pt x="356615" y="49530"/>
                </a:lnTo>
                <a:close/>
              </a:path>
              <a:path w="361314" h="290830">
                <a:moveTo>
                  <a:pt x="226313" y="205740"/>
                </a:moveTo>
                <a:lnTo>
                  <a:pt x="199644" y="205740"/>
                </a:lnTo>
                <a:lnTo>
                  <a:pt x="205740" y="195580"/>
                </a:lnTo>
                <a:lnTo>
                  <a:pt x="205740" y="194310"/>
                </a:lnTo>
                <a:lnTo>
                  <a:pt x="210312" y="190500"/>
                </a:lnTo>
                <a:lnTo>
                  <a:pt x="208787" y="190500"/>
                </a:lnTo>
                <a:lnTo>
                  <a:pt x="213360" y="184150"/>
                </a:lnTo>
                <a:lnTo>
                  <a:pt x="216408" y="179070"/>
                </a:lnTo>
                <a:lnTo>
                  <a:pt x="219456" y="172720"/>
                </a:lnTo>
                <a:lnTo>
                  <a:pt x="225551" y="167640"/>
                </a:lnTo>
                <a:lnTo>
                  <a:pt x="224028" y="167640"/>
                </a:lnTo>
                <a:lnTo>
                  <a:pt x="228599" y="162560"/>
                </a:lnTo>
                <a:lnTo>
                  <a:pt x="228599" y="161290"/>
                </a:lnTo>
                <a:lnTo>
                  <a:pt x="233171" y="156210"/>
                </a:lnTo>
                <a:lnTo>
                  <a:pt x="237744" y="149860"/>
                </a:lnTo>
                <a:lnTo>
                  <a:pt x="240792" y="144780"/>
                </a:lnTo>
                <a:lnTo>
                  <a:pt x="242315" y="144780"/>
                </a:lnTo>
                <a:lnTo>
                  <a:pt x="246887" y="138430"/>
                </a:lnTo>
                <a:lnTo>
                  <a:pt x="252983" y="132080"/>
                </a:lnTo>
                <a:lnTo>
                  <a:pt x="257556" y="125730"/>
                </a:lnTo>
                <a:lnTo>
                  <a:pt x="268224" y="115570"/>
                </a:lnTo>
                <a:lnTo>
                  <a:pt x="274319" y="110490"/>
                </a:lnTo>
                <a:lnTo>
                  <a:pt x="272796" y="110490"/>
                </a:lnTo>
                <a:lnTo>
                  <a:pt x="277367" y="104140"/>
                </a:lnTo>
                <a:lnTo>
                  <a:pt x="284987" y="96520"/>
                </a:lnTo>
                <a:lnTo>
                  <a:pt x="291083" y="92710"/>
                </a:lnTo>
                <a:lnTo>
                  <a:pt x="300228" y="82550"/>
                </a:lnTo>
                <a:lnTo>
                  <a:pt x="306324" y="78740"/>
                </a:lnTo>
                <a:lnTo>
                  <a:pt x="315467" y="68580"/>
                </a:lnTo>
                <a:lnTo>
                  <a:pt x="315467" y="69850"/>
                </a:lnTo>
                <a:lnTo>
                  <a:pt x="343988" y="69850"/>
                </a:lnTo>
                <a:lnTo>
                  <a:pt x="341376" y="73660"/>
                </a:lnTo>
                <a:lnTo>
                  <a:pt x="336803" y="78740"/>
                </a:lnTo>
                <a:lnTo>
                  <a:pt x="333756" y="82550"/>
                </a:lnTo>
                <a:lnTo>
                  <a:pt x="332231" y="85090"/>
                </a:lnTo>
                <a:lnTo>
                  <a:pt x="327660" y="91440"/>
                </a:lnTo>
                <a:lnTo>
                  <a:pt x="323087" y="95250"/>
                </a:lnTo>
                <a:lnTo>
                  <a:pt x="321563" y="95250"/>
                </a:lnTo>
                <a:lnTo>
                  <a:pt x="306324" y="110490"/>
                </a:lnTo>
                <a:lnTo>
                  <a:pt x="300228" y="115570"/>
                </a:lnTo>
                <a:lnTo>
                  <a:pt x="301751" y="115570"/>
                </a:lnTo>
                <a:lnTo>
                  <a:pt x="297688" y="118110"/>
                </a:lnTo>
                <a:lnTo>
                  <a:pt x="297179" y="118110"/>
                </a:lnTo>
                <a:lnTo>
                  <a:pt x="295656" y="119380"/>
                </a:lnTo>
                <a:lnTo>
                  <a:pt x="296163" y="119380"/>
                </a:lnTo>
                <a:lnTo>
                  <a:pt x="291083" y="125730"/>
                </a:lnTo>
                <a:lnTo>
                  <a:pt x="291083" y="127000"/>
                </a:lnTo>
                <a:lnTo>
                  <a:pt x="284987" y="132080"/>
                </a:lnTo>
                <a:lnTo>
                  <a:pt x="281330" y="135890"/>
                </a:lnTo>
                <a:lnTo>
                  <a:pt x="278892" y="135890"/>
                </a:lnTo>
                <a:lnTo>
                  <a:pt x="274319" y="142240"/>
                </a:lnTo>
                <a:lnTo>
                  <a:pt x="269747" y="147320"/>
                </a:lnTo>
                <a:lnTo>
                  <a:pt x="269747" y="148590"/>
                </a:lnTo>
                <a:lnTo>
                  <a:pt x="263651" y="153670"/>
                </a:lnTo>
                <a:lnTo>
                  <a:pt x="265176" y="153670"/>
                </a:lnTo>
                <a:lnTo>
                  <a:pt x="261746" y="157480"/>
                </a:lnTo>
                <a:lnTo>
                  <a:pt x="260603" y="157480"/>
                </a:lnTo>
                <a:lnTo>
                  <a:pt x="246887" y="176530"/>
                </a:lnTo>
                <a:lnTo>
                  <a:pt x="243840" y="180340"/>
                </a:lnTo>
                <a:lnTo>
                  <a:pt x="239267" y="186690"/>
                </a:lnTo>
                <a:lnTo>
                  <a:pt x="239877" y="186690"/>
                </a:lnTo>
                <a:lnTo>
                  <a:pt x="236219" y="191770"/>
                </a:lnTo>
                <a:lnTo>
                  <a:pt x="233933" y="195580"/>
                </a:lnTo>
                <a:lnTo>
                  <a:pt x="233171" y="195580"/>
                </a:lnTo>
                <a:lnTo>
                  <a:pt x="228599" y="201930"/>
                </a:lnTo>
                <a:lnTo>
                  <a:pt x="228599" y="203200"/>
                </a:lnTo>
                <a:lnTo>
                  <a:pt x="226313" y="205740"/>
                </a:lnTo>
                <a:close/>
              </a:path>
              <a:path w="361314" h="290830">
                <a:moveTo>
                  <a:pt x="295656" y="119380"/>
                </a:moveTo>
                <a:lnTo>
                  <a:pt x="297179" y="118110"/>
                </a:lnTo>
                <a:lnTo>
                  <a:pt x="296671" y="118745"/>
                </a:lnTo>
                <a:lnTo>
                  <a:pt x="295656" y="119380"/>
                </a:lnTo>
                <a:close/>
              </a:path>
              <a:path w="361314" h="290830">
                <a:moveTo>
                  <a:pt x="296671" y="118745"/>
                </a:moveTo>
                <a:lnTo>
                  <a:pt x="297179" y="118110"/>
                </a:lnTo>
                <a:lnTo>
                  <a:pt x="297688" y="118110"/>
                </a:lnTo>
                <a:lnTo>
                  <a:pt x="296671" y="118745"/>
                </a:lnTo>
                <a:close/>
              </a:path>
              <a:path w="361314" h="290830">
                <a:moveTo>
                  <a:pt x="296163" y="119380"/>
                </a:moveTo>
                <a:lnTo>
                  <a:pt x="295656" y="119380"/>
                </a:lnTo>
                <a:lnTo>
                  <a:pt x="296671" y="118745"/>
                </a:lnTo>
                <a:lnTo>
                  <a:pt x="296163" y="119380"/>
                </a:lnTo>
                <a:close/>
              </a:path>
              <a:path w="361314" h="290830">
                <a:moveTo>
                  <a:pt x="278892" y="138430"/>
                </a:moveTo>
                <a:lnTo>
                  <a:pt x="278892" y="135890"/>
                </a:lnTo>
                <a:lnTo>
                  <a:pt x="281330" y="135890"/>
                </a:lnTo>
                <a:lnTo>
                  <a:pt x="278892" y="138430"/>
                </a:lnTo>
                <a:close/>
              </a:path>
              <a:path w="361314" h="290830">
                <a:moveTo>
                  <a:pt x="260603" y="158750"/>
                </a:moveTo>
                <a:lnTo>
                  <a:pt x="260603" y="157480"/>
                </a:lnTo>
                <a:lnTo>
                  <a:pt x="261746" y="157480"/>
                </a:lnTo>
                <a:lnTo>
                  <a:pt x="260603" y="158750"/>
                </a:lnTo>
                <a:close/>
              </a:path>
              <a:path w="361314" h="290830">
                <a:moveTo>
                  <a:pt x="239877" y="186690"/>
                </a:moveTo>
                <a:lnTo>
                  <a:pt x="239267" y="186690"/>
                </a:lnTo>
                <a:lnTo>
                  <a:pt x="240792" y="185420"/>
                </a:lnTo>
                <a:lnTo>
                  <a:pt x="239877" y="186690"/>
                </a:lnTo>
                <a:close/>
              </a:path>
              <a:path w="361314" h="290830">
                <a:moveTo>
                  <a:pt x="233171" y="196850"/>
                </a:moveTo>
                <a:lnTo>
                  <a:pt x="233171" y="195580"/>
                </a:lnTo>
                <a:lnTo>
                  <a:pt x="233933" y="195580"/>
                </a:lnTo>
                <a:lnTo>
                  <a:pt x="233171" y="196850"/>
                </a:lnTo>
                <a:close/>
              </a:path>
              <a:path w="361314" h="290830">
                <a:moveTo>
                  <a:pt x="212851" y="224790"/>
                </a:moveTo>
                <a:lnTo>
                  <a:pt x="185928" y="224790"/>
                </a:lnTo>
                <a:lnTo>
                  <a:pt x="188976" y="220980"/>
                </a:lnTo>
                <a:lnTo>
                  <a:pt x="187451" y="220980"/>
                </a:lnTo>
                <a:lnTo>
                  <a:pt x="190499" y="217170"/>
                </a:lnTo>
                <a:lnTo>
                  <a:pt x="193547" y="212090"/>
                </a:lnTo>
                <a:lnTo>
                  <a:pt x="193547" y="210820"/>
                </a:lnTo>
                <a:lnTo>
                  <a:pt x="196596" y="208280"/>
                </a:lnTo>
                <a:lnTo>
                  <a:pt x="199644" y="203200"/>
                </a:lnTo>
                <a:lnTo>
                  <a:pt x="199644" y="205740"/>
                </a:lnTo>
                <a:lnTo>
                  <a:pt x="226313" y="205740"/>
                </a:lnTo>
                <a:lnTo>
                  <a:pt x="224028" y="208280"/>
                </a:lnTo>
                <a:lnTo>
                  <a:pt x="225551" y="208280"/>
                </a:lnTo>
                <a:lnTo>
                  <a:pt x="219456" y="217170"/>
                </a:lnTo>
                <a:lnTo>
                  <a:pt x="214883" y="222250"/>
                </a:lnTo>
                <a:lnTo>
                  <a:pt x="212851" y="224790"/>
                </a:lnTo>
                <a:close/>
              </a:path>
              <a:path w="361314" h="290830">
                <a:moveTo>
                  <a:pt x="209203" y="231140"/>
                </a:moveTo>
                <a:lnTo>
                  <a:pt x="181356" y="231140"/>
                </a:lnTo>
                <a:lnTo>
                  <a:pt x="182879" y="228600"/>
                </a:lnTo>
                <a:lnTo>
                  <a:pt x="182879" y="226060"/>
                </a:lnTo>
                <a:lnTo>
                  <a:pt x="185928" y="223520"/>
                </a:lnTo>
                <a:lnTo>
                  <a:pt x="185928" y="224790"/>
                </a:lnTo>
                <a:lnTo>
                  <a:pt x="212851" y="224790"/>
                </a:lnTo>
                <a:lnTo>
                  <a:pt x="211835" y="226060"/>
                </a:lnTo>
                <a:lnTo>
                  <a:pt x="212528" y="226060"/>
                </a:lnTo>
                <a:lnTo>
                  <a:pt x="209203" y="231140"/>
                </a:lnTo>
                <a:close/>
              </a:path>
              <a:path w="361314" h="290830">
                <a:moveTo>
                  <a:pt x="62483" y="232410"/>
                </a:moveTo>
                <a:lnTo>
                  <a:pt x="21335" y="232410"/>
                </a:lnTo>
                <a:lnTo>
                  <a:pt x="24383" y="229870"/>
                </a:lnTo>
                <a:lnTo>
                  <a:pt x="22860" y="229870"/>
                </a:lnTo>
                <a:lnTo>
                  <a:pt x="22860" y="228600"/>
                </a:lnTo>
                <a:lnTo>
                  <a:pt x="25908" y="226060"/>
                </a:lnTo>
                <a:lnTo>
                  <a:pt x="27431" y="226060"/>
                </a:lnTo>
                <a:lnTo>
                  <a:pt x="30479" y="224790"/>
                </a:lnTo>
                <a:lnTo>
                  <a:pt x="39624" y="224790"/>
                </a:lnTo>
                <a:lnTo>
                  <a:pt x="45719" y="228600"/>
                </a:lnTo>
                <a:lnTo>
                  <a:pt x="50292" y="228600"/>
                </a:lnTo>
                <a:lnTo>
                  <a:pt x="53339" y="229870"/>
                </a:lnTo>
                <a:lnTo>
                  <a:pt x="24383" y="229870"/>
                </a:lnTo>
                <a:lnTo>
                  <a:pt x="22352" y="230716"/>
                </a:lnTo>
                <a:lnTo>
                  <a:pt x="55371" y="230716"/>
                </a:lnTo>
                <a:lnTo>
                  <a:pt x="56387" y="231140"/>
                </a:lnTo>
                <a:lnTo>
                  <a:pt x="57912" y="231140"/>
                </a:lnTo>
                <a:lnTo>
                  <a:pt x="62483" y="232410"/>
                </a:lnTo>
                <a:close/>
              </a:path>
              <a:path w="361314" h="290830">
                <a:moveTo>
                  <a:pt x="212528" y="226060"/>
                </a:moveTo>
                <a:lnTo>
                  <a:pt x="211835" y="226060"/>
                </a:lnTo>
                <a:lnTo>
                  <a:pt x="213360" y="224790"/>
                </a:lnTo>
                <a:lnTo>
                  <a:pt x="212528" y="226060"/>
                </a:lnTo>
                <a:close/>
              </a:path>
              <a:path w="361314" h="290830">
                <a:moveTo>
                  <a:pt x="21335" y="232410"/>
                </a:moveTo>
                <a:lnTo>
                  <a:pt x="22352" y="230716"/>
                </a:lnTo>
                <a:lnTo>
                  <a:pt x="24383" y="229870"/>
                </a:lnTo>
                <a:lnTo>
                  <a:pt x="21335" y="232410"/>
                </a:lnTo>
                <a:close/>
              </a:path>
              <a:path w="361314" h="290830">
                <a:moveTo>
                  <a:pt x="57912" y="231140"/>
                </a:moveTo>
                <a:lnTo>
                  <a:pt x="56387" y="231140"/>
                </a:lnTo>
                <a:lnTo>
                  <a:pt x="54863" y="229870"/>
                </a:lnTo>
                <a:lnTo>
                  <a:pt x="57912" y="231140"/>
                </a:lnTo>
                <a:close/>
              </a:path>
              <a:path w="361314" h="290830">
                <a:moveTo>
                  <a:pt x="196596" y="247650"/>
                </a:moveTo>
                <a:lnTo>
                  <a:pt x="166115" y="247650"/>
                </a:lnTo>
                <a:lnTo>
                  <a:pt x="167640" y="245110"/>
                </a:lnTo>
                <a:lnTo>
                  <a:pt x="170687" y="243840"/>
                </a:lnTo>
                <a:lnTo>
                  <a:pt x="172212" y="240030"/>
                </a:lnTo>
                <a:lnTo>
                  <a:pt x="173735" y="238760"/>
                </a:lnTo>
                <a:lnTo>
                  <a:pt x="173735" y="237490"/>
                </a:lnTo>
                <a:lnTo>
                  <a:pt x="176783" y="233680"/>
                </a:lnTo>
                <a:lnTo>
                  <a:pt x="179831" y="232410"/>
                </a:lnTo>
                <a:lnTo>
                  <a:pt x="178308" y="232410"/>
                </a:lnTo>
                <a:lnTo>
                  <a:pt x="181356" y="229870"/>
                </a:lnTo>
                <a:lnTo>
                  <a:pt x="181356" y="231140"/>
                </a:lnTo>
                <a:lnTo>
                  <a:pt x="209203" y="231140"/>
                </a:lnTo>
                <a:lnTo>
                  <a:pt x="204215" y="238760"/>
                </a:lnTo>
                <a:lnTo>
                  <a:pt x="202692" y="238760"/>
                </a:lnTo>
                <a:lnTo>
                  <a:pt x="201167" y="241300"/>
                </a:lnTo>
                <a:lnTo>
                  <a:pt x="198119" y="245110"/>
                </a:lnTo>
                <a:lnTo>
                  <a:pt x="196596" y="247650"/>
                </a:lnTo>
                <a:close/>
              </a:path>
              <a:path w="361314" h="290830">
                <a:moveTo>
                  <a:pt x="11887" y="237998"/>
                </a:moveTo>
                <a:lnTo>
                  <a:pt x="13715" y="234950"/>
                </a:lnTo>
                <a:lnTo>
                  <a:pt x="16763" y="233680"/>
                </a:lnTo>
                <a:lnTo>
                  <a:pt x="15240" y="233680"/>
                </a:lnTo>
                <a:lnTo>
                  <a:pt x="19812" y="232410"/>
                </a:lnTo>
                <a:lnTo>
                  <a:pt x="21335" y="231140"/>
                </a:lnTo>
                <a:lnTo>
                  <a:pt x="22352" y="230716"/>
                </a:lnTo>
                <a:lnTo>
                  <a:pt x="21335" y="232410"/>
                </a:lnTo>
                <a:lnTo>
                  <a:pt x="64008" y="232410"/>
                </a:lnTo>
                <a:lnTo>
                  <a:pt x="65531" y="233680"/>
                </a:lnTo>
                <a:lnTo>
                  <a:pt x="70103" y="234950"/>
                </a:lnTo>
                <a:lnTo>
                  <a:pt x="74167" y="237490"/>
                </a:lnTo>
                <a:lnTo>
                  <a:pt x="13715" y="237490"/>
                </a:lnTo>
                <a:lnTo>
                  <a:pt x="11887" y="237998"/>
                </a:lnTo>
                <a:close/>
              </a:path>
              <a:path w="361314" h="290830">
                <a:moveTo>
                  <a:pt x="10667" y="240030"/>
                </a:moveTo>
                <a:lnTo>
                  <a:pt x="11887" y="237998"/>
                </a:lnTo>
                <a:lnTo>
                  <a:pt x="13715" y="237490"/>
                </a:lnTo>
                <a:lnTo>
                  <a:pt x="10667" y="240030"/>
                </a:lnTo>
                <a:close/>
              </a:path>
              <a:path w="361314" h="290830">
                <a:moveTo>
                  <a:pt x="80010" y="240030"/>
                </a:moveTo>
                <a:lnTo>
                  <a:pt x="10667" y="240030"/>
                </a:lnTo>
                <a:lnTo>
                  <a:pt x="13715" y="237490"/>
                </a:lnTo>
                <a:lnTo>
                  <a:pt x="74167" y="237490"/>
                </a:lnTo>
                <a:lnTo>
                  <a:pt x="76199" y="238760"/>
                </a:lnTo>
                <a:lnTo>
                  <a:pt x="77724" y="238760"/>
                </a:lnTo>
                <a:lnTo>
                  <a:pt x="80010" y="240030"/>
                </a:lnTo>
                <a:close/>
              </a:path>
              <a:path w="361314" h="290830">
                <a:moveTo>
                  <a:pt x="7619" y="256540"/>
                </a:moveTo>
                <a:lnTo>
                  <a:pt x="3047" y="254000"/>
                </a:lnTo>
                <a:lnTo>
                  <a:pt x="0" y="246379"/>
                </a:lnTo>
                <a:lnTo>
                  <a:pt x="3047" y="241300"/>
                </a:lnTo>
                <a:lnTo>
                  <a:pt x="6095" y="240030"/>
                </a:lnTo>
                <a:lnTo>
                  <a:pt x="10667" y="238760"/>
                </a:lnTo>
                <a:lnTo>
                  <a:pt x="9144" y="238760"/>
                </a:lnTo>
                <a:lnTo>
                  <a:pt x="11887" y="237998"/>
                </a:lnTo>
                <a:lnTo>
                  <a:pt x="10667" y="240030"/>
                </a:lnTo>
                <a:lnTo>
                  <a:pt x="80010" y="240030"/>
                </a:lnTo>
                <a:lnTo>
                  <a:pt x="82295" y="241300"/>
                </a:lnTo>
                <a:lnTo>
                  <a:pt x="35051" y="241300"/>
                </a:lnTo>
                <a:lnTo>
                  <a:pt x="28956" y="243840"/>
                </a:lnTo>
                <a:lnTo>
                  <a:pt x="32003" y="243840"/>
                </a:lnTo>
                <a:lnTo>
                  <a:pt x="30479" y="245110"/>
                </a:lnTo>
                <a:lnTo>
                  <a:pt x="28956" y="245110"/>
                </a:lnTo>
                <a:lnTo>
                  <a:pt x="25908" y="247650"/>
                </a:lnTo>
                <a:lnTo>
                  <a:pt x="24383" y="247650"/>
                </a:lnTo>
                <a:lnTo>
                  <a:pt x="22860" y="248920"/>
                </a:lnTo>
                <a:lnTo>
                  <a:pt x="23240" y="248920"/>
                </a:lnTo>
                <a:lnTo>
                  <a:pt x="19812" y="252730"/>
                </a:lnTo>
                <a:lnTo>
                  <a:pt x="16763" y="254000"/>
                </a:lnTo>
                <a:lnTo>
                  <a:pt x="15240" y="254000"/>
                </a:lnTo>
                <a:lnTo>
                  <a:pt x="12192" y="255270"/>
                </a:lnTo>
                <a:lnTo>
                  <a:pt x="7619" y="256540"/>
                </a:lnTo>
                <a:close/>
              </a:path>
              <a:path w="361314" h="290830">
                <a:moveTo>
                  <a:pt x="170687" y="241300"/>
                </a:moveTo>
                <a:lnTo>
                  <a:pt x="172211" y="240030"/>
                </a:lnTo>
                <a:lnTo>
                  <a:pt x="170687" y="241300"/>
                </a:lnTo>
                <a:close/>
              </a:path>
              <a:path w="361314" h="290830">
                <a:moveTo>
                  <a:pt x="32003" y="243840"/>
                </a:moveTo>
                <a:lnTo>
                  <a:pt x="28956" y="243840"/>
                </a:lnTo>
                <a:lnTo>
                  <a:pt x="35051" y="241300"/>
                </a:lnTo>
                <a:lnTo>
                  <a:pt x="32003" y="243840"/>
                </a:lnTo>
                <a:close/>
              </a:path>
              <a:path w="361314" h="290830">
                <a:moveTo>
                  <a:pt x="88392" y="245110"/>
                </a:moveTo>
                <a:lnTo>
                  <a:pt x="35051" y="245110"/>
                </a:lnTo>
                <a:lnTo>
                  <a:pt x="32003" y="243840"/>
                </a:lnTo>
                <a:lnTo>
                  <a:pt x="35051" y="241300"/>
                </a:lnTo>
                <a:lnTo>
                  <a:pt x="82295" y="241300"/>
                </a:lnTo>
                <a:lnTo>
                  <a:pt x="86867" y="243840"/>
                </a:lnTo>
                <a:lnTo>
                  <a:pt x="85344" y="243840"/>
                </a:lnTo>
                <a:lnTo>
                  <a:pt x="88392" y="245110"/>
                </a:lnTo>
                <a:close/>
              </a:path>
              <a:path w="361314" h="290830">
                <a:moveTo>
                  <a:pt x="32003" y="243840"/>
                </a:moveTo>
                <a:close/>
              </a:path>
              <a:path w="361314" h="290830">
                <a:moveTo>
                  <a:pt x="27432" y="246379"/>
                </a:moveTo>
                <a:lnTo>
                  <a:pt x="28956" y="245110"/>
                </a:lnTo>
                <a:lnTo>
                  <a:pt x="30479" y="245110"/>
                </a:lnTo>
                <a:lnTo>
                  <a:pt x="27432" y="246379"/>
                </a:lnTo>
                <a:close/>
              </a:path>
              <a:path w="361314" h="290830">
                <a:moveTo>
                  <a:pt x="102108" y="256540"/>
                </a:moveTo>
                <a:lnTo>
                  <a:pt x="67056" y="256540"/>
                </a:lnTo>
                <a:lnTo>
                  <a:pt x="60960" y="254000"/>
                </a:lnTo>
                <a:lnTo>
                  <a:pt x="56387" y="250190"/>
                </a:lnTo>
                <a:lnTo>
                  <a:pt x="51815" y="250190"/>
                </a:lnTo>
                <a:lnTo>
                  <a:pt x="48767" y="248920"/>
                </a:lnTo>
                <a:lnTo>
                  <a:pt x="44195" y="247650"/>
                </a:lnTo>
                <a:lnTo>
                  <a:pt x="42671" y="247650"/>
                </a:lnTo>
                <a:lnTo>
                  <a:pt x="36576" y="245110"/>
                </a:lnTo>
                <a:lnTo>
                  <a:pt x="89915" y="245110"/>
                </a:lnTo>
                <a:lnTo>
                  <a:pt x="94487" y="248920"/>
                </a:lnTo>
                <a:lnTo>
                  <a:pt x="96012" y="248920"/>
                </a:lnTo>
                <a:lnTo>
                  <a:pt x="99060" y="252730"/>
                </a:lnTo>
                <a:lnTo>
                  <a:pt x="100583" y="255270"/>
                </a:lnTo>
                <a:lnTo>
                  <a:pt x="101346" y="255270"/>
                </a:lnTo>
                <a:lnTo>
                  <a:pt x="102108" y="256540"/>
                </a:lnTo>
                <a:close/>
              </a:path>
              <a:path w="361314" h="290830">
                <a:moveTo>
                  <a:pt x="27432" y="246380"/>
                </a:moveTo>
                <a:close/>
              </a:path>
              <a:path w="361314" h="290830">
                <a:moveTo>
                  <a:pt x="185673" y="259080"/>
                </a:moveTo>
                <a:lnTo>
                  <a:pt x="156971" y="259080"/>
                </a:lnTo>
                <a:lnTo>
                  <a:pt x="160019" y="255270"/>
                </a:lnTo>
                <a:lnTo>
                  <a:pt x="158496" y="255270"/>
                </a:lnTo>
                <a:lnTo>
                  <a:pt x="164592" y="248920"/>
                </a:lnTo>
                <a:lnTo>
                  <a:pt x="166115" y="246380"/>
                </a:lnTo>
                <a:lnTo>
                  <a:pt x="166115" y="247650"/>
                </a:lnTo>
                <a:lnTo>
                  <a:pt x="195071" y="247650"/>
                </a:lnTo>
                <a:lnTo>
                  <a:pt x="194309" y="248920"/>
                </a:lnTo>
                <a:lnTo>
                  <a:pt x="193547" y="248920"/>
                </a:lnTo>
                <a:lnTo>
                  <a:pt x="190499" y="252730"/>
                </a:lnTo>
                <a:lnTo>
                  <a:pt x="192024" y="252730"/>
                </a:lnTo>
                <a:lnTo>
                  <a:pt x="189484" y="255270"/>
                </a:lnTo>
                <a:lnTo>
                  <a:pt x="160019" y="255270"/>
                </a:lnTo>
                <a:lnTo>
                  <a:pt x="158191" y="256031"/>
                </a:lnTo>
                <a:lnTo>
                  <a:pt x="188722" y="256031"/>
                </a:lnTo>
                <a:lnTo>
                  <a:pt x="185673" y="259080"/>
                </a:lnTo>
                <a:close/>
              </a:path>
              <a:path w="361314" h="290830">
                <a:moveTo>
                  <a:pt x="22860" y="248920"/>
                </a:moveTo>
                <a:lnTo>
                  <a:pt x="24383" y="247650"/>
                </a:lnTo>
                <a:lnTo>
                  <a:pt x="23469" y="248666"/>
                </a:lnTo>
                <a:lnTo>
                  <a:pt x="22860" y="248920"/>
                </a:lnTo>
                <a:close/>
              </a:path>
              <a:path w="361314" h="290830">
                <a:moveTo>
                  <a:pt x="23469" y="248666"/>
                </a:moveTo>
                <a:lnTo>
                  <a:pt x="24383" y="247650"/>
                </a:lnTo>
                <a:lnTo>
                  <a:pt x="25908" y="247650"/>
                </a:lnTo>
                <a:lnTo>
                  <a:pt x="23469" y="248666"/>
                </a:lnTo>
                <a:close/>
              </a:path>
              <a:path w="361314" h="290830">
                <a:moveTo>
                  <a:pt x="23240" y="248920"/>
                </a:moveTo>
                <a:lnTo>
                  <a:pt x="22860" y="248920"/>
                </a:lnTo>
                <a:lnTo>
                  <a:pt x="23469" y="248666"/>
                </a:lnTo>
                <a:lnTo>
                  <a:pt x="23240" y="248920"/>
                </a:lnTo>
                <a:close/>
              </a:path>
              <a:path w="361314" h="290830">
                <a:moveTo>
                  <a:pt x="193547" y="250190"/>
                </a:moveTo>
                <a:lnTo>
                  <a:pt x="193547" y="248920"/>
                </a:lnTo>
                <a:lnTo>
                  <a:pt x="194309" y="248920"/>
                </a:lnTo>
                <a:lnTo>
                  <a:pt x="193547" y="250190"/>
                </a:lnTo>
                <a:close/>
              </a:path>
              <a:path w="361314" h="290830">
                <a:moveTo>
                  <a:pt x="101346" y="255270"/>
                </a:moveTo>
                <a:lnTo>
                  <a:pt x="100583" y="255270"/>
                </a:lnTo>
                <a:lnTo>
                  <a:pt x="100583" y="254000"/>
                </a:lnTo>
                <a:lnTo>
                  <a:pt x="101346" y="255270"/>
                </a:lnTo>
                <a:close/>
              </a:path>
              <a:path w="361314" h="290830">
                <a:moveTo>
                  <a:pt x="156971" y="259080"/>
                </a:moveTo>
                <a:lnTo>
                  <a:pt x="158191" y="256031"/>
                </a:lnTo>
                <a:lnTo>
                  <a:pt x="160019" y="255270"/>
                </a:lnTo>
                <a:lnTo>
                  <a:pt x="156971" y="259080"/>
                </a:lnTo>
                <a:close/>
              </a:path>
              <a:path w="361314" h="290830">
                <a:moveTo>
                  <a:pt x="176783" y="269240"/>
                </a:moveTo>
                <a:lnTo>
                  <a:pt x="176783" y="267970"/>
                </a:lnTo>
                <a:lnTo>
                  <a:pt x="138683" y="267970"/>
                </a:lnTo>
                <a:lnTo>
                  <a:pt x="143256" y="266700"/>
                </a:lnTo>
                <a:lnTo>
                  <a:pt x="152399" y="261620"/>
                </a:lnTo>
                <a:lnTo>
                  <a:pt x="150876" y="261620"/>
                </a:lnTo>
                <a:lnTo>
                  <a:pt x="153924" y="260350"/>
                </a:lnTo>
                <a:lnTo>
                  <a:pt x="156971" y="256540"/>
                </a:lnTo>
                <a:lnTo>
                  <a:pt x="158191" y="256031"/>
                </a:lnTo>
                <a:lnTo>
                  <a:pt x="156971" y="259080"/>
                </a:lnTo>
                <a:lnTo>
                  <a:pt x="185673" y="259080"/>
                </a:lnTo>
                <a:lnTo>
                  <a:pt x="184403" y="260350"/>
                </a:lnTo>
                <a:lnTo>
                  <a:pt x="185928" y="260350"/>
                </a:lnTo>
                <a:lnTo>
                  <a:pt x="182879" y="261620"/>
                </a:lnTo>
                <a:lnTo>
                  <a:pt x="182879" y="262890"/>
                </a:lnTo>
                <a:lnTo>
                  <a:pt x="176783" y="269240"/>
                </a:lnTo>
                <a:close/>
              </a:path>
              <a:path w="361314" h="290830">
                <a:moveTo>
                  <a:pt x="106679" y="261620"/>
                </a:moveTo>
                <a:lnTo>
                  <a:pt x="77724" y="261620"/>
                </a:lnTo>
                <a:lnTo>
                  <a:pt x="74676" y="260350"/>
                </a:lnTo>
                <a:lnTo>
                  <a:pt x="68579" y="256540"/>
                </a:lnTo>
                <a:lnTo>
                  <a:pt x="103631" y="256540"/>
                </a:lnTo>
                <a:lnTo>
                  <a:pt x="104648" y="259080"/>
                </a:lnTo>
                <a:lnTo>
                  <a:pt x="103631" y="259080"/>
                </a:lnTo>
                <a:lnTo>
                  <a:pt x="106679" y="261620"/>
                </a:lnTo>
                <a:close/>
              </a:path>
              <a:path w="361314" h="290830">
                <a:moveTo>
                  <a:pt x="105156" y="260350"/>
                </a:moveTo>
                <a:lnTo>
                  <a:pt x="103631" y="259080"/>
                </a:lnTo>
                <a:lnTo>
                  <a:pt x="104648" y="259080"/>
                </a:lnTo>
                <a:lnTo>
                  <a:pt x="105156" y="260350"/>
                </a:lnTo>
                <a:close/>
              </a:path>
              <a:path w="361314" h="290830">
                <a:moveTo>
                  <a:pt x="175260" y="271780"/>
                </a:moveTo>
                <a:lnTo>
                  <a:pt x="88392" y="271780"/>
                </a:lnTo>
                <a:lnTo>
                  <a:pt x="83819" y="267970"/>
                </a:lnTo>
                <a:lnTo>
                  <a:pt x="82296" y="264160"/>
                </a:lnTo>
                <a:lnTo>
                  <a:pt x="76199" y="261620"/>
                </a:lnTo>
                <a:lnTo>
                  <a:pt x="106679" y="261620"/>
                </a:lnTo>
                <a:lnTo>
                  <a:pt x="105156" y="260350"/>
                </a:lnTo>
                <a:lnTo>
                  <a:pt x="111251" y="262890"/>
                </a:lnTo>
                <a:lnTo>
                  <a:pt x="115824" y="264160"/>
                </a:lnTo>
                <a:lnTo>
                  <a:pt x="117347" y="264160"/>
                </a:lnTo>
                <a:lnTo>
                  <a:pt x="120396" y="266700"/>
                </a:lnTo>
                <a:lnTo>
                  <a:pt x="124967" y="266700"/>
                </a:lnTo>
                <a:lnTo>
                  <a:pt x="128015" y="267970"/>
                </a:lnTo>
                <a:lnTo>
                  <a:pt x="131063" y="267970"/>
                </a:lnTo>
                <a:lnTo>
                  <a:pt x="131825" y="268287"/>
                </a:lnTo>
                <a:lnTo>
                  <a:pt x="129540" y="269240"/>
                </a:lnTo>
                <a:lnTo>
                  <a:pt x="138683" y="270510"/>
                </a:lnTo>
                <a:lnTo>
                  <a:pt x="175768" y="270510"/>
                </a:lnTo>
                <a:lnTo>
                  <a:pt x="175260" y="271780"/>
                </a:lnTo>
                <a:close/>
              </a:path>
              <a:path w="361314" h="290830">
                <a:moveTo>
                  <a:pt x="109728" y="261620"/>
                </a:moveTo>
                <a:lnTo>
                  <a:pt x="108203" y="261620"/>
                </a:lnTo>
                <a:lnTo>
                  <a:pt x="106679" y="260350"/>
                </a:lnTo>
                <a:lnTo>
                  <a:pt x="109728" y="261620"/>
                </a:lnTo>
                <a:close/>
              </a:path>
              <a:path w="361314" h="290830">
                <a:moveTo>
                  <a:pt x="83819" y="267970"/>
                </a:moveTo>
                <a:lnTo>
                  <a:pt x="82296" y="266700"/>
                </a:lnTo>
                <a:lnTo>
                  <a:pt x="82296" y="264160"/>
                </a:lnTo>
                <a:lnTo>
                  <a:pt x="83819" y="267970"/>
                </a:lnTo>
                <a:close/>
              </a:path>
              <a:path w="361314" h="290830">
                <a:moveTo>
                  <a:pt x="121919" y="266700"/>
                </a:moveTo>
                <a:lnTo>
                  <a:pt x="120396" y="266700"/>
                </a:lnTo>
                <a:lnTo>
                  <a:pt x="117347" y="264160"/>
                </a:lnTo>
                <a:lnTo>
                  <a:pt x="121919" y="266700"/>
                </a:lnTo>
                <a:close/>
              </a:path>
              <a:path w="361314" h="290830">
                <a:moveTo>
                  <a:pt x="175768" y="270510"/>
                </a:moveTo>
                <a:lnTo>
                  <a:pt x="138683" y="270510"/>
                </a:lnTo>
                <a:lnTo>
                  <a:pt x="134112" y="269240"/>
                </a:lnTo>
                <a:lnTo>
                  <a:pt x="131825" y="268287"/>
                </a:lnTo>
                <a:lnTo>
                  <a:pt x="132587" y="267970"/>
                </a:lnTo>
                <a:lnTo>
                  <a:pt x="176783" y="267970"/>
                </a:lnTo>
                <a:lnTo>
                  <a:pt x="175768" y="270510"/>
                </a:lnTo>
                <a:close/>
              </a:path>
              <a:path w="361314" h="290830">
                <a:moveTo>
                  <a:pt x="138683" y="270510"/>
                </a:moveTo>
                <a:lnTo>
                  <a:pt x="129540" y="269240"/>
                </a:lnTo>
                <a:lnTo>
                  <a:pt x="131825" y="268287"/>
                </a:lnTo>
                <a:lnTo>
                  <a:pt x="134112" y="269240"/>
                </a:lnTo>
                <a:lnTo>
                  <a:pt x="138683" y="270510"/>
                </a:lnTo>
                <a:close/>
              </a:path>
              <a:path w="361314" h="290830">
                <a:moveTo>
                  <a:pt x="156971" y="284480"/>
                </a:moveTo>
                <a:lnTo>
                  <a:pt x="158496" y="283210"/>
                </a:lnTo>
                <a:lnTo>
                  <a:pt x="105156" y="283210"/>
                </a:lnTo>
                <a:lnTo>
                  <a:pt x="102108" y="281940"/>
                </a:lnTo>
                <a:lnTo>
                  <a:pt x="100583" y="281940"/>
                </a:lnTo>
                <a:lnTo>
                  <a:pt x="96012" y="278130"/>
                </a:lnTo>
                <a:lnTo>
                  <a:pt x="94487" y="278130"/>
                </a:lnTo>
                <a:lnTo>
                  <a:pt x="89915" y="273050"/>
                </a:lnTo>
                <a:lnTo>
                  <a:pt x="88392" y="273050"/>
                </a:lnTo>
                <a:lnTo>
                  <a:pt x="86867" y="270510"/>
                </a:lnTo>
                <a:lnTo>
                  <a:pt x="88392" y="271780"/>
                </a:lnTo>
                <a:lnTo>
                  <a:pt x="175260" y="271780"/>
                </a:lnTo>
                <a:lnTo>
                  <a:pt x="170687" y="275590"/>
                </a:lnTo>
                <a:lnTo>
                  <a:pt x="167640" y="276860"/>
                </a:lnTo>
                <a:lnTo>
                  <a:pt x="167640" y="278130"/>
                </a:lnTo>
                <a:lnTo>
                  <a:pt x="164592" y="279400"/>
                </a:lnTo>
                <a:lnTo>
                  <a:pt x="163067" y="281940"/>
                </a:lnTo>
                <a:lnTo>
                  <a:pt x="160019" y="283210"/>
                </a:lnTo>
                <a:lnTo>
                  <a:pt x="108203" y="283210"/>
                </a:lnTo>
                <a:lnTo>
                  <a:pt x="109728" y="284480"/>
                </a:lnTo>
                <a:lnTo>
                  <a:pt x="156971" y="284480"/>
                </a:lnTo>
                <a:close/>
              </a:path>
              <a:path w="361314" h="290830">
                <a:moveTo>
                  <a:pt x="169163" y="276860"/>
                </a:moveTo>
                <a:lnTo>
                  <a:pt x="170687" y="275590"/>
                </a:lnTo>
                <a:lnTo>
                  <a:pt x="169163" y="276860"/>
                </a:lnTo>
                <a:close/>
              </a:path>
              <a:path w="361314" h="290830">
                <a:moveTo>
                  <a:pt x="135635" y="290830"/>
                </a:moveTo>
                <a:lnTo>
                  <a:pt x="129540" y="290830"/>
                </a:lnTo>
                <a:lnTo>
                  <a:pt x="128015" y="288290"/>
                </a:lnTo>
                <a:lnTo>
                  <a:pt x="124967" y="287020"/>
                </a:lnTo>
                <a:lnTo>
                  <a:pt x="120396" y="287020"/>
                </a:lnTo>
                <a:lnTo>
                  <a:pt x="117347" y="285750"/>
                </a:lnTo>
                <a:lnTo>
                  <a:pt x="114299" y="285750"/>
                </a:lnTo>
                <a:lnTo>
                  <a:pt x="108203" y="283210"/>
                </a:lnTo>
                <a:lnTo>
                  <a:pt x="158496" y="283210"/>
                </a:lnTo>
                <a:lnTo>
                  <a:pt x="156971" y="284480"/>
                </a:lnTo>
                <a:lnTo>
                  <a:pt x="147828" y="288290"/>
                </a:lnTo>
                <a:lnTo>
                  <a:pt x="138683" y="288290"/>
                </a:lnTo>
                <a:lnTo>
                  <a:pt x="135635" y="2908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object 7"/>
          <p:cNvSpPr/>
          <p:nvPr/>
        </p:nvSpPr>
        <p:spPr>
          <a:xfrm>
            <a:off x="1729739" y="2714244"/>
            <a:ext cx="396240" cy="376555"/>
          </a:xfrm>
          <a:custGeom>
            <a:avLst/>
            <a:gdLst/>
            <a:ahLst/>
            <a:cxnLst/>
            <a:rect l="l" t="t" r="r" b="b"/>
            <a:pathLst>
              <a:path w="396239" h="376555">
                <a:moveTo>
                  <a:pt x="367284" y="47244"/>
                </a:moveTo>
                <a:lnTo>
                  <a:pt x="333756" y="47244"/>
                </a:lnTo>
                <a:lnTo>
                  <a:pt x="342899" y="35052"/>
                </a:lnTo>
                <a:lnTo>
                  <a:pt x="355092" y="22860"/>
                </a:lnTo>
                <a:lnTo>
                  <a:pt x="365760" y="13716"/>
                </a:lnTo>
                <a:lnTo>
                  <a:pt x="365760" y="12191"/>
                </a:lnTo>
                <a:lnTo>
                  <a:pt x="374904" y="4572"/>
                </a:lnTo>
                <a:lnTo>
                  <a:pt x="379475" y="0"/>
                </a:lnTo>
                <a:lnTo>
                  <a:pt x="387096" y="0"/>
                </a:lnTo>
                <a:lnTo>
                  <a:pt x="391668" y="4572"/>
                </a:lnTo>
                <a:lnTo>
                  <a:pt x="394716" y="9143"/>
                </a:lnTo>
                <a:lnTo>
                  <a:pt x="396240" y="16764"/>
                </a:lnTo>
                <a:lnTo>
                  <a:pt x="382523" y="30480"/>
                </a:lnTo>
                <a:lnTo>
                  <a:pt x="373380" y="41148"/>
                </a:lnTo>
                <a:lnTo>
                  <a:pt x="367284" y="47244"/>
                </a:lnTo>
                <a:close/>
              </a:path>
              <a:path w="396239" h="376555">
                <a:moveTo>
                  <a:pt x="287528" y="135636"/>
                </a:moveTo>
                <a:lnTo>
                  <a:pt x="249936" y="135636"/>
                </a:lnTo>
                <a:lnTo>
                  <a:pt x="263652" y="121920"/>
                </a:lnTo>
                <a:lnTo>
                  <a:pt x="262128" y="121920"/>
                </a:lnTo>
                <a:lnTo>
                  <a:pt x="275843" y="108204"/>
                </a:lnTo>
                <a:lnTo>
                  <a:pt x="288036" y="94488"/>
                </a:lnTo>
                <a:lnTo>
                  <a:pt x="300228" y="82296"/>
                </a:lnTo>
                <a:lnTo>
                  <a:pt x="310896" y="70104"/>
                </a:lnTo>
                <a:lnTo>
                  <a:pt x="323088" y="57912"/>
                </a:lnTo>
                <a:lnTo>
                  <a:pt x="333756" y="45720"/>
                </a:lnTo>
                <a:lnTo>
                  <a:pt x="333756" y="47244"/>
                </a:lnTo>
                <a:lnTo>
                  <a:pt x="367284" y="47244"/>
                </a:lnTo>
                <a:lnTo>
                  <a:pt x="362712" y="51816"/>
                </a:lnTo>
                <a:lnTo>
                  <a:pt x="363220" y="51816"/>
                </a:lnTo>
                <a:lnTo>
                  <a:pt x="355092" y="64008"/>
                </a:lnTo>
                <a:lnTo>
                  <a:pt x="353568" y="64008"/>
                </a:lnTo>
                <a:lnTo>
                  <a:pt x="332232" y="88392"/>
                </a:lnTo>
                <a:lnTo>
                  <a:pt x="330708" y="88392"/>
                </a:lnTo>
                <a:lnTo>
                  <a:pt x="320040" y="100584"/>
                </a:lnTo>
                <a:lnTo>
                  <a:pt x="307848" y="112776"/>
                </a:lnTo>
                <a:lnTo>
                  <a:pt x="287528" y="135636"/>
                </a:lnTo>
                <a:close/>
              </a:path>
              <a:path w="396239" h="376555">
                <a:moveTo>
                  <a:pt x="363220" y="51816"/>
                </a:moveTo>
                <a:lnTo>
                  <a:pt x="362712" y="51816"/>
                </a:lnTo>
                <a:lnTo>
                  <a:pt x="364236" y="50292"/>
                </a:lnTo>
                <a:lnTo>
                  <a:pt x="363220" y="51816"/>
                </a:lnTo>
                <a:close/>
              </a:path>
              <a:path w="396239" h="376555">
                <a:moveTo>
                  <a:pt x="92964" y="350520"/>
                </a:moveTo>
                <a:lnTo>
                  <a:pt x="62484" y="350520"/>
                </a:lnTo>
                <a:lnTo>
                  <a:pt x="67056" y="344424"/>
                </a:lnTo>
                <a:lnTo>
                  <a:pt x="73152" y="338328"/>
                </a:lnTo>
                <a:lnTo>
                  <a:pt x="73152" y="336804"/>
                </a:lnTo>
                <a:lnTo>
                  <a:pt x="79248" y="329184"/>
                </a:lnTo>
                <a:lnTo>
                  <a:pt x="88392" y="320040"/>
                </a:lnTo>
                <a:lnTo>
                  <a:pt x="97536" y="309372"/>
                </a:lnTo>
                <a:lnTo>
                  <a:pt x="106680" y="295656"/>
                </a:lnTo>
                <a:lnTo>
                  <a:pt x="117348" y="283464"/>
                </a:lnTo>
                <a:lnTo>
                  <a:pt x="117348" y="281940"/>
                </a:lnTo>
                <a:lnTo>
                  <a:pt x="128016" y="269748"/>
                </a:lnTo>
                <a:lnTo>
                  <a:pt x="176784" y="208788"/>
                </a:lnTo>
                <a:lnTo>
                  <a:pt x="204216" y="178308"/>
                </a:lnTo>
                <a:lnTo>
                  <a:pt x="219455" y="163068"/>
                </a:lnTo>
                <a:lnTo>
                  <a:pt x="219455" y="161544"/>
                </a:lnTo>
                <a:lnTo>
                  <a:pt x="249936" y="134112"/>
                </a:lnTo>
                <a:lnTo>
                  <a:pt x="249936" y="135636"/>
                </a:lnTo>
                <a:lnTo>
                  <a:pt x="287528" y="135636"/>
                </a:lnTo>
                <a:lnTo>
                  <a:pt x="283464" y="140208"/>
                </a:lnTo>
                <a:lnTo>
                  <a:pt x="268224" y="155448"/>
                </a:lnTo>
                <a:lnTo>
                  <a:pt x="252984" y="167640"/>
                </a:lnTo>
                <a:lnTo>
                  <a:pt x="237743" y="181356"/>
                </a:lnTo>
                <a:lnTo>
                  <a:pt x="239267" y="181356"/>
                </a:lnTo>
                <a:lnTo>
                  <a:pt x="224028" y="196596"/>
                </a:lnTo>
                <a:lnTo>
                  <a:pt x="211683" y="210312"/>
                </a:lnTo>
                <a:lnTo>
                  <a:pt x="210312" y="210312"/>
                </a:lnTo>
                <a:lnTo>
                  <a:pt x="198119" y="225552"/>
                </a:lnTo>
                <a:lnTo>
                  <a:pt x="198119" y="227076"/>
                </a:lnTo>
                <a:lnTo>
                  <a:pt x="184404" y="240792"/>
                </a:lnTo>
                <a:lnTo>
                  <a:pt x="160020" y="271272"/>
                </a:lnTo>
                <a:lnTo>
                  <a:pt x="149352" y="284988"/>
                </a:lnTo>
                <a:lnTo>
                  <a:pt x="147828" y="286512"/>
                </a:lnTo>
                <a:lnTo>
                  <a:pt x="138345" y="298704"/>
                </a:lnTo>
                <a:lnTo>
                  <a:pt x="137160" y="298704"/>
                </a:lnTo>
                <a:lnTo>
                  <a:pt x="126492" y="312420"/>
                </a:lnTo>
                <a:lnTo>
                  <a:pt x="117348" y="324612"/>
                </a:lnTo>
                <a:lnTo>
                  <a:pt x="115824" y="324612"/>
                </a:lnTo>
                <a:lnTo>
                  <a:pt x="106680" y="336804"/>
                </a:lnTo>
                <a:lnTo>
                  <a:pt x="92964" y="350520"/>
                </a:lnTo>
                <a:close/>
              </a:path>
              <a:path w="396239" h="376555">
                <a:moveTo>
                  <a:pt x="210312" y="211836"/>
                </a:moveTo>
                <a:lnTo>
                  <a:pt x="210312" y="210312"/>
                </a:lnTo>
                <a:lnTo>
                  <a:pt x="211683" y="210312"/>
                </a:lnTo>
                <a:lnTo>
                  <a:pt x="210312" y="211836"/>
                </a:lnTo>
                <a:close/>
              </a:path>
              <a:path w="396239" h="376555">
                <a:moveTo>
                  <a:pt x="137160" y="300228"/>
                </a:moveTo>
                <a:lnTo>
                  <a:pt x="137160" y="298704"/>
                </a:lnTo>
                <a:lnTo>
                  <a:pt x="138345" y="298704"/>
                </a:lnTo>
                <a:lnTo>
                  <a:pt x="137160" y="300228"/>
                </a:lnTo>
                <a:close/>
              </a:path>
              <a:path w="396239" h="376555">
                <a:moveTo>
                  <a:pt x="2032" y="330708"/>
                </a:moveTo>
                <a:lnTo>
                  <a:pt x="3048" y="327660"/>
                </a:lnTo>
                <a:lnTo>
                  <a:pt x="7620" y="324612"/>
                </a:lnTo>
                <a:lnTo>
                  <a:pt x="10668" y="324612"/>
                </a:lnTo>
                <a:lnTo>
                  <a:pt x="6096" y="326136"/>
                </a:lnTo>
                <a:lnTo>
                  <a:pt x="3048" y="329184"/>
                </a:lnTo>
                <a:lnTo>
                  <a:pt x="2032" y="330708"/>
                </a:lnTo>
                <a:close/>
              </a:path>
              <a:path w="396239" h="376555">
                <a:moveTo>
                  <a:pt x="5791" y="343814"/>
                </a:moveTo>
                <a:lnTo>
                  <a:pt x="5334" y="343662"/>
                </a:lnTo>
                <a:lnTo>
                  <a:pt x="1524" y="339852"/>
                </a:lnTo>
                <a:lnTo>
                  <a:pt x="571" y="336042"/>
                </a:lnTo>
                <a:lnTo>
                  <a:pt x="1524" y="332232"/>
                </a:lnTo>
                <a:lnTo>
                  <a:pt x="2032" y="330708"/>
                </a:lnTo>
                <a:lnTo>
                  <a:pt x="3048" y="329184"/>
                </a:lnTo>
                <a:lnTo>
                  <a:pt x="6096" y="326136"/>
                </a:lnTo>
                <a:lnTo>
                  <a:pt x="10668" y="324612"/>
                </a:lnTo>
                <a:lnTo>
                  <a:pt x="15240" y="326136"/>
                </a:lnTo>
                <a:lnTo>
                  <a:pt x="18288" y="327660"/>
                </a:lnTo>
                <a:lnTo>
                  <a:pt x="19304" y="327660"/>
                </a:lnTo>
                <a:lnTo>
                  <a:pt x="21336" y="330708"/>
                </a:lnTo>
                <a:lnTo>
                  <a:pt x="21336" y="338328"/>
                </a:lnTo>
                <a:lnTo>
                  <a:pt x="22352" y="338328"/>
                </a:lnTo>
                <a:lnTo>
                  <a:pt x="24384" y="341376"/>
                </a:lnTo>
                <a:lnTo>
                  <a:pt x="4572" y="341376"/>
                </a:lnTo>
                <a:lnTo>
                  <a:pt x="5791" y="343814"/>
                </a:lnTo>
                <a:close/>
              </a:path>
              <a:path w="396239" h="376555">
                <a:moveTo>
                  <a:pt x="19304" y="327660"/>
                </a:moveTo>
                <a:lnTo>
                  <a:pt x="18288" y="327660"/>
                </a:lnTo>
                <a:lnTo>
                  <a:pt x="15240" y="326136"/>
                </a:lnTo>
                <a:lnTo>
                  <a:pt x="10668" y="324612"/>
                </a:lnTo>
                <a:lnTo>
                  <a:pt x="13716" y="324612"/>
                </a:lnTo>
                <a:lnTo>
                  <a:pt x="18288" y="326136"/>
                </a:lnTo>
                <a:lnTo>
                  <a:pt x="19304" y="327660"/>
                </a:lnTo>
                <a:close/>
              </a:path>
              <a:path w="396239" h="376555">
                <a:moveTo>
                  <a:pt x="39624" y="371856"/>
                </a:moveTo>
                <a:lnTo>
                  <a:pt x="30480" y="365760"/>
                </a:lnTo>
                <a:lnTo>
                  <a:pt x="24384" y="359664"/>
                </a:lnTo>
                <a:lnTo>
                  <a:pt x="19812" y="356616"/>
                </a:lnTo>
                <a:lnTo>
                  <a:pt x="21336" y="356616"/>
                </a:lnTo>
                <a:lnTo>
                  <a:pt x="16764" y="352044"/>
                </a:lnTo>
                <a:lnTo>
                  <a:pt x="15101" y="349550"/>
                </a:lnTo>
                <a:lnTo>
                  <a:pt x="16764" y="348996"/>
                </a:lnTo>
                <a:lnTo>
                  <a:pt x="21336" y="345948"/>
                </a:lnTo>
                <a:lnTo>
                  <a:pt x="24384" y="341376"/>
                </a:lnTo>
                <a:lnTo>
                  <a:pt x="21336" y="336804"/>
                </a:lnTo>
                <a:lnTo>
                  <a:pt x="21336" y="330708"/>
                </a:lnTo>
                <a:lnTo>
                  <a:pt x="19304" y="327660"/>
                </a:lnTo>
                <a:lnTo>
                  <a:pt x="19812" y="327660"/>
                </a:lnTo>
                <a:lnTo>
                  <a:pt x="25908" y="330708"/>
                </a:lnTo>
                <a:lnTo>
                  <a:pt x="28956" y="333756"/>
                </a:lnTo>
                <a:lnTo>
                  <a:pt x="28956" y="335280"/>
                </a:lnTo>
                <a:lnTo>
                  <a:pt x="41148" y="347472"/>
                </a:lnTo>
                <a:lnTo>
                  <a:pt x="39624" y="347472"/>
                </a:lnTo>
                <a:lnTo>
                  <a:pt x="42672" y="348996"/>
                </a:lnTo>
                <a:lnTo>
                  <a:pt x="47244" y="352044"/>
                </a:lnTo>
                <a:lnTo>
                  <a:pt x="48006" y="352044"/>
                </a:lnTo>
                <a:lnTo>
                  <a:pt x="50292" y="353568"/>
                </a:lnTo>
                <a:lnTo>
                  <a:pt x="53340" y="355092"/>
                </a:lnTo>
                <a:lnTo>
                  <a:pt x="88392" y="355092"/>
                </a:lnTo>
                <a:lnTo>
                  <a:pt x="83820" y="359664"/>
                </a:lnTo>
                <a:lnTo>
                  <a:pt x="83820" y="361188"/>
                </a:lnTo>
                <a:lnTo>
                  <a:pt x="77724" y="367284"/>
                </a:lnTo>
                <a:lnTo>
                  <a:pt x="71628" y="370332"/>
                </a:lnTo>
                <a:lnTo>
                  <a:pt x="38100" y="370332"/>
                </a:lnTo>
                <a:lnTo>
                  <a:pt x="39624" y="371856"/>
                </a:lnTo>
                <a:close/>
              </a:path>
              <a:path w="396239" h="376555">
                <a:moveTo>
                  <a:pt x="571" y="336042"/>
                </a:moveTo>
                <a:lnTo>
                  <a:pt x="0" y="333756"/>
                </a:lnTo>
                <a:lnTo>
                  <a:pt x="2032" y="330708"/>
                </a:lnTo>
                <a:lnTo>
                  <a:pt x="1524" y="332232"/>
                </a:lnTo>
                <a:lnTo>
                  <a:pt x="571" y="336042"/>
                </a:lnTo>
                <a:close/>
              </a:path>
              <a:path w="396239" h="376555">
                <a:moveTo>
                  <a:pt x="5334" y="343662"/>
                </a:moveTo>
                <a:lnTo>
                  <a:pt x="3048" y="342900"/>
                </a:lnTo>
                <a:lnTo>
                  <a:pt x="0" y="338328"/>
                </a:lnTo>
                <a:lnTo>
                  <a:pt x="571" y="336042"/>
                </a:lnTo>
                <a:lnTo>
                  <a:pt x="1524" y="339852"/>
                </a:lnTo>
                <a:lnTo>
                  <a:pt x="5334" y="343662"/>
                </a:lnTo>
                <a:close/>
              </a:path>
              <a:path w="396239" h="376555">
                <a:moveTo>
                  <a:pt x="22352" y="338328"/>
                </a:moveTo>
                <a:lnTo>
                  <a:pt x="21336" y="338328"/>
                </a:lnTo>
                <a:lnTo>
                  <a:pt x="21336" y="336804"/>
                </a:lnTo>
                <a:lnTo>
                  <a:pt x="22352" y="338328"/>
                </a:lnTo>
                <a:close/>
              </a:path>
              <a:path w="396239" h="376555">
                <a:moveTo>
                  <a:pt x="15101" y="349550"/>
                </a:moveTo>
                <a:lnTo>
                  <a:pt x="13716" y="347472"/>
                </a:lnTo>
                <a:lnTo>
                  <a:pt x="7620" y="344424"/>
                </a:lnTo>
                <a:lnTo>
                  <a:pt x="5791" y="343814"/>
                </a:lnTo>
                <a:lnTo>
                  <a:pt x="4572" y="341376"/>
                </a:lnTo>
                <a:lnTo>
                  <a:pt x="24384" y="341376"/>
                </a:lnTo>
                <a:lnTo>
                  <a:pt x="21336" y="345948"/>
                </a:lnTo>
                <a:lnTo>
                  <a:pt x="16764" y="348996"/>
                </a:lnTo>
                <a:lnTo>
                  <a:pt x="15101" y="349550"/>
                </a:lnTo>
                <a:close/>
              </a:path>
              <a:path w="396239" h="376555">
                <a:moveTo>
                  <a:pt x="6096" y="344424"/>
                </a:moveTo>
                <a:lnTo>
                  <a:pt x="5334" y="343662"/>
                </a:lnTo>
                <a:lnTo>
                  <a:pt x="5791" y="343814"/>
                </a:lnTo>
                <a:lnTo>
                  <a:pt x="6096" y="344424"/>
                </a:lnTo>
                <a:close/>
              </a:path>
              <a:path w="396239" h="376555">
                <a:moveTo>
                  <a:pt x="12192" y="350520"/>
                </a:moveTo>
                <a:lnTo>
                  <a:pt x="7620" y="348996"/>
                </a:lnTo>
                <a:lnTo>
                  <a:pt x="6096" y="344424"/>
                </a:lnTo>
                <a:lnTo>
                  <a:pt x="5791" y="343814"/>
                </a:lnTo>
                <a:lnTo>
                  <a:pt x="7620" y="344424"/>
                </a:lnTo>
                <a:lnTo>
                  <a:pt x="10668" y="345948"/>
                </a:lnTo>
                <a:lnTo>
                  <a:pt x="13716" y="348996"/>
                </a:lnTo>
                <a:lnTo>
                  <a:pt x="14732" y="348996"/>
                </a:lnTo>
                <a:lnTo>
                  <a:pt x="15101" y="349550"/>
                </a:lnTo>
                <a:lnTo>
                  <a:pt x="12192" y="350520"/>
                </a:lnTo>
                <a:close/>
              </a:path>
              <a:path w="396239" h="376555">
                <a:moveTo>
                  <a:pt x="13716" y="348996"/>
                </a:moveTo>
                <a:lnTo>
                  <a:pt x="10668" y="345948"/>
                </a:lnTo>
                <a:lnTo>
                  <a:pt x="13716" y="347472"/>
                </a:lnTo>
                <a:lnTo>
                  <a:pt x="13716" y="348996"/>
                </a:lnTo>
                <a:close/>
              </a:path>
              <a:path w="396239" h="376555">
                <a:moveTo>
                  <a:pt x="14732" y="348996"/>
                </a:moveTo>
                <a:lnTo>
                  <a:pt x="13716" y="348996"/>
                </a:lnTo>
                <a:lnTo>
                  <a:pt x="13716" y="347472"/>
                </a:lnTo>
                <a:lnTo>
                  <a:pt x="14732" y="348996"/>
                </a:lnTo>
                <a:close/>
              </a:path>
              <a:path w="396239" h="376555">
                <a:moveTo>
                  <a:pt x="89916" y="353568"/>
                </a:moveTo>
                <a:lnTo>
                  <a:pt x="57912" y="353568"/>
                </a:lnTo>
                <a:lnTo>
                  <a:pt x="62484" y="348996"/>
                </a:lnTo>
                <a:lnTo>
                  <a:pt x="62484" y="350520"/>
                </a:lnTo>
                <a:lnTo>
                  <a:pt x="92964" y="350520"/>
                </a:lnTo>
                <a:lnTo>
                  <a:pt x="89916" y="353568"/>
                </a:lnTo>
                <a:close/>
              </a:path>
              <a:path w="396239" h="376555">
                <a:moveTo>
                  <a:pt x="48006" y="352044"/>
                </a:moveTo>
                <a:lnTo>
                  <a:pt x="47244" y="352044"/>
                </a:lnTo>
                <a:lnTo>
                  <a:pt x="45720" y="350520"/>
                </a:lnTo>
                <a:lnTo>
                  <a:pt x="48006" y="352044"/>
                </a:lnTo>
                <a:close/>
              </a:path>
              <a:path w="396239" h="376555">
                <a:moveTo>
                  <a:pt x="88392" y="355092"/>
                </a:moveTo>
                <a:lnTo>
                  <a:pt x="54864" y="355092"/>
                </a:lnTo>
                <a:lnTo>
                  <a:pt x="57912" y="352044"/>
                </a:lnTo>
                <a:lnTo>
                  <a:pt x="57912" y="353568"/>
                </a:lnTo>
                <a:lnTo>
                  <a:pt x="89916" y="353568"/>
                </a:lnTo>
                <a:lnTo>
                  <a:pt x="88392" y="355092"/>
                </a:lnTo>
                <a:close/>
              </a:path>
              <a:path w="396239" h="376555">
                <a:moveTo>
                  <a:pt x="54864" y="355092"/>
                </a:moveTo>
                <a:lnTo>
                  <a:pt x="53340" y="355092"/>
                </a:lnTo>
                <a:lnTo>
                  <a:pt x="56388" y="353568"/>
                </a:lnTo>
                <a:lnTo>
                  <a:pt x="54864" y="355092"/>
                </a:lnTo>
                <a:close/>
              </a:path>
              <a:path w="396239" h="376555">
                <a:moveTo>
                  <a:pt x="60960" y="376428"/>
                </a:moveTo>
                <a:lnTo>
                  <a:pt x="50292" y="376428"/>
                </a:lnTo>
                <a:lnTo>
                  <a:pt x="47244" y="374904"/>
                </a:lnTo>
                <a:lnTo>
                  <a:pt x="42672" y="373380"/>
                </a:lnTo>
                <a:lnTo>
                  <a:pt x="41148" y="373380"/>
                </a:lnTo>
                <a:lnTo>
                  <a:pt x="38100" y="370332"/>
                </a:lnTo>
                <a:lnTo>
                  <a:pt x="71628" y="370332"/>
                </a:lnTo>
                <a:lnTo>
                  <a:pt x="68580" y="373380"/>
                </a:lnTo>
                <a:lnTo>
                  <a:pt x="65532" y="374904"/>
                </a:lnTo>
                <a:lnTo>
                  <a:pt x="60960" y="3764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object 8"/>
          <p:cNvSpPr/>
          <p:nvPr/>
        </p:nvSpPr>
        <p:spPr>
          <a:xfrm>
            <a:off x="1712976" y="3183635"/>
            <a:ext cx="421005" cy="589915"/>
          </a:xfrm>
          <a:custGeom>
            <a:avLst/>
            <a:gdLst/>
            <a:ahLst/>
            <a:cxnLst/>
            <a:rect l="l" t="t" r="r" b="b"/>
            <a:pathLst>
              <a:path w="421005" h="589914">
                <a:moveTo>
                  <a:pt x="50292" y="204228"/>
                </a:moveTo>
                <a:lnTo>
                  <a:pt x="48768" y="208800"/>
                </a:lnTo>
                <a:lnTo>
                  <a:pt x="50292" y="211836"/>
                </a:lnTo>
                <a:lnTo>
                  <a:pt x="50292" y="204228"/>
                </a:lnTo>
                <a:close/>
              </a:path>
              <a:path w="421005" h="589914">
                <a:moveTo>
                  <a:pt x="326136" y="7632"/>
                </a:moveTo>
                <a:lnTo>
                  <a:pt x="321564" y="4584"/>
                </a:lnTo>
                <a:lnTo>
                  <a:pt x="318516" y="0"/>
                </a:lnTo>
                <a:lnTo>
                  <a:pt x="312420" y="1536"/>
                </a:lnTo>
                <a:lnTo>
                  <a:pt x="307848" y="4584"/>
                </a:lnTo>
                <a:lnTo>
                  <a:pt x="303263" y="9156"/>
                </a:lnTo>
                <a:lnTo>
                  <a:pt x="298704" y="15252"/>
                </a:lnTo>
                <a:lnTo>
                  <a:pt x="295656" y="18300"/>
                </a:lnTo>
                <a:lnTo>
                  <a:pt x="291084" y="22872"/>
                </a:lnTo>
                <a:lnTo>
                  <a:pt x="286512" y="28968"/>
                </a:lnTo>
                <a:lnTo>
                  <a:pt x="284988" y="28968"/>
                </a:lnTo>
                <a:lnTo>
                  <a:pt x="281940" y="35064"/>
                </a:lnTo>
                <a:lnTo>
                  <a:pt x="277368" y="41160"/>
                </a:lnTo>
                <a:lnTo>
                  <a:pt x="272796" y="45732"/>
                </a:lnTo>
                <a:lnTo>
                  <a:pt x="263652" y="57924"/>
                </a:lnTo>
                <a:lnTo>
                  <a:pt x="259067" y="62484"/>
                </a:lnTo>
                <a:lnTo>
                  <a:pt x="259067" y="64020"/>
                </a:lnTo>
                <a:lnTo>
                  <a:pt x="254508" y="70116"/>
                </a:lnTo>
                <a:lnTo>
                  <a:pt x="249936" y="74676"/>
                </a:lnTo>
                <a:lnTo>
                  <a:pt x="246888" y="80784"/>
                </a:lnTo>
                <a:lnTo>
                  <a:pt x="242316" y="86868"/>
                </a:lnTo>
                <a:lnTo>
                  <a:pt x="240792" y="86868"/>
                </a:lnTo>
                <a:lnTo>
                  <a:pt x="236220" y="92976"/>
                </a:lnTo>
                <a:lnTo>
                  <a:pt x="236220" y="94500"/>
                </a:lnTo>
                <a:lnTo>
                  <a:pt x="231648" y="100584"/>
                </a:lnTo>
                <a:lnTo>
                  <a:pt x="228600" y="106692"/>
                </a:lnTo>
                <a:lnTo>
                  <a:pt x="224028" y="111264"/>
                </a:lnTo>
                <a:lnTo>
                  <a:pt x="219456" y="117360"/>
                </a:lnTo>
                <a:lnTo>
                  <a:pt x="216408" y="121932"/>
                </a:lnTo>
                <a:lnTo>
                  <a:pt x="214884" y="121932"/>
                </a:lnTo>
                <a:lnTo>
                  <a:pt x="211836" y="128028"/>
                </a:lnTo>
                <a:lnTo>
                  <a:pt x="207264" y="134124"/>
                </a:lnTo>
                <a:lnTo>
                  <a:pt x="204216" y="138684"/>
                </a:lnTo>
                <a:lnTo>
                  <a:pt x="205740" y="137172"/>
                </a:lnTo>
                <a:lnTo>
                  <a:pt x="201168" y="141744"/>
                </a:lnTo>
                <a:lnTo>
                  <a:pt x="198120" y="146316"/>
                </a:lnTo>
                <a:lnTo>
                  <a:pt x="196596" y="149364"/>
                </a:lnTo>
                <a:lnTo>
                  <a:pt x="193548" y="153936"/>
                </a:lnTo>
                <a:lnTo>
                  <a:pt x="195072" y="152412"/>
                </a:lnTo>
                <a:lnTo>
                  <a:pt x="190500" y="158508"/>
                </a:lnTo>
                <a:lnTo>
                  <a:pt x="187452" y="163068"/>
                </a:lnTo>
                <a:lnTo>
                  <a:pt x="187452" y="164592"/>
                </a:lnTo>
                <a:lnTo>
                  <a:pt x="184404" y="167652"/>
                </a:lnTo>
                <a:lnTo>
                  <a:pt x="182867" y="172224"/>
                </a:lnTo>
                <a:lnTo>
                  <a:pt x="181356" y="173748"/>
                </a:lnTo>
                <a:lnTo>
                  <a:pt x="179832" y="175272"/>
                </a:lnTo>
                <a:lnTo>
                  <a:pt x="180822" y="174269"/>
                </a:lnTo>
                <a:lnTo>
                  <a:pt x="178308" y="176784"/>
                </a:lnTo>
                <a:lnTo>
                  <a:pt x="179832" y="176784"/>
                </a:lnTo>
                <a:lnTo>
                  <a:pt x="175260" y="179844"/>
                </a:lnTo>
                <a:lnTo>
                  <a:pt x="173736" y="182892"/>
                </a:lnTo>
                <a:lnTo>
                  <a:pt x="169164" y="187464"/>
                </a:lnTo>
                <a:lnTo>
                  <a:pt x="167640" y="190512"/>
                </a:lnTo>
                <a:lnTo>
                  <a:pt x="166116" y="192036"/>
                </a:lnTo>
                <a:lnTo>
                  <a:pt x="164592" y="195084"/>
                </a:lnTo>
                <a:lnTo>
                  <a:pt x="163068" y="195084"/>
                </a:lnTo>
                <a:lnTo>
                  <a:pt x="161544" y="198132"/>
                </a:lnTo>
                <a:lnTo>
                  <a:pt x="161544" y="199656"/>
                </a:lnTo>
                <a:lnTo>
                  <a:pt x="160020" y="201168"/>
                </a:lnTo>
                <a:lnTo>
                  <a:pt x="156972" y="202692"/>
                </a:lnTo>
                <a:lnTo>
                  <a:pt x="155448" y="204228"/>
                </a:lnTo>
                <a:lnTo>
                  <a:pt x="152400" y="205752"/>
                </a:lnTo>
                <a:lnTo>
                  <a:pt x="153924" y="205752"/>
                </a:lnTo>
                <a:lnTo>
                  <a:pt x="150863" y="207276"/>
                </a:lnTo>
                <a:lnTo>
                  <a:pt x="152400" y="205752"/>
                </a:lnTo>
                <a:lnTo>
                  <a:pt x="146304" y="208800"/>
                </a:lnTo>
                <a:lnTo>
                  <a:pt x="131064" y="208800"/>
                </a:lnTo>
                <a:lnTo>
                  <a:pt x="128016" y="207276"/>
                </a:lnTo>
                <a:lnTo>
                  <a:pt x="124968" y="207276"/>
                </a:lnTo>
                <a:lnTo>
                  <a:pt x="124955" y="205740"/>
                </a:lnTo>
                <a:lnTo>
                  <a:pt x="118872" y="202692"/>
                </a:lnTo>
                <a:lnTo>
                  <a:pt x="115824" y="199656"/>
                </a:lnTo>
                <a:lnTo>
                  <a:pt x="112763" y="198132"/>
                </a:lnTo>
                <a:lnTo>
                  <a:pt x="111252" y="196608"/>
                </a:lnTo>
                <a:lnTo>
                  <a:pt x="110236" y="196100"/>
                </a:lnTo>
                <a:lnTo>
                  <a:pt x="109728" y="195084"/>
                </a:lnTo>
                <a:lnTo>
                  <a:pt x="106667" y="192036"/>
                </a:lnTo>
                <a:lnTo>
                  <a:pt x="103632" y="190512"/>
                </a:lnTo>
                <a:lnTo>
                  <a:pt x="102108" y="187464"/>
                </a:lnTo>
                <a:lnTo>
                  <a:pt x="92964" y="182892"/>
                </a:lnTo>
                <a:lnTo>
                  <a:pt x="91440" y="182892"/>
                </a:lnTo>
                <a:lnTo>
                  <a:pt x="88392" y="181368"/>
                </a:lnTo>
                <a:lnTo>
                  <a:pt x="82296" y="181368"/>
                </a:lnTo>
                <a:lnTo>
                  <a:pt x="82296" y="202692"/>
                </a:lnTo>
                <a:lnTo>
                  <a:pt x="81534" y="203466"/>
                </a:lnTo>
                <a:lnTo>
                  <a:pt x="81076" y="203314"/>
                </a:lnTo>
                <a:lnTo>
                  <a:pt x="82296" y="202692"/>
                </a:lnTo>
                <a:lnTo>
                  <a:pt x="82296" y="181368"/>
                </a:lnTo>
                <a:lnTo>
                  <a:pt x="73152" y="181368"/>
                </a:lnTo>
                <a:lnTo>
                  <a:pt x="73152" y="205752"/>
                </a:lnTo>
                <a:lnTo>
                  <a:pt x="71628" y="207276"/>
                </a:lnTo>
                <a:lnTo>
                  <a:pt x="73139" y="205752"/>
                </a:lnTo>
                <a:lnTo>
                  <a:pt x="73152" y="181368"/>
                </a:lnTo>
                <a:lnTo>
                  <a:pt x="71628" y="181368"/>
                </a:lnTo>
                <a:lnTo>
                  <a:pt x="70104" y="182892"/>
                </a:lnTo>
                <a:lnTo>
                  <a:pt x="67056" y="182892"/>
                </a:lnTo>
                <a:lnTo>
                  <a:pt x="64008" y="185940"/>
                </a:lnTo>
                <a:lnTo>
                  <a:pt x="60960" y="187464"/>
                </a:lnTo>
                <a:lnTo>
                  <a:pt x="59436" y="187464"/>
                </a:lnTo>
                <a:lnTo>
                  <a:pt x="56388" y="190512"/>
                </a:lnTo>
                <a:lnTo>
                  <a:pt x="54864" y="193560"/>
                </a:lnTo>
                <a:lnTo>
                  <a:pt x="53340" y="195084"/>
                </a:lnTo>
                <a:lnTo>
                  <a:pt x="50292" y="201168"/>
                </a:lnTo>
                <a:lnTo>
                  <a:pt x="50292" y="204228"/>
                </a:lnTo>
                <a:lnTo>
                  <a:pt x="50355" y="204038"/>
                </a:lnTo>
                <a:lnTo>
                  <a:pt x="50292" y="211836"/>
                </a:lnTo>
                <a:lnTo>
                  <a:pt x="51816" y="214884"/>
                </a:lnTo>
                <a:lnTo>
                  <a:pt x="52463" y="215112"/>
                </a:lnTo>
                <a:lnTo>
                  <a:pt x="53340" y="216420"/>
                </a:lnTo>
                <a:lnTo>
                  <a:pt x="56388" y="216420"/>
                </a:lnTo>
                <a:lnTo>
                  <a:pt x="60960" y="219468"/>
                </a:lnTo>
                <a:lnTo>
                  <a:pt x="63246" y="217944"/>
                </a:lnTo>
                <a:lnTo>
                  <a:pt x="65532" y="216420"/>
                </a:lnTo>
                <a:lnTo>
                  <a:pt x="67056" y="214884"/>
                </a:lnTo>
                <a:lnTo>
                  <a:pt x="68567" y="213372"/>
                </a:lnTo>
                <a:lnTo>
                  <a:pt x="73139" y="211848"/>
                </a:lnTo>
                <a:lnTo>
                  <a:pt x="74663" y="207276"/>
                </a:lnTo>
                <a:lnTo>
                  <a:pt x="73901" y="205752"/>
                </a:lnTo>
                <a:lnTo>
                  <a:pt x="74663" y="205752"/>
                </a:lnTo>
                <a:lnTo>
                  <a:pt x="77724" y="204228"/>
                </a:lnTo>
                <a:lnTo>
                  <a:pt x="79248" y="204228"/>
                </a:lnTo>
                <a:lnTo>
                  <a:pt x="80772" y="203466"/>
                </a:lnTo>
                <a:lnTo>
                  <a:pt x="81280" y="203720"/>
                </a:lnTo>
                <a:lnTo>
                  <a:pt x="80772" y="204228"/>
                </a:lnTo>
                <a:lnTo>
                  <a:pt x="82296" y="204228"/>
                </a:lnTo>
                <a:lnTo>
                  <a:pt x="86817" y="205740"/>
                </a:lnTo>
                <a:lnTo>
                  <a:pt x="88392" y="207276"/>
                </a:lnTo>
                <a:lnTo>
                  <a:pt x="91440" y="208800"/>
                </a:lnTo>
                <a:lnTo>
                  <a:pt x="92951" y="211836"/>
                </a:lnTo>
                <a:lnTo>
                  <a:pt x="97536" y="214884"/>
                </a:lnTo>
                <a:lnTo>
                  <a:pt x="100571" y="217944"/>
                </a:lnTo>
                <a:lnTo>
                  <a:pt x="103632" y="219468"/>
                </a:lnTo>
                <a:lnTo>
                  <a:pt x="105156" y="220992"/>
                </a:lnTo>
                <a:lnTo>
                  <a:pt x="108204" y="222516"/>
                </a:lnTo>
                <a:lnTo>
                  <a:pt x="109728" y="224040"/>
                </a:lnTo>
                <a:lnTo>
                  <a:pt x="112763" y="225564"/>
                </a:lnTo>
                <a:lnTo>
                  <a:pt x="114300" y="227076"/>
                </a:lnTo>
                <a:lnTo>
                  <a:pt x="117348" y="228612"/>
                </a:lnTo>
                <a:lnTo>
                  <a:pt x="121920" y="230136"/>
                </a:lnTo>
                <a:lnTo>
                  <a:pt x="124968" y="230136"/>
                </a:lnTo>
                <a:lnTo>
                  <a:pt x="126492" y="231660"/>
                </a:lnTo>
                <a:lnTo>
                  <a:pt x="150863" y="231660"/>
                </a:lnTo>
                <a:lnTo>
                  <a:pt x="152400" y="230136"/>
                </a:lnTo>
                <a:lnTo>
                  <a:pt x="156972" y="230136"/>
                </a:lnTo>
                <a:lnTo>
                  <a:pt x="156972" y="228612"/>
                </a:lnTo>
                <a:lnTo>
                  <a:pt x="160020" y="228612"/>
                </a:lnTo>
                <a:lnTo>
                  <a:pt x="161544" y="227076"/>
                </a:lnTo>
                <a:lnTo>
                  <a:pt x="164592" y="225564"/>
                </a:lnTo>
                <a:lnTo>
                  <a:pt x="166116" y="225564"/>
                </a:lnTo>
                <a:lnTo>
                  <a:pt x="170688" y="220992"/>
                </a:lnTo>
                <a:lnTo>
                  <a:pt x="176771" y="217944"/>
                </a:lnTo>
                <a:lnTo>
                  <a:pt x="177546" y="216420"/>
                </a:lnTo>
                <a:lnTo>
                  <a:pt x="178308" y="214884"/>
                </a:lnTo>
                <a:lnTo>
                  <a:pt x="181356" y="211848"/>
                </a:lnTo>
                <a:lnTo>
                  <a:pt x="179832" y="211848"/>
                </a:lnTo>
                <a:lnTo>
                  <a:pt x="182867" y="210324"/>
                </a:lnTo>
                <a:lnTo>
                  <a:pt x="181356" y="210324"/>
                </a:lnTo>
                <a:lnTo>
                  <a:pt x="182880" y="208800"/>
                </a:lnTo>
                <a:lnTo>
                  <a:pt x="184404" y="207276"/>
                </a:lnTo>
                <a:lnTo>
                  <a:pt x="184404" y="205740"/>
                </a:lnTo>
                <a:lnTo>
                  <a:pt x="187452" y="202692"/>
                </a:lnTo>
                <a:lnTo>
                  <a:pt x="188963" y="201168"/>
                </a:lnTo>
                <a:lnTo>
                  <a:pt x="189725" y="199656"/>
                </a:lnTo>
                <a:lnTo>
                  <a:pt x="190500" y="198132"/>
                </a:lnTo>
                <a:lnTo>
                  <a:pt x="188963" y="199656"/>
                </a:lnTo>
                <a:lnTo>
                  <a:pt x="199644" y="188976"/>
                </a:lnTo>
                <a:lnTo>
                  <a:pt x="199644" y="187464"/>
                </a:lnTo>
                <a:lnTo>
                  <a:pt x="202692" y="184416"/>
                </a:lnTo>
                <a:lnTo>
                  <a:pt x="204216" y="179844"/>
                </a:lnTo>
                <a:lnTo>
                  <a:pt x="205740" y="179844"/>
                </a:lnTo>
                <a:lnTo>
                  <a:pt x="207264" y="175272"/>
                </a:lnTo>
                <a:lnTo>
                  <a:pt x="207264" y="176784"/>
                </a:lnTo>
                <a:lnTo>
                  <a:pt x="210312" y="170700"/>
                </a:lnTo>
                <a:lnTo>
                  <a:pt x="214884" y="164592"/>
                </a:lnTo>
                <a:lnTo>
                  <a:pt x="216408" y="161556"/>
                </a:lnTo>
                <a:lnTo>
                  <a:pt x="218440" y="158508"/>
                </a:lnTo>
                <a:lnTo>
                  <a:pt x="222504" y="152412"/>
                </a:lnTo>
                <a:lnTo>
                  <a:pt x="224028" y="150876"/>
                </a:lnTo>
                <a:lnTo>
                  <a:pt x="230124" y="141744"/>
                </a:lnTo>
                <a:lnTo>
                  <a:pt x="234696" y="137172"/>
                </a:lnTo>
                <a:lnTo>
                  <a:pt x="233172" y="137172"/>
                </a:lnTo>
                <a:lnTo>
                  <a:pt x="237744" y="132600"/>
                </a:lnTo>
                <a:lnTo>
                  <a:pt x="242316" y="126492"/>
                </a:lnTo>
                <a:lnTo>
                  <a:pt x="243840" y="126492"/>
                </a:lnTo>
                <a:lnTo>
                  <a:pt x="248412" y="120408"/>
                </a:lnTo>
                <a:lnTo>
                  <a:pt x="251460" y="114312"/>
                </a:lnTo>
                <a:lnTo>
                  <a:pt x="256032" y="106692"/>
                </a:lnTo>
                <a:lnTo>
                  <a:pt x="256032" y="108216"/>
                </a:lnTo>
                <a:lnTo>
                  <a:pt x="256946" y="106692"/>
                </a:lnTo>
                <a:lnTo>
                  <a:pt x="260604" y="100584"/>
                </a:lnTo>
                <a:lnTo>
                  <a:pt x="260604" y="102120"/>
                </a:lnTo>
                <a:lnTo>
                  <a:pt x="261747" y="100584"/>
                </a:lnTo>
                <a:lnTo>
                  <a:pt x="269748" y="89928"/>
                </a:lnTo>
                <a:lnTo>
                  <a:pt x="274320" y="85356"/>
                </a:lnTo>
                <a:lnTo>
                  <a:pt x="274320" y="83832"/>
                </a:lnTo>
                <a:lnTo>
                  <a:pt x="278892" y="77736"/>
                </a:lnTo>
                <a:lnTo>
                  <a:pt x="283464" y="73164"/>
                </a:lnTo>
                <a:lnTo>
                  <a:pt x="283464" y="71640"/>
                </a:lnTo>
                <a:lnTo>
                  <a:pt x="288036" y="67068"/>
                </a:lnTo>
                <a:lnTo>
                  <a:pt x="286512" y="67068"/>
                </a:lnTo>
                <a:lnTo>
                  <a:pt x="297167" y="56400"/>
                </a:lnTo>
                <a:lnTo>
                  <a:pt x="301752" y="50292"/>
                </a:lnTo>
                <a:lnTo>
                  <a:pt x="301752" y="48768"/>
                </a:lnTo>
                <a:lnTo>
                  <a:pt x="305181" y="44208"/>
                </a:lnTo>
                <a:lnTo>
                  <a:pt x="306324" y="42684"/>
                </a:lnTo>
                <a:lnTo>
                  <a:pt x="304800" y="44208"/>
                </a:lnTo>
                <a:lnTo>
                  <a:pt x="308229" y="39636"/>
                </a:lnTo>
                <a:lnTo>
                  <a:pt x="308711" y="38976"/>
                </a:lnTo>
                <a:lnTo>
                  <a:pt x="309880" y="38112"/>
                </a:lnTo>
                <a:lnTo>
                  <a:pt x="313944" y="35064"/>
                </a:lnTo>
                <a:lnTo>
                  <a:pt x="313944" y="33540"/>
                </a:lnTo>
                <a:lnTo>
                  <a:pt x="318516" y="28968"/>
                </a:lnTo>
                <a:lnTo>
                  <a:pt x="322313" y="21348"/>
                </a:lnTo>
                <a:lnTo>
                  <a:pt x="323088" y="19824"/>
                </a:lnTo>
                <a:lnTo>
                  <a:pt x="321564" y="21348"/>
                </a:lnTo>
                <a:lnTo>
                  <a:pt x="323596" y="18300"/>
                </a:lnTo>
                <a:lnTo>
                  <a:pt x="324612" y="16776"/>
                </a:lnTo>
                <a:lnTo>
                  <a:pt x="326136" y="13728"/>
                </a:lnTo>
                <a:lnTo>
                  <a:pt x="326136" y="7632"/>
                </a:lnTo>
                <a:close/>
              </a:path>
              <a:path w="421005" h="589914">
                <a:moveTo>
                  <a:pt x="420624" y="275856"/>
                </a:moveTo>
                <a:lnTo>
                  <a:pt x="419100" y="274332"/>
                </a:lnTo>
                <a:lnTo>
                  <a:pt x="416052" y="269760"/>
                </a:lnTo>
                <a:lnTo>
                  <a:pt x="414528" y="266712"/>
                </a:lnTo>
                <a:lnTo>
                  <a:pt x="413004" y="266712"/>
                </a:lnTo>
                <a:lnTo>
                  <a:pt x="409956" y="265176"/>
                </a:lnTo>
                <a:lnTo>
                  <a:pt x="406908" y="265176"/>
                </a:lnTo>
                <a:lnTo>
                  <a:pt x="403860" y="268236"/>
                </a:lnTo>
                <a:lnTo>
                  <a:pt x="397764" y="277368"/>
                </a:lnTo>
                <a:lnTo>
                  <a:pt x="396240" y="281952"/>
                </a:lnTo>
                <a:lnTo>
                  <a:pt x="397764" y="280428"/>
                </a:lnTo>
                <a:lnTo>
                  <a:pt x="394716" y="286524"/>
                </a:lnTo>
                <a:lnTo>
                  <a:pt x="396240" y="285000"/>
                </a:lnTo>
                <a:lnTo>
                  <a:pt x="390144" y="294144"/>
                </a:lnTo>
                <a:lnTo>
                  <a:pt x="385572" y="300240"/>
                </a:lnTo>
                <a:lnTo>
                  <a:pt x="387096" y="298716"/>
                </a:lnTo>
                <a:lnTo>
                  <a:pt x="384048" y="303276"/>
                </a:lnTo>
                <a:lnTo>
                  <a:pt x="379463" y="309384"/>
                </a:lnTo>
                <a:lnTo>
                  <a:pt x="379463" y="307860"/>
                </a:lnTo>
                <a:lnTo>
                  <a:pt x="376428" y="312432"/>
                </a:lnTo>
                <a:lnTo>
                  <a:pt x="374904" y="313956"/>
                </a:lnTo>
                <a:lnTo>
                  <a:pt x="371856" y="318528"/>
                </a:lnTo>
                <a:lnTo>
                  <a:pt x="371856" y="316992"/>
                </a:lnTo>
                <a:lnTo>
                  <a:pt x="367284" y="323100"/>
                </a:lnTo>
                <a:lnTo>
                  <a:pt x="365760" y="323100"/>
                </a:lnTo>
                <a:lnTo>
                  <a:pt x="361188" y="329184"/>
                </a:lnTo>
                <a:lnTo>
                  <a:pt x="361188" y="327672"/>
                </a:lnTo>
                <a:lnTo>
                  <a:pt x="355092" y="333768"/>
                </a:lnTo>
                <a:lnTo>
                  <a:pt x="355092" y="335292"/>
                </a:lnTo>
                <a:lnTo>
                  <a:pt x="342900" y="347484"/>
                </a:lnTo>
                <a:lnTo>
                  <a:pt x="336804" y="355104"/>
                </a:lnTo>
                <a:lnTo>
                  <a:pt x="313944" y="377964"/>
                </a:lnTo>
                <a:lnTo>
                  <a:pt x="306324" y="387108"/>
                </a:lnTo>
                <a:lnTo>
                  <a:pt x="283464" y="409968"/>
                </a:lnTo>
                <a:lnTo>
                  <a:pt x="274320" y="417576"/>
                </a:lnTo>
                <a:lnTo>
                  <a:pt x="239268" y="452640"/>
                </a:lnTo>
                <a:lnTo>
                  <a:pt x="231648" y="458736"/>
                </a:lnTo>
                <a:lnTo>
                  <a:pt x="225552" y="466356"/>
                </a:lnTo>
                <a:lnTo>
                  <a:pt x="224028" y="466356"/>
                </a:lnTo>
                <a:lnTo>
                  <a:pt x="217932" y="472452"/>
                </a:lnTo>
                <a:lnTo>
                  <a:pt x="217932" y="473976"/>
                </a:lnTo>
                <a:lnTo>
                  <a:pt x="213360" y="480072"/>
                </a:lnTo>
                <a:lnTo>
                  <a:pt x="213360" y="478548"/>
                </a:lnTo>
                <a:lnTo>
                  <a:pt x="207264" y="484644"/>
                </a:lnTo>
                <a:lnTo>
                  <a:pt x="202692" y="490740"/>
                </a:lnTo>
                <a:lnTo>
                  <a:pt x="198120" y="495312"/>
                </a:lnTo>
                <a:lnTo>
                  <a:pt x="198120" y="496836"/>
                </a:lnTo>
                <a:lnTo>
                  <a:pt x="188963" y="505968"/>
                </a:lnTo>
                <a:lnTo>
                  <a:pt x="185928" y="510552"/>
                </a:lnTo>
                <a:lnTo>
                  <a:pt x="181356" y="515124"/>
                </a:lnTo>
                <a:lnTo>
                  <a:pt x="182867" y="513600"/>
                </a:lnTo>
                <a:lnTo>
                  <a:pt x="176771" y="519684"/>
                </a:lnTo>
                <a:lnTo>
                  <a:pt x="172212" y="522744"/>
                </a:lnTo>
                <a:lnTo>
                  <a:pt x="173736" y="522744"/>
                </a:lnTo>
                <a:lnTo>
                  <a:pt x="166116" y="530364"/>
                </a:lnTo>
                <a:lnTo>
                  <a:pt x="161544" y="533412"/>
                </a:lnTo>
                <a:lnTo>
                  <a:pt x="163068" y="533412"/>
                </a:lnTo>
                <a:lnTo>
                  <a:pt x="158496" y="536460"/>
                </a:lnTo>
                <a:lnTo>
                  <a:pt x="160020" y="536460"/>
                </a:lnTo>
                <a:lnTo>
                  <a:pt x="155448" y="539508"/>
                </a:lnTo>
                <a:lnTo>
                  <a:pt x="156972" y="539508"/>
                </a:lnTo>
                <a:lnTo>
                  <a:pt x="152400" y="541032"/>
                </a:lnTo>
                <a:lnTo>
                  <a:pt x="152400" y="542556"/>
                </a:lnTo>
                <a:lnTo>
                  <a:pt x="149352" y="545604"/>
                </a:lnTo>
                <a:lnTo>
                  <a:pt x="149352" y="544068"/>
                </a:lnTo>
                <a:lnTo>
                  <a:pt x="146304" y="545604"/>
                </a:lnTo>
                <a:lnTo>
                  <a:pt x="147828" y="545604"/>
                </a:lnTo>
                <a:lnTo>
                  <a:pt x="143256" y="547128"/>
                </a:lnTo>
                <a:lnTo>
                  <a:pt x="144767" y="547128"/>
                </a:lnTo>
                <a:lnTo>
                  <a:pt x="140208" y="548652"/>
                </a:lnTo>
                <a:lnTo>
                  <a:pt x="137160" y="550176"/>
                </a:lnTo>
                <a:lnTo>
                  <a:pt x="134112" y="550176"/>
                </a:lnTo>
                <a:lnTo>
                  <a:pt x="129540" y="551700"/>
                </a:lnTo>
                <a:lnTo>
                  <a:pt x="118872" y="551700"/>
                </a:lnTo>
                <a:lnTo>
                  <a:pt x="118872" y="553224"/>
                </a:lnTo>
                <a:lnTo>
                  <a:pt x="112763" y="553224"/>
                </a:lnTo>
                <a:lnTo>
                  <a:pt x="109728" y="551700"/>
                </a:lnTo>
                <a:lnTo>
                  <a:pt x="91440" y="551700"/>
                </a:lnTo>
                <a:lnTo>
                  <a:pt x="88392" y="550176"/>
                </a:lnTo>
                <a:lnTo>
                  <a:pt x="67056" y="550176"/>
                </a:lnTo>
                <a:lnTo>
                  <a:pt x="62471" y="551700"/>
                </a:lnTo>
                <a:lnTo>
                  <a:pt x="44196" y="551700"/>
                </a:lnTo>
                <a:lnTo>
                  <a:pt x="39624" y="553224"/>
                </a:lnTo>
                <a:lnTo>
                  <a:pt x="35052" y="553224"/>
                </a:lnTo>
                <a:lnTo>
                  <a:pt x="32004" y="554748"/>
                </a:lnTo>
                <a:lnTo>
                  <a:pt x="28956" y="554748"/>
                </a:lnTo>
                <a:lnTo>
                  <a:pt x="24371" y="556272"/>
                </a:lnTo>
                <a:lnTo>
                  <a:pt x="22860" y="556272"/>
                </a:lnTo>
                <a:lnTo>
                  <a:pt x="16764" y="559320"/>
                </a:lnTo>
                <a:lnTo>
                  <a:pt x="13716" y="559320"/>
                </a:lnTo>
                <a:lnTo>
                  <a:pt x="4572" y="563892"/>
                </a:lnTo>
                <a:lnTo>
                  <a:pt x="1524" y="568464"/>
                </a:lnTo>
                <a:lnTo>
                  <a:pt x="1524" y="571512"/>
                </a:lnTo>
                <a:lnTo>
                  <a:pt x="0" y="571512"/>
                </a:lnTo>
                <a:lnTo>
                  <a:pt x="0" y="582168"/>
                </a:lnTo>
                <a:lnTo>
                  <a:pt x="3048" y="585228"/>
                </a:lnTo>
                <a:lnTo>
                  <a:pt x="3048" y="586752"/>
                </a:lnTo>
                <a:lnTo>
                  <a:pt x="6096" y="588276"/>
                </a:lnTo>
                <a:lnTo>
                  <a:pt x="7620" y="589800"/>
                </a:lnTo>
                <a:lnTo>
                  <a:pt x="10668" y="588276"/>
                </a:lnTo>
                <a:lnTo>
                  <a:pt x="13716" y="588276"/>
                </a:lnTo>
                <a:lnTo>
                  <a:pt x="15240" y="586752"/>
                </a:lnTo>
                <a:lnTo>
                  <a:pt x="16764" y="583704"/>
                </a:lnTo>
                <a:lnTo>
                  <a:pt x="16764" y="582168"/>
                </a:lnTo>
                <a:lnTo>
                  <a:pt x="17513" y="580656"/>
                </a:lnTo>
                <a:lnTo>
                  <a:pt x="17767" y="580148"/>
                </a:lnTo>
                <a:lnTo>
                  <a:pt x="19812" y="579132"/>
                </a:lnTo>
                <a:lnTo>
                  <a:pt x="22860" y="577608"/>
                </a:lnTo>
                <a:lnTo>
                  <a:pt x="25908" y="577608"/>
                </a:lnTo>
                <a:lnTo>
                  <a:pt x="28956" y="576084"/>
                </a:lnTo>
                <a:lnTo>
                  <a:pt x="32004" y="576084"/>
                </a:lnTo>
                <a:lnTo>
                  <a:pt x="35052" y="574560"/>
                </a:lnTo>
                <a:lnTo>
                  <a:pt x="39624" y="574560"/>
                </a:lnTo>
                <a:lnTo>
                  <a:pt x="42672" y="573036"/>
                </a:lnTo>
                <a:lnTo>
                  <a:pt x="42672" y="574560"/>
                </a:lnTo>
                <a:lnTo>
                  <a:pt x="45720" y="573036"/>
                </a:lnTo>
                <a:lnTo>
                  <a:pt x="65532" y="573036"/>
                </a:lnTo>
                <a:lnTo>
                  <a:pt x="68567" y="571512"/>
                </a:lnTo>
                <a:lnTo>
                  <a:pt x="74663" y="571512"/>
                </a:lnTo>
                <a:lnTo>
                  <a:pt x="77724" y="573036"/>
                </a:lnTo>
                <a:lnTo>
                  <a:pt x="86868" y="573036"/>
                </a:lnTo>
                <a:lnTo>
                  <a:pt x="85344" y="571512"/>
                </a:lnTo>
                <a:lnTo>
                  <a:pt x="88392" y="573036"/>
                </a:lnTo>
                <a:lnTo>
                  <a:pt x="106667" y="573036"/>
                </a:lnTo>
                <a:lnTo>
                  <a:pt x="108204" y="574560"/>
                </a:lnTo>
                <a:lnTo>
                  <a:pt x="124968" y="574560"/>
                </a:lnTo>
                <a:lnTo>
                  <a:pt x="128016" y="573036"/>
                </a:lnTo>
                <a:lnTo>
                  <a:pt x="141732" y="573036"/>
                </a:lnTo>
                <a:lnTo>
                  <a:pt x="144767" y="571512"/>
                </a:lnTo>
                <a:lnTo>
                  <a:pt x="146304" y="571512"/>
                </a:lnTo>
                <a:lnTo>
                  <a:pt x="152400" y="568464"/>
                </a:lnTo>
                <a:lnTo>
                  <a:pt x="153924" y="568464"/>
                </a:lnTo>
                <a:lnTo>
                  <a:pt x="156972" y="566940"/>
                </a:lnTo>
                <a:lnTo>
                  <a:pt x="158496" y="565416"/>
                </a:lnTo>
                <a:lnTo>
                  <a:pt x="161544" y="563892"/>
                </a:lnTo>
                <a:lnTo>
                  <a:pt x="163068" y="562368"/>
                </a:lnTo>
                <a:lnTo>
                  <a:pt x="166116" y="560844"/>
                </a:lnTo>
                <a:lnTo>
                  <a:pt x="169164" y="557784"/>
                </a:lnTo>
                <a:lnTo>
                  <a:pt x="170688" y="557784"/>
                </a:lnTo>
                <a:lnTo>
                  <a:pt x="173736" y="554748"/>
                </a:lnTo>
                <a:lnTo>
                  <a:pt x="175260" y="554748"/>
                </a:lnTo>
                <a:lnTo>
                  <a:pt x="178308" y="551700"/>
                </a:lnTo>
                <a:lnTo>
                  <a:pt x="178308" y="550176"/>
                </a:lnTo>
                <a:lnTo>
                  <a:pt x="181356" y="547128"/>
                </a:lnTo>
                <a:lnTo>
                  <a:pt x="185928" y="544068"/>
                </a:lnTo>
                <a:lnTo>
                  <a:pt x="188963" y="539508"/>
                </a:lnTo>
                <a:lnTo>
                  <a:pt x="193548" y="534936"/>
                </a:lnTo>
                <a:lnTo>
                  <a:pt x="193548" y="536460"/>
                </a:lnTo>
                <a:lnTo>
                  <a:pt x="195072" y="534936"/>
                </a:lnTo>
                <a:lnTo>
                  <a:pt x="199644" y="530364"/>
                </a:lnTo>
                <a:lnTo>
                  <a:pt x="202692" y="525792"/>
                </a:lnTo>
                <a:lnTo>
                  <a:pt x="204216" y="525792"/>
                </a:lnTo>
                <a:lnTo>
                  <a:pt x="207264" y="521220"/>
                </a:lnTo>
                <a:lnTo>
                  <a:pt x="211836" y="516648"/>
                </a:lnTo>
                <a:lnTo>
                  <a:pt x="212852" y="515124"/>
                </a:lnTo>
                <a:lnTo>
                  <a:pt x="214884" y="512076"/>
                </a:lnTo>
                <a:lnTo>
                  <a:pt x="219456" y="507504"/>
                </a:lnTo>
                <a:lnTo>
                  <a:pt x="220967" y="507504"/>
                </a:lnTo>
                <a:lnTo>
                  <a:pt x="225552" y="501408"/>
                </a:lnTo>
                <a:lnTo>
                  <a:pt x="231648" y="495312"/>
                </a:lnTo>
                <a:lnTo>
                  <a:pt x="236220" y="489216"/>
                </a:lnTo>
                <a:lnTo>
                  <a:pt x="242316" y="483120"/>
                </a:lnTo>
                <a:lnTo>
                  <a:pt x="240792" y="483120"/>
                </a:lnTo>
                <a:lnTo>
                  <a:pt x="244589" y="480072"/>
                </a:lnTo>
                <a:lnTo>
                  <a:pt x="256032" y="470928"/>
                </a:lnTo>
                <a:lnTo>
                  <a:pt x="256032" y="469404"/>
                </a:lnTo>
                <a:lnTo>
                  <a:pt x="265163" y="461784"/>
                </a:lnTo>
                <a:lnTo>
                  <a:pt x="272796" y="452640"/>
                </a:lnTo>
                <a:lnTo>
                  <a:pt x="281940" y="443484"/>
                </a:lnTo>
                <a:lnTo>
                  <a:pt x="300228" y="428256"/>
                </a:lnTo>
                <a:lnTo>
                  <a:pt x="324612" y="403872"/>
                </a:lnTo>
                <a:lnTo>
                  <a:pt x="324612" y="402348"/>
                </a:lnTo>
                <a:lnTo>
                  <a:pt x="341376" y="385584"/>
                </a:lnTo>
                <a:lnTo>
                  <a:pt x="347472" y="379476"/>
                </a:lnTo>
                <a:lnTo>
                  <a:pt x="353568" y="371868"/>
                </a:lnTo>
                <a:lnTo>
                  <a:pt x="367284" y="358152"/>
                </a:lnTo>
                <a:lnTo>
                  <a:pt x="372148" y="352056"/>
                </a:lnTo>
                <a:lnTo>
                  <a:pt x="373316" y="350596"/>
                </a:lnTo>
                <a:lnTo>
                  <a:pt x="377952" y="345960"/>
                </a:lnTo>
                <a:lnTo>
                  <a:pt x="379463" y="345960"/>
                </a:lnTo>
                <a:lnTo>
                  <a:pt x="384048" y="339864"/>
                </a:lnTo>
                <a:lnTo>
                  <a:pt x="394716" y="329184"/>
                </a:lnTo>
                <a:lnTo>
                  <a:pt x="397764" y="324624"/>
                </a:lnTo>
                <a:lnTo>
                  <a:pt x="399288" y="324624"/>
                </a:lnTo>
                <a:lnTo>
                  <a:pt x="403860" y="320052"/>
                </a:lnTo>
                <a:lnTo>
                  <a:pt x="403860" y="318528"/>
                </a:lnTo>
                <a:lnTo>
                  <a:pt x="406908" y="313956"/>
                </a:lnTo>
                <a:lnTo>
                  <a:pt x="408432" y="313956"/>
                </a:lnTo>
                <a:lnTo>
                  <a:pt x="410260" y="309384"/>
                </a:lnTo>
                <a:lnTo>
                  <a:pt x="411467" y="306336"/>
                </a:lnTo>
                <a:lnTo>
                  <a:pt x="414528" y="301764"/>
                </a:lnTo>
                <a:lnTo>
                  <a:pt x="414528" y="300240"/>
                </a:lnTo>
                <a:lnTo>
                  <a:pt x="415544" y="298716"/>
                </a:lnTo>
                <a:lnTo>
                  <a:pt x="417563" y="295668"/>
                </a:lnTo>
                <a:lnTo>
                  <a:pt x="417563" y="294144"/>
                </a:lnTo>
                <a:lnTo>
                  <a:pt x="419100" y="288048"/>
                </a:lnTo>
                <a:lnTo>
                  <a:pt x="419100" y="286524"/>
                </a:lnTo>
                <a:lnTo>
                  <a:pt x="419481" y="285000"/>
                </a:lnTo>
                <a:lnTo>
                  <a:pt x="420624" y="280428"/>
                </a:lnTo>
                <a:lnTo>
                  <a:pt x="420624" y="2758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43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0023" y="1869948"/>
            <a:ext cx="498348" cy="973835"/>
          </a:xfrm>
          <a:prstGeom prst="rect">
            <a:avLst/>
          </a:prstGeom>
        </p:spPr>
      </p:pic>
      <p:pic>
        <p:nvPicPr>
          <p:cNvPr id="2097244" name="object 10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5223" y="2221992"/>
            <a:ext cx="196596" cy="198120"/>
          </a:xfrm>
          <a:prstGeom prst="rect">
            <a:avLst/>
          </a:prstGeom>
        </p:spPr>
      </p:pic>
      <p:pic>
        <p:nvPicPr>
          <p:cNvPr id="2097245" name="object 11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4780" y="1799844"/>
            <a:ext cx="1217675" cy="1158239"/>
          </a:xfrm>
          <a:prstGeom prst="rect">
            <a:avLst/>
          </a:prstGeom>
        </p:spPr>
      </p:pic>
      <p:sp>
        <p:nvSpPr>
          <p:cNvPr id="1048714" name="object 12"/>
          <p:cNvSpPr/>
          <p:nvPr/>
        </p:nvSpPr>
        <p:spPr>
          <a:xfrm>
            <a:off x="914400" y="3965448"/>
            <a:ext cx="381000" cy="314325"/>
          </a:xfrm>
          <a:custGeom>
            <a:avLst/>
            <a:gdLst/>
            <a:ahLst/>
            <a:cxnLst/>
            <a:rect l="l" t="t" r="r" b="b"/>
            <a:pathLst>
              <a:path w="381000" h="314325">
                <a:moveTo>
                  <a:pt x="215319" y="176783"/>
                </a:moveTo>
                <a:lnTo>
                  <a:pt x="185927" y="176783"/>
                </a:lnTo>
                <a:lnTo>
                  <a:pt x="195072" y="164591"/>
                </a:lnTo>
                <a:lnTo>
                  <a:pt x="196595" y="164591"/>
                </a:lnTo>
                <a:lnTo>
                  <a:pt x="207264" y="152400"/>
                </a:lnTo>
                <a:lnTo>
                  <a:pt x="219456" y="140208"/>
                </a:lnTo>
                <a:lnTo>
                  <a:pt x="233172" y="128016"/>
                </a:lnTo>
                <a:lnTo>
                  <a:pt x="231648" y="128016"/>
                </a:lnTo>
                <a:lnTo>
                  <a:pt x="245364" y="114300"/>
                </a:lnTo>
                <a:lnTo>
                  <a:pt x="260604" y="100583"/>
                </a:lnTo>
                <a:lnTo>
                  <a:pt x="274320" y="88391"/>
                </a:lnTo>
                <a:lnTo>
                  <a:pt x="286512" y="74675"/>
                </a:lnTo>
                <a:lnTo>
                  <a:pt x="300227" y="60959"/>
                </a:lnTo>
                <a:lnTo>
                  <a:pt x="313944" y="48767"/>
                </a:lnTo>
                <a:lnTo>
                  <a:pt x="312420" y="48767"/>
                </a:lnTo>
                <a:lnTo>
                  <a:pt x="326136" y="36575"/>
                </a:lnTo>
                <a:lnTo>
                  <a:pt x="326136" y="35051"/>
                </a:lnTo>
                <a:lnTo>
                  <a:pt x="338328" y="24383"/>
                </a:lnTo>
                <a:lnTo>
                  <a:pt x="338328" y="22859"/>
                </a:lnTo>
                <a:lnTo>
                  <a:pt x="352044" y="12191"/>
                </a:lnTo>
                <a:lnTo>
                  <a:pt x="353567" y="10667"/>
                </a:lnTo>
                <a:lnTo>
                  <a:pt x="368808" y="3048"/>
                </a:lnTo>
                <a:lnTo>
                  <a:pt x="371855" y="0"/>
                </a:lnTo>
                <a:lnTo>
                  <a:pt x="374904" y="1524"/>
                </a:lnTo>
                <a:lnTo>
                  <a:pt x="377951" y="4571"/>
                </a:lnTo>
                <a:lnTo>
                  <a:pt x="381000" y="6095"/>
                </a:lnTo>
                <a:lnTo>
                  <a:pt x="381000" y="10667"/>
                </a:lnTo>
                <a:lnTo>
                  <a:pt x="377951" y="13716"/>
                </a:lnTo>
                <a:lnTo>
                  <a:pt x="368808" y="27432"/>
                </a:lnTo>
                <a:lnTo>
                  <a:pt x="367283" y="30479"/>
                </a:lnTo>
                <a:lnTo>
                  <a:pt x="355092" y="41148"/>
                </a:lnTo>
                <a:lnTo>
                  <a:pt x="343090" y="51816"/>
                </a:lnTo>
                <a:lnTo>
                  <a:pt x="342900" y="51816"/>
                </a:lnTo>
                <a:lnTo>
                  <a:pt x="303275" y="91440"/>
                </a:lnTo>
                <a:lnTo>
                  <a:pt x="289560" y="103632"/>
                </a:lnTo>
                <a:lnTo>
                  <a:pt x="289560" y="105155"/>
                </a:lnTo>
                <a:lnTo>
                  <a:pt x="275843" y="117348"/>
                </a:lnTo>
                <a:lnTo>
                  <a:pt x="248412" y="144779"/>
                </a:lnTo>
                <a:lnTo>
                  <a:pt x="234695" y="156971"/>
                </a:lnTo>
                <a:lnTo>
                  <a:pt x="224027" y="169163"/>
                </a:lnTo>
                <a:lnTo>
                  <a:pt x="215319" y="176783"/>
                </a:lnTo>
                <a:close/>
              </a:path>
              <a:path w="381000" h="314325">
                <a:moveTo>
                  <a:pt x="341376" y="53339"/>
                </a:moveTo>
                <a:lnTo>
                  <a:pt x="342900" y="51816"/>
                </a:lnTo>
                <a:lnTo>
                  <a:pt x="343090" y="51816"/>
                </a:lnTo>
                <a:lnTo>
                  <a:pt x="341376" y="53339"/>
                </a:lnTo>
                <a:close/>
              </a:path>
              <a:path w="381000" h="314325">
                <a:moveTo>
                  <a:pt x="341375" y="53340"/>
                </a:moveTo>
                <a:close/>
              </a:path>
              <a:path w="381000" h="314325">
                <a:moveTo>
                  <a:pt x="120395" y="251459"/>
                </a:moveTo>
                <a:lnTo>
                  <a:pt x="126491" y="243840"/>
                </a:lnTo>
                <a:lnTo>
                  <a:pt x="134112" y="234695"/>
                </a:lnTo>
                <a:lnTo>
                  <a:pt x="140208" y="227075"/>
                </a:lnTo>
                <a:lnTo>
                  <a:pt x="140208" y="225551"/>
                </a:lnTo>
                <a:lnTo>
                  <a:pt x="158495" y="207263"/>
                </a:lnTo>
                <a:lnTo>
                  <a:pt x="156972" y="207263"/>
                </a:lnTo>
                <a:lnTo>
                  <a:pt x="175260" y="185927"/>
                </a:lnTo>
                <a:lnTo>
                  <a:pt x="185927" y="175259"/>
                </a:lnTo>
                <a:lnTo>
                  <a:pt x="185927" y="176783"/>
                </a:lnTo>
                <a:lnTo>
                  <a:pt x="215319" y="176783"/>
                </a:lnTo>
                <a:lnTo>
                  <a:pt x="211835" y="179832"/>
                </a:lnTo>
                <a:lnTo>
                  <a:pt x="202691" y="190500"/>
                </a:lnTo>
                <a:lnTo>
                  <a:pt x="202691" y="192024"/>
                </a:lnTo>
                <a:lnTo>
                  <a:pt x="192024" y="201167"/>
                </a:lnTo>
                <a:lnTo>
                  <a:pt x="182879" y="211835"/>
                </a:lnTo>
                <a:lnTo>
                  <a:pt x="173735" y="220979"/>
                </a:lnTo>
                <a:lnTo>
                  <a:pt x="167204" y="230124"/>
                </a:lnTo>
                <a:lnTo>
                  <a:pt x="166116" y="230124"/>
                </a:lnTo>
                <a:lnTo>
                  <a:pt x="158495" y="240791"/>
                </a:lnTo>
                <a:lnTo>
                  <a:pt x="150875" y="248411"/>
                </a:lnTo>
                <a:lnTo>
                  <a:pt x="150875" y="249935"/>
                </a:lnTo>
                <a:lnTo>
                  <a:pt x="121920" y="249935"/>
                </a:lnTo>
                <a:lnTo>
                  <a:pt x="120395" y="251459"/>
                </a:lnTo>
                <a:close/>
              </a:path>
              <a:path w="381000" h="314325">
                <a:moveTo>
                  <a:pt x="16764" y="210311"/>
                </a:moveTo>
                <a:lnTo>
                  <a:pt x="7620" y="210311"/>
                </a:lnTo>
                <a:lnTo>
                  <a:pt x="10668" y="208787"/>
                </a:lnTo>
                <a:lnTo>
                  <a:pt x="13716" y="208787"/>
                </a:lnTo>
                <a:lnTo>
                  <a:pt x="16764" y="210311"/>
                </a:lnTo>
                <a:close/>
              </a:path>
              <a:path w="381000" h="314325">
                <a:moveTo>
                  <a:pt x="9906" y="229743"/>
                </a:moveTo>
                <a:lnTo>
                  <a:pt x="7620" y="228600"/>
                </a:lnTo>
                <a:lnTo>
                  <a:pt x="4572" y="225551"/>
                </a:lnTo>
                <a:lnTo>
                  <a:pt x="1524" y="224027"/>
                </a:lnTo>
                <a:lnTo>
                  <a:pt x="0" y="219455"/>
                </a:lnTo>
                <a:lnTo>
                  <a:pt x="0" y="216408"/>
                </a:lnTo>
                <a:lnTo>
                  <a:pt x="1524" y="213359"/>
                </a:lnTo>
                <a:lnTo>
                  <a:pt x="4572" y="210311"/>
                </a:lnTo>
                <a:lnTo>
                  <a:pt x="19812" y="210311"/>
                </a:lnTo>
                <a:lnTo>
                  <a:pt x="21335" y="211835"/>
                </a:lnTo>
                <a:lnTo>
                  <a:pt x="22860" y="211835"/>
                </a:lnTo>
                <a:lnTo>
                  <a:pt x="25908" y="214883"/>
                </a:lnTo>
                <a:lnTo>
                  <a:pt x="25908" y="216408"/>
                </a:lnTo>
                <a:lnTo>
                  <a:pt x="28956" y="219455"/>
                </a:lnTo>
                <a:lnTo>
                  <a:pt x="32004" y="225551"/>
                </a:lnTo>
                <a:lnTo>
                  <a:pt x="32511" y="227075"/>
                </a:lnTo>
                <a:lnTo>
                  <a:pt x="7620" y="227075"/>
                </a:lnTo>
                <a:lnTo>
                  <a:pt x="9144" y="228600"/>
                </a:lnTo>
                <a:lnTo>
                  <a:pt x="9906" y="229743"/>
                </a:lnTo>
                <a:close/>
              </a:path>
              <a:path w="381000" h="314325">
                <a:moveTo>
                  <a:pt x="35052" y="233171"/>
                </a:moveTo>
                <a:lnTo>
                  <a:pt x="12191" y="233171"/>
                </a:lnTo>
                <a:lnTo>
                  <a:pt x="10668" y="230124"/>
                </a:lnTo>
                <a:lnTo>
                  <a:pt x="7620" y="227075"/>
                </a:lnTo>
                <a:lnTo>
                  <a:pt x="32511" y="227075"/>
                </a:lnTo>
                <a:lnTo>
                  <a:pt x="33527" y="230124"/>
                </a:lnTo>
                <a:lnTo>
                  <a:pt x="35051" y="231647"/>
                </a:lnTo>
                <a:lnTo>
                  <a:pt x="35052" y="233171"/>
                </a:lnTo>
                <a:close/>
              </a:path>
              <a:path w="381000" h="314325">
                <a:moveTo>
                  <a:pt x="10668" y="230124"/>
                </a:moveTo>
                <a:lnTo>
                  <a:pt x="9906" y="229743"/>
                </a:lnTo>
                <a:lnTo>
                  <a:pt x="9143" y="228600"/>
                </a:lnTo>
                <a:lnTo>
                  <a:pt x="10668" y="230124"/>
                </a:lnTo>
                <a:close/>
              </a:path>
              <a:path w="381000" h="314325">
                <a:moveTo>
                  <a:pt x="11175" y="231647"/>
                </a:moveTo>
                <a:lnTo>
                  <a:pt x="9906" y="229743"/>
                </a:lnTo>
                <a:lnTo>
                  <a:pt x="10668" y="230124"/>
                </a:lnTo>
                <a:lnTo>
                  <a:pt x="11175" y="231647"/>
                </a:lnTo>
                <a:close/>
              </a:path>
              <a:path w="381000" h="314325">
                <a:moveTo>
                  <a:pt x="12191" y="233171"/>
                </a:moveTo>
                <a:lnTo>
                  <a:pt x="11175" y="231647"/>
                </a:lnTo>
                <a:lnTo>
                  <a:pt x="10668" y="230124"/>
                </a:lnTo>
                <a:lnTo>
                  <a:pt x="12191" y="233171"/>
                </a:lnTo>
                <a:close/>
              </a:path>
              <a:path w="381000" h="314325">
                <a:moveTo>
                  <a:pt x="166116" y="231648"/>
                </a:moveTo>
                <a:lnTo>
                  <a:pt x="166116" y="230124"/>
                </a:lnTo>
                <a:lnTo>
                  <a:pt x="167204" y="230124"/>
                </a:lnTo>
                <a:lnTo>
                  <a:pt x="166116" y="231648"/>
                </a:lnTo>
                <a:close/>
              </a:path>
              <a:path w="381000" h="314325">
                <a:moveTo>
                  <a:pt x="13716" y="239267"/>
                </a:moveTo>
                <a:lnTo>
                  <a:pt x="11175" y="231647"/>
                </a:lnTo>
                <a:lnTo>
                  <a:pt x="12191" y="233171"/>
                </a:lnTo>
                <a:lnTo>
                  <a:pt x="35052" y="233171"/>
                </a:lnTo>
                <a:lnTo>
                  <a:pt x="35052" y="236219"/>
                </a:lnTo>
                <a:lnTo>
                  <a:pt x="35813" y="237743"/>
                </a:lnTo>
                <a:lnTo>
                  <a:pt x="13716" y="237743"/>
                </a:lnTo>
                <a:lnTo>
                  <a:pt x="13716" y="239267"/>
                </a:lnTo>
                <a:close/>
              </a:path>
              <a:path w="381000" h="314325">
                <a:moveTo>
                  <a:pt x="39624" y="249935"/>
                </a:moveTo>
                <a:lnTo>
                  <a:pt x="18287" y="249935"/>
                </a:lnTo>
                <a:lnTo>
                  <a:pt x="16764" y="246887"/>
                </a:lnTo>
                <a:lnTo>
                  <a:pt x="15239" y="245363"/>
                </a:lnTo>
                <a:lnTo>
                  <a:pt x="15239" y="240791"/>
                </a:lnTo>
                <a:lnTo>
                  <a:pt x="13716" y="237743"/>
                </a:lnTo>
                <a:lnTo>
                  <a:pt x="35813" y="237743"/>
                </a:lnTo>
                <a:lnTo>
                  <a:pt x="36575" y="239267"/>
                </a:lnTo>
                <a:lnTo>
                  <a:pt x="37083" y="239267"/>
                </a:lnTo>
                <a:lnTo>
                  <a:pt x="39624" y="246887"/>
                </a:lnTo>
                <a:lnTo>
                  <a:pt x="39624" y="249935"/>
                </a:lnTo>
                <a:close/>
              </a:path>
              <a:path w="381000" h="314325">
                <a:moveTo>
                  <a:pt x="37083" y="239267"/>
                </a:moveTo>
                <a:lnTo>
                  <a:pt x="36575" y="239267"/>
                </a:lnTo>
                <a:lnTo>
                  <a:pt x="36575" y="237743"/>
                </a:lnTo>
                <a:lnTo>
                  <a:pt x="37083" y="239267"/>
                </a:lnTo>
                <a:close/>
              </a:path>
              <a:path w="381000" h="314325">
                <a:moveTo>
                  <a:pt x="73152" y="313943"/>
                </a:moveTo>
                <a:lnTo>
                  <a:pt x="67056" y="313943"/>
                </a:lnTo>
                <a:lnTo>
                  <a:pt x="62483" y="312419"/>
                </a:lnTo>
                <a:lnTo>
                  <a:pt x="59435" y="310895"/>
                </a:lnTo>
                <a:lnTo>
                  <a:pt x="54864" y="309371"/>
                </a:lnTo>
                <a:lnTo>
                  <a:pt x="53339" y="306324"/>
                </a:lnTo>
                <a:lnTo>
                  <a:pt x="48768" y="301751"/>
                </a:lnTo>
                <a:lnTo>
                  <a:pt x="48768" y="300227"/>
                </a:lnTo>
                <a:lnTo>
                  <a:pt x="44195" y="295655"/>
                </a:lnTo>
                <a:lnTo>
                  <a:pt x="44195" y="294132"/>
                </a:lnTo>
                <a:lnTo>
                  <a:pt x="41148" y="291083"/>
                </a:lnTo>
                <a:lnTo>
                  <a:pt x="42672" y="291083"/>
                </a:lnTo>
                <a:lnTo>
                  <a:pt x="36575" y="284987"/>
                </a:lnTo>
                <a:lnTo>
                  <a:pt x="35052" y="281940"/>
                </a:lnTo>
                <a:lnTo>
                  <a:pt x="32004" y="278891"/>
                </a:lnTo>
                <a:lnTo>
                  <a:pt x="33527" y="278891"/>
                </a:lnTo>
                <a:lnTo>
                  <a:pt x="30479" y="277367"/>
                </a:lnTo>
                <a:lnTo>
                  <a:pt x="28956" y="275843"/>
                </a:lnTo>
                <a:lnTo>
                  <a:pt x="25908" y="269748"/>
                </a:lnTo>
                <a:lnTo>
                  <a:pt x="24383" y="268224"/>
                </a:lnTo>
                <a:lnTo>
                  <a:pt x="22860" y="265175"/>
                </a:lnTo>
                <a:lnTo>
                  <a:pt x="21335" y="260603"/>
                </a:lnTo>
                <a:lnTo>
                  <a:pt x="19812" y="257555"/>
                </a:lnTo>
                <a:lnTo>
                  <a:pt x="19812" y="256032"/>
                </a:lnTo>
                <a:lnTo>
                  <a:pt x="18287" y="252983"/>
                </a:lnTo>
                <a:lnTo>
                  <a:pt x="16764" y="248411"/>
                </a:lnTo>
                <a:lnTo>
                  <a:pt x="18287" y="249935"/>
                </a:lnTo>
                <a:lnTo>
                  <a:pt x="39624" y="249935"/>
                </a:lnTo>
                <a:lnTo>
                  <a:pt x="43433" y="257555"/>
                </a:lnTo>
                <a:lnTo>
                  <a:pt x="42672" y="257555"/>
                </a:lnTo>
                <a:lnTo>
                  <a:pt x="45720" y="260603"/>
                </a:lnTo>
                <a:lnTo>
                  <a:pt x="46482" y="262127"/>
                </a:lnTo>
                <a:lnTo>
                  <a:pt x="45720" y="262127"/>
                </a:lnTo>
                <a:lnTo>
                  <a:pt x="51816" y="268224"/>
                </a:lnTo>
                <a:lnTo>
                  <a:pt x="53339" y="271271"/>
                </a:lnTo>
                <a:lnTo>
                  <a:pt x="56387" y="275843"/>
                </a:lnTo>
                <a:lnTo>
                  <a:pt x="59435" y="278891"/>
                </a:lnTo>
                <a:lnTo>
                  <a:pt x="61468" y="281940"/>
                </a:lnTo>
                <a:lnTo>
                  <a:pt x="60960" y="281940"/>
                </a:lnTo>
                <a:lnTo>
                  <a:pt x="64008" y="284987"/>
                </a:lnTo>
                <a:lnTo>
                  <a:pt x="64008" y="286511"/>
                </a:lnTo>
                <a:lnTo>
                  <a:pt x="65531" y="289559"/>
                </a:lnTo>
                <a:lnTo>
                  <a:pt x="66293" y="289559"/>
                </a:lnTo>
                <a:lnTo>
                  <a:pt x="67056" y="291083"/>
                </a:lnTo>
                <a:lnTo>
                  <a:pt x="70104" y="292608"/>
                </a:lnTo>
                <a:lnTo>
                  <a:pt x="67056" y="292608"/>
                </a:lnTo>
                <a:lnTo>
                  <a:pt x="73152" y="294132"/>
                </a:lnTo>
                <a:lnTo>
                  <a:pt x="108203" y="294132"/>
                </a:lnTo>
                <a:lnTo>
                  <a:pt x="103631" y="298703"/>
                </a:lnTo>
                <a:lnTo>
                  <a:pt x="102108" y="298703"/>
                </a:lnTo>
                <a:lnTo>
                  <a:pt x="97535" y="303275"/>
                </a:lnTo>
                <a:lnTo>
                  <a:pt x="92964" y="306324"/>
                </a:lnTo>
                <a:lnTo>
                  <a:pt x="91439" y="306324"/>
                </a:lnTo>
                <a:lnTo>
                  <a:pt x="86868" y="309371"/>
                </a:lnTo>
                <a:lnTo>
                  <a:pt x="82295" y="310895"/>
                </a:lnTo>
                <a:lnTo>
                  <a:pt x="80772" y="310895"/>
                </a:lnTo>
                <a:lnTo>
                  <a:pt x="77724" y="312419"/>
                </a:lnTo>
                <a:lnTo>
                  <a:pt x="73152" y="313943"/>
                </a:lnTo>
                <a:close/>
              </a:path>
              <a:path w="381000" h="314325">
                <a:moveTo>
                  <a:pt x="143256" y="257555"/>
                </a:moveTo>
                <a:lnTo>
                  <a:pt x="115824" y="257555"/>
                </a:lnTo>
                <a:lnTo>
                  <a:pt x="121920" y="249935"/>
                </a:lnTo>
                <a:lnTo>
                  <a:pt x="150875" y="249935"/>
                </a:lnTo>
                <a:lnTo>
                  <a:pt x="143256" y="257555"/>
                </a:lnTo>
                <a:close/>
              </a:path>
              <a:path w="381000" h="314325">
                <a:moveTo>
                  <a:pt x="129159" y="274319"/>
                </a:moveTo>
                <a:lnTo>
                  <a:pt x="97535" y="274319"/>
                </a:lnTo>
                <a:lnTo>
                  <a:pt x="115824" y="256032"/>
                </a:lnTo>
                <a:lnTo>
                  <a:pt x="115824" y="257555"/>
                </a:lnTo>
                <a:lnTo>
                  <a:pt x="144779" y="257555"/>
                </a:lnTo>
                <a:lnTo>
                  <a:pt x="138683" y="265175"/>
                </a:lnTo>
                <a:lnTo>
                  <a:pt x="137160" y="265175"/>
                </a:lnTo>
                <a:lnTo>
                  <a:pt x="131064" y="272795"/>
                </a:lnTo>
                <a:lnTo>
                  <a:pt x="129159" y="274319"/>
                </a:lnTo>
                <a:close/>
              </a:path>
              <a:path w="381000" h="314325">
                <a:moveTo>
                  <a:pt x="44195" y="259079"/>
                </a:moveTo>
                <a:lnTo>
                  <a:pt x="42672" y="257555"/>
                </a:lnTo>
                <a:lnTo>
                  <a:pt x="43433" y="257555"/>
                </a:lnTo>
                <a:lnTo>
                  <a:pt x="44195" y="259079"/>
                </a:lnTo>
                <a:close/>
              </a:path>
              <a:path w="381000" h="314325">
                <a:moveTo>
                  <a:pt x="47243" y="263651"/>
                </a:moveTo>
                <a:lnTo>
                  <a:pt x="45720" y="262127"/>
                </a:lnTo>
                <a:lnTo>
                  <a:pt x="46482" y="262127"/>
                </a:lnTo>
                <a:lnTo>
                  <a:pt x="47243" y="263651"/>
                </a:lnTo>
                <a:close/>
              </a:path>
              <a:path w="381000" h="314325">
                <a:moveTo>
                  <a:pt x="108203" y="294132"/>
                </a:moveTo>
                <a:lnTo>
                  <a:pt x="73152" y="294132"/>
                </a:lnTo>
                <a:lnTo>
                  <a:pt x="70104" y="292608"/>
                </a:lnTo>
                <a:lnTo>
                  <a:pt x="71627" y="292608"/>
                </a:lnTo>
                <a:lnTo>
                  <a:pt x="74675" y="291083"/>
                </a:lnTo>
                <a:lnTo>
                  <a:pt x="73152" y="291083"/>
                </a:lnTo>
                <a:lnTo>
                  <a:pt x="82295" y="288035"/>
                </a:lnTo>
                <a:lnTo>
                  <a:pt x="80772" y="288035"/>
                </a:lnTo>
                <a:lnTo>
                  <a:pt x="89916" y="281940"/>
                </a:lnTo>
                <a:lnTo>
                  <a:pt x="88391" y="281940"/>
                </a:lnTo>
                <a:lnTo>
                  <a:pt x="92964" y="278891"/>
                </a:lnTo>
                <a:lnTo>
                  <a:pt x="92964" y="277367"/>
                </a:lnTo>
                <a:lnTo>
                  <a:pt x="99060" y="272795"/>
                </a:lnTo>
                <a:lnTo>
                  <a:pt x="97535" y="274319"/>
                </a:lnTo>
                <a:lnTo>
                  <a:pt x="129159" y="274319"/>
                </a:lnTo>
                <a:lnTo>
                  <a:pt x="123443" y="278891"/>
                </a:lnTo>
                <a:lnTo>
                  <a:pt x="124968" y="278891"/>
                </a:lnTo>
                <a:lnTo>
                  <a:pt x="118872" y="283463"/>
                </a:lnTo>
                <a:lnTo>
                  <a:pt x="114300" y="289559"/>
                </a:lnTo>
                <a:lnTo>
                  <a:pt x="112775" y="289559"/>
                </a:lnTo>
                <a:lnTo>
                  <a:pt x="108203" y="294132"/>
                </a:lnTo>
                <a:close/>
              </a:path>
              <a:path w="381000" h="314325">
                <a:moveTo>
                  <a:pt x="62483" y="283463"/>
                </a:moveTo>
                <a:lnTo>
                  <a:pt x="60960" y="281940"/>
                </a:lnTo>
                <a:lnTo>
                  <a:pt x="61468" y="281940"/>
                </a:lnTo>
                <a:lnTo>
                  <a:pt x="62483" y="283463"/>
                </a:lnTo>
                <a:close/>
              </a:path>
              <a:path w="381000" h="314325">
                <a:moveTo>
                  <a:pt x="66293" y="289559"/>
                </a:moveTo>
                <a:lnTo>
                  <a:pt x="65531" y="289559"/>
                </a:lnTo>
                <a:lnTo>
                  <a:pt x="65531" y="288035"/>
                </a:lnTo>
                <a:lnTo>
                  <a:pt x="66293" y="289559"/>
                </a:lnTo>
                <a:close/>
              </a:path>
              <a:path w="381000" h="314325">
                <a:moveTo>
                  <a:pt x="73152" y="294132"/>
                </a:moveTo>
                <a:lnTo>
                  <a:pt x="67056" y="292608"/>
                </a:lnTo>
                <a:lnTo>
                  <a:pt x="70104" y="292608"/>
                </a:lnTo>
                <a:lnTo>
                  <a:pt x="67056" y="291083"/>
                </a:lnTo>
                <a:lnTo>
                  <a:pt x="73152" y="2941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13"/>
          <p:cNvGrpSpPr/>
          <p:nvPr/>
        </p:nvGrpSpPr>
        <p:grpSpPr>
          <a:xfrm>
            <a:off x="4070603" y="3220211"/>
            <a:ext cx="5157470" cy="1598930"/>
            <a:chOff x="4070603" y="3220211"/>
            <a:chExt cx="5157470" cy="1598930"/>
          </a:xfrm>
        </p:grpSpPr>
        <p:pic>
          <p:nvPicPr>
            <p:cNvPr id="2097246" name="object 14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0603" y="4125467"/>
              <a:ext cx="2392653" cy="480059"/>
            </a:xfrm>
            <a:prstGeom prst="rect">
              <a:avLst/>
            </a:prstGeom>
          </p:spPr>
        </p:pic>
        <p:pic>
          <p:nvPicPr>
            <p:cNvPr id="2097247" name="object 15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82455" y="4262627"/>
              <a:ext cx="245364" cy="161290"/>
            </a:xfrm>
            <a:prstGeom prst="rect">
              <a:avLst/>
            </a:prstGeom>
          </p:spPr>
        </p:pic>
        <p:pic>
          <p:nvPicPr>
            <p:cNvPr id="2097248" name="object 16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6039" y="3220211"/>
              <a:ext cx="2767584" cy="1261871"/>
            </a:xfrm>
            <a:prstGeom prst="rect">
              <a:avLst/>
            </a:prstGeom>
          </p:spPr>
        </p:pic>
        <p:sp>
          <p:nvSpPr>
            <p:cNvPr id="1048715" name="object 17"/>
            <p:cNvSpPr/>
            <p:nvPr/>
          </p:nvSpPr>
          <p:spPr>
            <a:xfrm>
              <a:off x="5361431" y="4538472"/>
              <a:ext cx="571500" cy="280670"/>
            </a:xfrm>
            <a:custGeom>
              <a:avLst/>
              <a:gdLst/>
              <a:ahLst/>
              <a:cxnLst/>
              <a:rect l="l" t="t" r="r" b="b"/>
              <a:pathLst>
                <a:path w="571500" h="280670">
                  <a:moveTo>
                    <a:pt x="454152" y="74675"/>
                  </a:moveTo>
                  <a:lnTo>
                    <a:pt x="411479" y="74675"/>
                  </a:lnTo>
                  <a:lnTo>
                    <a:pt x="434340" y="59436"/>
                  </a:lnTo>
                  <a:lnTo>
                    <a:pt x="457200" y="45719"/>
                  </a:lnTo>
                  <a:lnTo>
                    <a:pt x="478536" y="33527"/>
                  </a:lnTo>
                  <a:lnTo>
                    <a:pt x="499872" y="22860"/>
                  </a:lnTo>
                  <a:lnTo>
                    <a:pt x="519684" y="13715"/>
                  </a:lnTo>
                  <a:lnTo>
                    <a:pt x="521208" y="12191"/>
                  </a:lnTo>
                  <a:lnTo>
                    <a:pt x="563879" y="0"/>
                  </a:lnTo>
                  <a:lnTo>
                    <a:pt x="566927" y="0"/>
                  </a:lnTo>
                  <a:lnTo>
                    <a:pt x="569976" y="1524"/>
                  </a:lnTo>
                  <a:lnTo>
                    <a:pt x="571500" y="3048"/>
                  </a:lnTo>
                  <a:lnTo>
                    <a:pt x="571500" y="9143"/>
                  </a:lnTo>
                  <a:lnTo>
                    <a:pt x="568452" y="10667"/>
                  </a:lnTo>
                  <a:lnTo>
                    <a:pt x="489203" y="53339"/>
                  </a:lnTo>
                  <a:lnTo>
                    <a:pt x="469392" y="65531"/>
                  </a:lnTo>
                  <a:lnTo>
                    <a:pt x="454152" y="74675"/>
                  </a:lnTo>
                  <a:close/>
                </a:path>
                <a:path w="571500" h="280670">
                  <a:moveTo>
                    <a:pt x="134620" y="263651"/>
                  </a:moveTo>
                  <a:lnTo>
                    <a:pt x="83820" y="263651"/>
                  </a:lnTo>
                  <a:lnTo>
                    <a:pt x="83166" y="263434"/>
                  </a:lnTo>
                  <a:lnTo>
                    <a:pt x="88392" y="262127"/>
                  </a:lnTo>
                  <a:lnTo>
                    <a:pt x="92964" y="262127"/>
                  </a:lnTo>
                  <a:lnTo>
                    <a:pt x="102108" y="259079"/>
                  </a:lnTo>
                  <a:lnTo>
                    <a:pt x="100584" y="259079"/>
                  </a:lnTo>
                  <a:lnTo>
                    <a:pt x="109728" y="256031"/>
                  </a:lnTo>
                  <a:lnTo>
                    <a:pt x="108204" y="256031"/>
                  </a:lnTo>
                  <a:lnTo>
                    <a:pt x="129540" y="245363"/>
                  </a:lnTo>
                  <a:lnTo>
                    <a:pt x="140208" y="237743"/>
                  </a:lnTo>
                  <a:lnTo>
                    <a:pt x="153924" y="230123"/>
                  </a:lnTo>
                  <a:lnTo>
                    <a:pt x="152400" y="230123"/>
                  </a:lnTo>
                  <a:lnTo>
                    <a:pt x="167640" y="222503"/>
                  </a:lnTo>
                  <a:lnTo>
                    <a:pt x="184404" y="211835"/>
                  </a:lnTo>
                  <a:lnTo>
                    <a:pt x="182880" y="211835"/>
                  </a:lnTo>
                  <a:lnTo>
                    <a:pt x="201168" y="199643"/>
                  </a:lnTo>
                  <a:lnTo>
                    <a:pt x="222504" y="185927"/>
                  </a:lnTo>
                  <a:lnTo>
                    <a:pt x="245364" y="173735"/>
                  </a:lnTo>
                  <a:lnTo>
                    <a:pt x="243840" y="173735"/>
                  </a:lnTo>
                  <a:lnTo>
                    <a:pt x="268223" y="158495"/>
                  </a:lnTo>
                  <a:lnTo>
                    <a:pt x="266700" y="158495"/>
                  </a:lnTo>
                  <a:lnTo>
                    <a:pt x="289559" y="143255"/>
                  </a:lnTo>
                  <a:lnTo>
                    <a:pt x="312420" y="129539"/>
                  </a:lnTo>
                  <a:lnTo>
                    <a:pt x="313944" y="128015"/>
                  </a:lnTo>
                  <a:lnTo>
                    <a:pt x="335279" y="114299"/>
                  </a:lnTo>
                  <a:lnTo>
                    <a:pt x="336803" y="114299"/>
                  </a:lnTo>
                  <a:lnTo>
                    <a:pt x="361188" y="100583"/>
                  </a:lnTo>
                  <a:lnTo>
                    <a:pt x="387096" y="86867"/>
                  </a:lnTo>
                  <a:lnTo>
                    <a:pt x="411479" y="73151"/>
                  </a:lnTo>
                  <a:lnTo>
                    <a:pt x="411479" y="74675"/>
                  </a:lnTo>
                  <a:lnTo>
                    <a:pt x="454152" y="74675"/>
                  </a:lnTo>
                  <a:lnTo>
                    <a:pt x="446532" y="79248"/>
                  </a:lnTo>
                  <a:lnTo>
                    <a:pt x="423672" y="94487"/>
                  </a:lnTo>
                  <a:lnTo>
                    <a:pt x="422148" y="94487"/>
                  </a:lnTo>
                  <a:lnTo>
                    <a:pt x="397764" y="108203"/>
                  </a:lnTo>
                  <a:lnTo>
                    <a:pt x="371856" y="121919"/>
                  </a:lnTo>
                  <a:lnTo>
                    <a:pt x="373379" y="121919"/>
                  </a:lnTo>
                  <a:lnTo>
                    <a:pt x="347472" y="135635"/>
                  </a:lnTo>
                  <a:lnTo>
                    <a:pt x="327152" y="147827"/>
                  </a:lnTo>
                  <a:lnTo>
                    <a:pt x="326136" y="147827"/>
                  </a:lnTo>
                  <a:lnTo>
                    <a:pt x="301752" y="163067"/>
                  </a:lnTo>
                  <a:lnTo>
                    <a:pt x="303276" y="163067"/>
                  </a:lnTo>
                  <a:lnTo>
                    <a:pt x="280416" y="178307"/>
                  </a:lnTo>
                  <a:lnTo>
                    <a:pt x="278892" y="178307"/>
                  </a:lnTo>
                  <a:lnTo>
                    <a:pt x="233171" y="205739"/>
                  </a:lnTo>
                  <a:lnTo>
                    <a:pt x="213359" y="217931"/>
                  </a:lnTo>
                  <a:lnTo>
                    <a:pt x="195071" y="228599"/>
                  </a:lnTo>
                  <a:lnTo>
                    <a:pt x="195071" y="230123"/>
                  </a:lnTo>
                  <a:lnTo>
                    <a:pt x="178308" y="239267"/>
                  </a:lnTo>
                  <a:lnTo>
                    <a:pt x="163068" y="248411"/>
                  </a:lnTo>
                  <a:lnTo>
                    <a:pt x="150876" y="254507"/>
                  </a:lnTo>
                  <a:lnTo>
                    <a:pt x="149352" y="254507"/>
                  </a:lnTo>
                  <a:lnTo>
                    <a:pt x="138684" y="262127"/>
                  </a:lnTo>
                  <a:lnTo>
                    <a:pt x="134620" y="263651"/>
                  </a:lnTo>
                  <a:close/>
                </a:path>
                <a:path w="571500" h="280670">
                  <a:moveTo>
                    <a:pt x="324612" y="149351"/>
                  </a:moveTo>
                  <a:lnTo>
                    <a:pt x="326136" y="147827"/>
                  </a:lnTo>
                  <a:lnTo>
                    <a:pt x="327152" y="147827"/>
                  </a:lnTo>
                  <a:lnTo>
                    <a:pt x="324612" y="149351"/>
                  </a:lnTo>
                  <a:close/>
                </a:path>
                <a:path w="571500" h="280670">
                  <a:moveTo>
                    <a:pt x="12192" y="240791"/>
                  </a:moveTo>
                  <a:lnTo>
                    <a:pt x="7620" y="240791"/>
                  </a:lnTo>
                  <a:lnTo>
                    <a:pt x="1524" y="234695"/>
                  </a:lnTo>
                  <a:lnTo>
                    <a:pt x="0" y="230123"/>
                  </a:lnTo>
                  <a:lnTo>
                    <a:pt x="3048" y="227075"/>
                  </a:lnTo>
                  <a:lnTo>
                    <a:pt x="4572" y="224027"/>
                  </a:lnTo>
                  <a:lnTo>
                    <a:pt x="9144" y="219455"/>
                  </a:lnTo>
                  <a:lnTo>
                    <a:pt x="13716" y="217931"/>
                  </a:lnTo>
                  <a:lnTo>
                    <a:pt x="15240" y="216407"/>
                  </a:lnTo>
                  <a:lnTo>
                    <a:pt x="25908" y="216407"/>
                  </a:lnTo>
                  <a:lnTo>
                    <a:pt x="28956" y="217931"/>
                  </a:lnTo>
                  <a:lnTo>
                    <a:pt x="30480" y="217931"/>
                  </a:lnTo>
                  <a:lnTo>
                    <a:pt x="33528" y="219455"/>
                  </a:lnTo>
                  <a:lnTo>
                    <a:pt x="35052" y="219455"/>
                  </a:lnTo>
                  <a:lnTo>
                    <a:pt x="36576" y="220979"/>
                  </a:lnTo>
                  <a:lnTo>
                    <a:pt x="39624" y="222503"/>
                  </a:lnTo>
                  <a:lnTo>
                    <a:pt x="47244" y="230123"/>
                  </a:lnTo>
                  <a:lnTo>
                    <a:pt x="48768" y="233171"/>
                  </a:lnTo>
                  <a:lnTo>
                    <a:pt x="19812" y="233171"/>
                  </a:lnTo>
                  <a:lnTo>
                    <a:pt x="16764" y="234695"/>
                  </a:lnTo>
                  <a:lnTo>
                    <a:pt x="18288" y="234695"/>
                  </a:lnTo>
                  <a:lnTo>
                    <a:pt x="12192" y="240791"/>
                  </a:lnTo>
                  <a:close/>
                </a:path>
                <a:path w="571500" h="280670">
                  <a:moveTo>
                    <a:pt x="18288" y="234695"/>
                  </a:moveTo>
                  <a:lnTo>
                    <a:pt x="16764" y="234695"/>
                  </a:lnTo>
                  <a:lnTo>
                    <a:pt x="19812" y="233171"/>
                  </a:lnTo>
                  <a:lnTo>
                    <a:pt x="18288" y="234695"/>
                  </a:lnTo>
                  <a:close/>
                </a:path>
                <a:path w="571500" h="280670">
                  <a:moveTo>
                    <a:pt x="22860" y="234695"/>
                  </a:moveTo>
                  <a:lnTo>
                    <a:pt x="18288" y="234695"/>
                  </a:lnTo>
                  <a:lnTo>
                    <a:pt x="19812" y="233171"/>
                  </a:lnTo>
                  <a:lnTo>
                    <a:pt x="22860" y="234695"/>
                  </a:lnTo>
                  <a:close/>
                </a:path>
                <a:path w="571500" h="280670">
                  <a:moveTo>
                    <a:pt x="28956" y="237743"/>
                  </a:moveTo>
                  <a:lnTo>
                    <a:pt x="19812" y="233171"/>
                  </a:lnTo>
                  <a:lnTo>
                    <a:pt x="50292" y="233171"/>
                  </a:lnTo>
                  <a:lnTo>
                    <a:pt x="51816" y="236219"/>
                  </a:lnTo>
                  <a:lnTo>
                    <a:pt x="27432" y="236219"/>
                  </a:lnTo>
                  <a:lnTo>
                    <a:pt x="28956" y="237743"/>
                  </a:lnTo>
                  <a:close/>
                </a:path>
                <a:path w="571500" h="280670">
                  <a:moveTo>
                    <a:pt x="71628" y="257555"/>
                  </a:moveTo>
                  <a:lnTo>
                    <a:pt x="48768" y="257555"/>
                  </a:lnTo>
                  <a:lnTo>
                    <a:pt x="42672" y="251459"/>
                  </a:lnTo>
                  <a:lnTo>
                    <a:pt x="39624" y="249935"/>
                  </a:lnTo>
                  <a:lnTo>
                    <a:pt x="32004" y="242315"/>
                  </a:lnTo>
                  <a:lnTo>
                    <a:pt x="30480" y="239267"/>
                  </a:lnTo>
                  <a:lnTo>
                    <a:pt x="27432" y="236219"/>
                  </a:lnTo>
                  <a:lnTo>
                    <a:pt x="51816" y="236219"/>
                  </a:lnTo>
                  <a:lnTo>
                    <a:pt x="62484" y="246887"/>
                  </a:lnTo>
                  <a:lnTo>
                    <a:pt x="64008" y="251459"/>
                  </a:lnTo>
                  <a:lnTo>
                    <a:pt x="65532" y="251459"/>
                  </a:lnTo>
                  <a:lnTo>
                    <a:pt x="67056" y="252983"/>
                  </a:lnTo>
                  <a:lnTo>
                    <a:pt x="65532" y="252983"/>
                  </a:lnTo>
                  <a:lnTo>
                    <a:pt x="68580" y="256031"/>
                  </a:lnTo>
                  <a:lnTo>
                    <a:pt x="67056" y="256031"/>
                  </a:lnTo>
                  <a:lnTo>
                    <a:pt x="71628" y="257555"/>
                  </a:lnTo>
                  <a:close/>
                </a:path>
                <a:path w="571500" h="280670">
                  <a:moveTo>
                    <a:pt x="65532" y="251459"/>
                  </a:moveTo>
                  <a:lnTo>
                    <a:pt x="64008" y="251459"/>
                  </a:lnTo>
                  <a:lnTo>
                    <a:pt x="64008" y="249935"/>
                  </a:lnTo>
                  <a:lnTo>
                    <a:pt x="65532" y="251459"/>
                  </a:lnTo>
                  <a:close/>
                </a:path>
                <a:path w="571500" h="280670">
                  <a:moveTo>
                    <a:pt x="89916" y="280415"/>
                  </a:moveTo>
                  <a:lnTo>
                    <a:pt x="76200" y="280415"/>
                  </a:lnTo>
                  <a:lnTo>
                    <a:pt x="76200" y="278891"/>
                  </a:lnTo>
                  <a:lnTo>
                    <a:pt x="71628" y="278891"/>
                  </a:lnTo>
                  <a:lnTo>
                    <a:pt x="62484" y="274319"/>
                  </a:lnTo>
                  <a:lnTo>
                    <a:pt x="53340" y="265175"/>
                  </a:lnTo>
                  <a:lnTo>
                    <a:pt x="50292" y="260603"/>
                  </a:lnTo>
                  <a:lnTo>
                    <a:pt x="48768" y="259079"/>
                  </a:lnTo>
                  <a:lnTo>
                    <a:pt x="47244" y="256031"/>
                  </a:lnTo>
                  <a:lnTo>
                    <a:pt x="48768" y="257555"/>
                  </a:lnTo>
                  <a:lnTo>
                    <a:pt x="71628" y="257555"/>
                  </a:lnTo>
                  <a:lnTo>
                    <a:pt x="73152" y="259079"/>
                  </a:lnTo>
                  <a:lnTo>
                    <a:pt x="73914" y="260603"/>
                  </a:lnTo>
                  <a:lnTo>
                    <a:pt x="73152" y="260603"/>
                  </a:lnTo>
                  <a:lnTo>
                    <a:pt x="74676" y="262127"/>
                  </a:lnTo>
                  <a:lnTo>
                    <a:pt x="79248" y="262127"/>
                  </a:lnTo>
                  <a:lnTo>
                    <a:pt x="83166" y="263434"/>
                  </a:lnTo>
                  <a:lnTo>
                    <a:pt x="82296" y="263651"/>
                  </a:lnTo>
                  <a:lnTo>
                    <a:pt x="134620" y="263651"/>
                  </a:lnTo>
                  <a:lnTo>
                    <a:pt x="126492" y="266699"/>
                  </a:lnTo>
                  <a:lnTo>
                    <a:pt x="126492" y="268223"/>
                  </a:lnTo>
                  <a:lnTo>
                    <a:pt x="117348" y="272795"/>
                  </a:lnTo>
                  <a:lnTo>
                    <a:pt x="115824" y="272795"/>
                  </a:lnTo>
                  <a:lnTo>
                    <a:pt x="97536" y="278891"/>
                  </a:lnTo>
                  <a:lnTo>
                    <a:pt x="89916" y="280415"/>
                  </a:lnTo>
                  <a:close/>
                </a:path>
                <a:path w="571500" h="280670">
                  <a:moveTo>
                    <a:pt x="74676" y="262127"/>
                  </a:moveTo>
                  <a:lnTo>
                    <a:pt x="73152" y="260603"/>
                  </a:lnTo>
                  <a:lnTo>
                    <a:pt x="74066" y="260908"/>
                  </a:lnTo>
                  <a:lnTo>
                    <a:pt x="74676" y="262127"/>
                  </a:lnTo>
                  <a:close/>
                </a:path>
                <a:path w="571500" h="280670">
                  <a:moveTo>
                    <a:pt x="74066" y="260908"/>
                  </a:moveTo>
                  <a:lnTo>
                    <a:pt x="73152" y="260603"/>
                  </a:lnTo>
                  <a:lnTo>
                    <a:pt x="73914" y="260603"/>
                  </a:lnTo>
                  <a:lnTo>
                    <a:pt x="74066" y="260908"/>
                  </a:lnTo>
                  <a:close/>
                </a:path>
                <a:path w="571500" h="280670">
                  <a:moveTo>
                    <a:pt x="77724" y="262127"/>
                  </a:moveTo>
                  <a:lnTo>
                    <a:pt x="74676" y="262127"/>
                  </a:lnTo>
                  <a:lnTo>
                    <a:pt x="74066" y="260908"/>
                  </a:lnTo>
                  <a:lnTo>
                    <a:pt x="77724" y="262127"/>
                  </a:lnTo>
                  <a:close/>
                </a:path>
                <a:path w="571500" h="280670">
                  <a:moveTo>
                    <a:pt x="83820" y="263651"/>
                  </a:moveTo>
                  <a:lnTo>
                    <a:pt x="82296" y="263651"/>
                  </a:lnTo>
                  <a:lnTo>
                    <a:pt x="83166" y="263434"/>
                  </a:lnTo>
                  <a:lnTo>
                    <a:pt x="83820" y="2636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16" name="object 18"/>
          <p:cNvSpPr/>
          <p:nvPr/>
        </p:nvSpPr>
        <p:spPr>
          <a:xfrm>
            <a:off x="5093208" y="4887468"/>
            <a:ext cx="612775" cy="334010"/>
          </a:xfrm>
          <a:custGeom>
            <a:avLst/>
            <a:gdLst/>
            <a:ahLst/>
            <a:cxnLst/>
            <a:rect l="l" t="t" r="r" b="b"/>
            <a:pathLst>
              <a:path w="612775" h="334010">
                <a:moveTo>
                  <a:pt x="91440" y="315468"/>
                </a:moveTo>
                <a:lnTo>
                  <a:pt x="50292" y="315468"/>
                </a:lnTo>
                <a:lnTo>
                  <a:pt x="49072" y="314858"/>
                </a:lnTo>
                <a:lnTo>
                  <a:pt x="51816" y="313944"/>
                </a:lnTo>
                <a:lnTo>
                  <a:pt x="50292" y="313944"/>
                </a:lnTo>
                <a:lnTo>
                  <a:pt x="56388" y="310896"/>
                </a:lnTo>
                <a:lnTo>
                  <a:pt x="71628" y="301752"/>
                </a:lnTo>
                <a:lnTo>
                  <a:pt x="82296" y="295656"/>
                </a:lnTo>
                <a:lnTo>
                  <a:pt x="94488" y="286512"/>
                </a:lnTo>
                <a:lnTo>
                  <a:pt x="128016" y="265176"/>
                </a:lnTo>
                <a:lnTo>
                  <a:pt x="129540" y="263652"/>
                </a:lnTo>
                <a:lnTo>
                  <a:pt x="175259" y="237744"/>
                </a:lnTo>
                <a:lnTo>
                  <a:pt x="201168" y="222504"/>
                </a:lnTo>
                <a:lnTo>
                  <a:pt x="199644" y="222504"/>
                </a:lnTo>
                <a:lnTo>
                  <a:pt x="227076" y="205740"/>
                </a:lnTo>
                <a:lnTo>
                  <a:pt x="256032" y="187452"/>
                </a:lnTo>
                <a:lnTo>
                  <a:pt x="288035" y="169164"/>
                </a:lnTo>
                <a:lnTo>
                  <a:pt x="388620" y="109728"/>
                </a:lnTo>
                <a:lnTo>
                  <a:pt x="422148" y="91440"/>
                </a:lnTo>
                <a:lnTo>
                  <a:pt x="457200" y="73152"/>
                </a:lnTo>
                <a:lnTo>
                  <a:pt x="524256" y="41148"/>
                </a:lnTo>
                <a:lnTo>
                  <a:pt x="565403" y="19812"/>
                </a:lnTo>
                <a:lnTo>
                  <a:pt x="598932" y="1524"/>
                </a:lnTo>
                <a:lnTo>
                  <a:pt x="603503" y="0"/>
                </a:lnTo>
                <a:lnTo>
                  <a:pt x="608076" y="1524"/>
                </a:lnTo>
                <a:lnTo>
                  <a:pt x="611124" y="4572"/>
                </a:lnTo>
                <a:lnTo>
                  <a:pt x="612648" y="9143"/>
                </a:lnTo>
                <a:lnTo>
                  <a:pt x="611124" y="15240"/>
                </a:lnTo>
                <a:lnTo>
                  <a:pt x="606552" y="16764"/>
                </a:lnTo>
                <a:lnTo>
                  <a:pt x="574548" y="36576"/>
                </a:lnTo>
                <a:lnTo>
                  <a:pt x="534924" y="59436"/>
                </a:lnTo>
                <a:lnTo>
                  <a:pt x="533400" y="59436"/>
                </a:lnTo>
                <a:lnTo>
                  <a:pt x="501396" y="76200"/>
                </a:lnTo>
                <a:lnTo>
                  <a:pt x="467868" y="94488"/>
                </a:lnTo>
                <a:lnTo>
                  <a:pt x="435737" y="111252"/>
                </a:lnTo>
                <a:lnTo>
                  <a:pt x="432816" y="111252"/>
                </a:lnTo>
                <a:lnTo>
                  <a:pt x="399288" y="131064"/>
                </a:lnTo>
                <a:lnTo>
                  <a:pt x="400812" y="131064"/>
                </a:lnTo>
                <a:lnTo>
                  <a:pt x="367284" y="149352"/>
                </a:lnTo>
                <a:lnTo>
                  <a:pt x="332232" y="169164"/>
                </a:lnTo>
                <a:lnTo>
                  <a:pt x="300228" y="188976"/>
                </a:lnTo>
                <a:lnTo>
                  <a:pt x="239268" y="225552"/>
                </a:lnTo>
                <a:lnTo>
                  <a:pt x="213359" y="242316"/>
                </a:lnTo>
                <a:lnTo>
                  <a:pt x="187452" y="257556"/>
                </a:lnTo>
                <a:lnTo>
                  <a:pt x="185928" y="257556"/>
                </a:lnTo>
                <a:lnTo>
                  <a:pt x="142748" y="283464"/>
                </a:lnTo>
                <a:lnTo>
                  <a:pt x="141732" y="283464"/>
                </a:lnTo>
                <a:lnTo>
                  <a:pt x="123444" y="295656"/>
                </a:lnTo>
                <a:lnTo>
                  <a:pt x="106680" y="306324"/>
                </a:lnTo>
                <a:lnTo>
                  <a:pt x="94488" y="313944"/>
                </a:lnTo>
                <a:lnTo>
                  <a:pt x="91440" y="315468"/>
                </a:lnTo>
                <a:close/>
              </a:path>
              <a:path w="612775" h="334010">
                <a:moveTo>
                  <a:pt x="432816" y="112776"/>
                </a:moveTo>
                <a:lnTo>
                  <a:pt x="432816" y="111252"/>
                </a:lnTo>
                <a:lnTo>
                  <a:pt x="435737" y="111252"/>
                </a:lnTo>
                <a:lnTo>
                  <a:pt x="432816" y="112776"/>
                </a:lnTo>
                <a:close/>
              </a:path>
              <a:path w="612775" h="334010">
                <a:moveTo>
                  <a:pt x="10668" y="297180"/>
                </a:moveTo>
                <a:lnTo>
                  <a:pt x="7620" y="297180"/>
                </a:lnTo>
                <a:lnTo>
                  <a:pt x="6096" y="294132"/>
                </a:lnTo>
                <a:lnTo>
                  <a:pt x="3048" y="292608"/>
                </a:lnTo>
                <a:lnTo>
                  <a:pt x="1524" y="291084"/>
                </a:lnTo>
                <a:lnTo>
                  <a:pt x="0" y="288036"/>
                </a:lnTo>
                <a:lnTo>
                  <a:pt x="0" y="280416"/>
                </a:lnTo>
                <a:lnTo>
                  <a:pt x="3048" y="275844"/>
                </a:lnTo>
                <a:lnTo>
                  <a:pt x="7620" y="271272"/>
                </a:lnTo>
                <a:lnTo>
                  <a:pt x="10668" y="269748"/>
                </a:lnTo>
                <a:lnTo>
                  <a:pt x="15240" y="271272"/>
                </a:lnTo>
                <a:lnTo>
                  <a:pt x="18288" y="272796"/>
                </a:lnTo>
                <a:lnTo>
                  <a:pt x="19812" y="272796"/>
                </a:lnTo>
                <a:lnTo>
                  <a:pt x="22860" y="274320"/>
                </a:lnTo>
                <a:lnTo>
                  <a:pt x="27432" y="278892"/>
                </a:lnTo>
                <a:lnTo>
                  <a:pt x="28956" y="281940"/>
                </a:lnTo>
                <a:lnTo>
                  <a:pt x="30480" y="283464"/>
                </a:lnTo>
                <a:lnTo>
                  <a:pt x="32004" y="286512"/>
                </a:lnTo>
                <a:lnTo>
                  <a:pt x="15240" y="286512"/>
                </a:lnTo>
                <a:lnTo>
                  <a:pt x="14478" y="288036"/>
                </a:lnTo>
                <a:lnTo>
                  <a:pt x="7620" y="288036"/>
                </a:lnTo>
                <a:lnTo>
                  <a:pt x="12192" y="289560"/>
                </a:lnTo>
                <a:lnTo>
                  <a:pt x="10668" y="289560"/>
                </a:lnTo>
                <a:lnTo>
                  <a:pt x="13716" y="291084"/>
                </a:lnTo>
                <a:lnTo>
                  <a:pt x="14804" y="294349"/>
                </a:lnTo>
                <a:lnTo>
                  <a:pt x="12192" y="295656"/>
                </a:lnTo>
                <a:lnTo>
                  <a:pt x="10668" y="297180"/>
                </a:lnTo>
                <a:close/>
              </a:path>
              <a:path w="612775" h="334010">
                <a:moveTo>
                  <a:pt x="140208" y="284988"/>
                </a:moveTo>
                <a:lnTo>
                  <a:pt x="141732" y="283464"/>
                </a:lnTo>
                <a:lnTo>
                  <a:pt x="142748" y="283464"/>
                </a:lnTo>
                <a:lnTo>
                  <a:pt x="140208" y="284988"/>
                </a:lnTo>
                <a:close/>
              </a:path>
              <a:path w="612775" h="334010">
                <a:moveTo>
                  <a:pt x="13716" y="289560"/>
                </a:moveTo>
                <a:lnTo>
                  <a:pt x="15240" y="286512"/>
                </a:lnTo>
                <a:lnTo>
                  <a:pt x="15240" y="288798"/>
                </a:lnTo>
                <a:lnTo>
                  <a:pt x="13716" y="289560"/>
                </a:lnTo>
                <a:close/>
              </a:path>
              <a:path w="612775" h="334010">
                <a:moveTo>
                  <a:pt x="15240" y="288798"/>
                </a:moveTo>
                <a:lnTo>
                  <a:pt x="15240" y="286512"/>
                </a:lnTo>
                <a:lnTo>
                  <a:pt x="32004" y="286512"/>
                </a:lnTo>
                <a:lnTo>
                  <a:pt x="32512" y="288036"/>
                </a:lnTo>
                <a:lnTo>
                  <a:pt x="16764" y="288036"/>
                </a:lnTo>
                <a:lnTo>
                  <a:pt x="15240" y="288798"/>
                </a:lnTo>
                <a:close/>
              </a:path>
              <a:path w="612775" h="334010">
                <a:moveTo>
                  <a:pt x="13716" y="289560"/>
                </a:moveTo>
                <a:lnTo>
                  <a:pt x="12192" y="289560"/>
                </a:lnTo>
                <a:lnTo>
                  <a:pt x="7620" y="288036"/>
                </a:lnTo>
                <a:lnTo>
                  <a:pt x="14478" y="288036"/>
                </a:lnTo>
                <a:lnTo>
                  <a:pt x="13716" y="289560"/>
                </a:lnTo>
                <a:close/>
              </a:path>
              <a:path w="612775" h="334010">
                <a:moveTo>
                  <a:pt x="43891" y="309981"/>
                </a:moveTo>
                <a:lnTo>
                  <a:pt x="42672" y="309372"/>
                </a:lnTo>
                <a:lnTo>
                  <a:pt x="21336" y="309372"/>
                </a:lnTo>
                <a:lnTo>
                  <a:pt x="19812" y="306324"/>
                </a:lnTo>
                <a:lnTo>
                  <a:pt x="21336" y="306324"/>
                </a:lnTo>
                <a:lnTo>
                  <a:pt x="18288" y="303276"/>
                </a:lnTo>
                <a:lnTo>
                  <a:pt x="18288" y="301752"/>
                </a:lnTo>
                <a:lnTo>
                  <a:pt x="15240" y="295656"/>
                </a:lnTo>
                <a:lnTo>
                  <a:pt x="14804" y="294349"/>
                </a:lnTo>
                <a:lnTo>
                  <a:pt x="15240" y="294132"/>
                </a:lnTo>
                <a:lnTo>
                  <a:pt x="16764" y="291084"/>
                </a:lnTo>
                <a:lnTo>
                  <a:pt x="15240" y="289560"/>
                </a:lnTo>
                <a:lnTo>
                  <a:pt x="15240" y="288798"/>
                </a:lnTo>
                <a:lnTo>
                  <a:pt x="16764" y="288036"/>
                </a:lnTo>
                <a:lnTo>
                  <a:pt x="32512" y="288036"/>
                </a:lnTo>
                <a:lnTo>
                  <a:pt x="33528" y="291084"/>
                </a:lnTo>
                <a:lnTo>
                  <a:pt x="35052" y="294132"/>
                </a:lnTo>
                <a:lnTo>
                  <a:pt x="38100" y="297180"/>
                </a:lnTo>
                <a:lnTo>
                  <a:pt x="38100" y="298704"/>
                </a:lnTo>
                <a:lnTo>
                  <a:pt x="39624" y="301752"/>
                </a:lnTo>
                <a:lnTo>
                  <a:pt x="40386" y="301752"/>
                </a:lnTo>
                <a:lnTo>
                  <a:pt x="41148" y="303276"/>
                </a:lnTo>
                <a:lnTo>
                  <a:pt x="42672" y="307848"/>
                </a:lnTo>
                <a:lnTo>
                  <a:pt x="43180" y="307848"/>
                </a:lnTo>
                <a:lnTo>
                  <a:pt x="43891" y="309981"/>
                </a:lnTo>
                <a:close/>
              </a:path>
              <a:path w="612775" h="334010">
                <a:moveTo>
                  <a:pt x="15240" y="294132"/>
                </a:moveTo>
                <a:lnTo>
                  <a:pt x="13716" y="291084"/>
                </a:lnTo>
                <a:lnTo>
                  <a:pt x="10668" y="289560"/>
                </a:lnTo>
                <a:lnTo>
                  <a:pt x="13716" y="289560"/>
                </a:lnTo>
                <a:lnTo>
                  <a:pt x="15240" y="288798"/>
                </a:lnTo>
                <a:lnTo>
                  <a:pt x="15240" y="289560"/>
                </a:lnTo>
                <a:lnTo>
                  <a:pt x="16764" y="291084"/>
                </a:lnTo>
                <a:lnTo>
                  <a:pt x="15240" y="294132"/>
                </a:lnTo>
                <a:close/>
              </a:path>
              <a:path w="612775" h="334010">
                <a:moveTo>
                  <a:pt x="14804" y="294349"/>
                </a:moveTo>
                <a:lnTo>
                  <a:pt x="13716" y="291084"/>
                </a:lnTo>
                <a:lnTo>
                  <a:pt x="15240" y="294132"/>
                </a:lnTo>
                <a:lnTo>
                  <a:pt x="14804" y="294349"/>
                </a:lnTo>
                <a:close/>
              </a:path>
              <a:path w="612775" h="334010">
                <a:moveTo>
                  <a:pt x="40386" y="301752"/>
                </a:moveTo>
                <a:lnTo>
                  <a:pt x="39624" y="301752"/>
                </a:lnTo>
                <a:lnTo>
                  <a:pt x="39624" y="300228"/>
                </a:lnTo>
                <a:lnTo>
                  <a:pt x="40386" y="301752"/>
                </a:lnTo>
                <a:close/>
              </a:path>
              <a:path w="612775" h="334010">
                <a:moveTo>
                  <a:pt x="43180" y="307848"/>
                </a:moveTo>
                <a:lnTo>
                  <a:pt x="42672" y="307848"/>
                </a:lnTo>
                <a:lnTo>
                  <a:pt x="42672" y="306324"/>
                </a:lnTo>
                <a:lnTo>
                  <a:pt x="43180" y="307848"/>
                </a:lnTo>
                <a:close/>
              </a:path>
              <a:path w="612775" h="334010">
                <a:moveTo>
                  <a:pt x="30480" y="324612"/>
                </a:moveTo>
                <a:lnTo>
                  <a:pt x="28956" y="321564"/>
                </a:lnTo>
                <a:lnTo>
                  <a:pt x="27432" y="320040"/>
                </a:lnTo>
                <a:lnTo>
                  <a:pt x="25908" y="316992"/>
                </a:lnTo>
                <a:lnTo>
                  <a:pt x="25908" y="315468"/>
                </a:lnTo>
                <a:lnTo>
                  <a:pt x="22860" y="312420"/>
                </a:lnTo>
                <a:lnTo>
                  <a:pt x="22860" y="309372"/>
                </a:lnTo>
                <a:lnTo>
                  <a:pt x="42672" y="309372"/>
                </a:lnTo>
                <a:lnTo>
                  <a:pt x="44196" y="310896"/>
                </a:lnTo>
                <a:lnTo>
                  <a:pt x="45720" y="310896"/>
                </a:lnTo>
                <a:lnTo>
                  <a:pt x="47244" y="313944"/>
                </a:lnTo>
                <a:lnTo>
                  <a:pt x="48387" y="315087"/>
                </a:lnTo>
                <a:lnTo>
                  <a:pt x="47244" y="315468"/>
                </a:lnTo>
                <a:lnTo>
                  <a:pt x="91440" y="315468"/>
                </a:lnTo>
                <a:lnTo>
                  <a:pt x="82296" y="320040"/>
                </a:lnTo>
                <a:lnTo>
                  <a:pt x="82296" y="321564"/>
                </a:lnTo>
                <a:lnTo>
                  <a:pt x="77724" y="323088"/>
                </a:lnTo>
                <a:lnTo>
                  <a:pt x="30480" y="323088"/>
                </a:lnTo>
                <a:lnTo>
                  <a:pt x="30480" y="324612"/>
                </a:lnTo>
                <a:close/>
              </a:path>
              <a:path w="612775" h="334010">
                <a:moveTo>
                  <a:pt x="44196" y="310896"/>
                </a:moveTo>
                <a:lnTo>
                  <a:pt x="42672" y="309372"/>
                </a:lnTo>
                <a:lnTo>
                  <a:pt x="43891" y="309981"/>
                </a:lnTo>
                <a:lnTo>
                  <a:pt x="44196" y="310896"/>
                </a:lnTo>
                <a:close/>
              </a:path>
              <a:path w="612775" h="334010">
                <a:moveTo>
                  <a:pt x="45720" y="310896"/>
                </a:moveTo>
                <a:lnTo>
                  <a:pt x="44196" y="310896"/>
                </a:lnTo>
                <a:lnTo>
                  <a:pt x="43891" y="309981"/>
                </a:lnTo>
                <a:lnTo>
                  <a:pt x="45720" y="310896"/>
                </a:lnTo>
                <a:close/>
              </a:path>
              <a:path w="612775" h="334010">
                <a:moveTo>
                  <a:pt x="48260" y="314452"/>
                </a:moveTo>
                <a:lnTo>
                  <a:pt x="47244" y="313944"/>
                </a:lnTo>
                <a:lnTo>
                  <a:pt x="47244" y="312420"/>
                </a:lnTo>
                <a:lnTo>
                  <a:pt x="48260" y="314452"/>
                </a:lnTo>
                <a:close/>
              </a:path>
              <a:path w="612775" h="334010">
                <a:moveTo>
                  <a:pt x="48387" y="315087"/>
                </a:moveTo>
                <a:lnTo>
                  <a:pt x="47244" y="313944"/>
                </a:lnTo>
                <a:lnTo>
                  <a:pt x="48260" y="314452"/>
                </a:lnTo>
                <a:lnTo>
                  <a:pt x="48550" y="315032"/>
                </a:lnTo>
                <a:lnTo>
                  <a:pt x="48387" y="315087"/>
                </a:lnTo>
                <a:close/>
              </a:path>
              <a:path w="612775" h="334010">
                <a:moveTo>
                  <a:pt x="48550" y="315032"/>
                </a:moveTo>
                <a:lnTo>
                  <a:pt x="48260" y="314452"/>
                </a:lnTo>
                <a:lnTo>
                  <a:pt x="49072" y="314858"/>
                </a:lnTo>
                <a:lnTo>
                  <a:pt x="48550" y="315032"/>
                </a:lnTo>
                <a:close/>
              </a:path>
              <a:path w="612775" h="334010">
                <a:moveTo>
                  <a:pt x="50292" y="315468"/>
                </a:moveTo>
                <a:lnTo>
                  <a:pt x="48768" y="315468"/>
                </a:lnTo>
                <a:lnTo>
                  <a:pt x="48550" y="315032"/>
                </a:lnTo>
                <a:lnTo>
                  <a:pt x="49072" y="314858"/>
                </a:lnTo>
                <a:lnTo>
                  <a:pt x="50292" y="315468"/>
                </a:lnTo>
                <a:close/>
              </a:path>
              <a:path w="612775" h="334010">
                <a:moveTo>
                  <a:pt x="48768" y="315468"/>
                </a:moveTo>
                <a:lnTo>
                  <a:pt x="48387" y="315087"/>
                </a:lnTo>
                <a:lnTo>
                  <a:pt x="48550" y="315032"/>
                </a:lnTo>
                <a:lnTo>
                  <a:pt x="48768" y="315468"/>
                </a:lnTo>
                <a:close/>
              </a:path>
              <a:path w="612775" h="334010">
                <a:moveTo>
                  <a:pt x="48768" y="315468"/>
                </a:moveTo>
                <a:lnTo>
                  <a:pt x="47244" y="315468"/>
                </a:lnTo>
                <a:lnTo>
                  <a:pt x="48387" y="315087"/>
                </a:lnTo>
                <a:lnTo>
                  <a:pt x="48768" y="315468"/>
                </a:lnTo>
                <a:close/>
              </a:path>
              <a:path w="612775" h="334010">
                <a:moveTo>
                  <a:pt x="54864" y="333756"/>
                </a:moveTo>
                <a:lnTo>
                  <a:pt x="42672" y="333756"/>
                </a:lnTo>
                <a:lnTo>
                  <a:pt x="39624" y="332232"/>
                </a:lnTo>
                <a:lnTo>
                  <a:pt x="38100" y="330708"/>
                </a:lnTo>
                <a:lnTo>
                  <a:pt x="35052" y="329184"/>
                </a:lnTo>
                <a:lnTo>
                  <a:pt x="33528" y="326136"/>
                </a:lnTo>
                <a:lnTo>
                  <a:pt x="32004" y="326136"/>
                </a:lnTo>
                <a:lnTo>
                  <a:pt x="30480" y="323088"/>
                </a:lnTo>
                <a:lnTo>
                  <a:pt x="77724" y="323088"/>
                </a:lnTo>
                <a:lnTo>
                  <a:pt x="73152" y="324612"/>
                </a:lnTo>
                <a:lnTo>
                  <a:pt x="73152" y="326136"/>
                </a:lnTo>
                <a:lnTo>
                  <a:pt x="65532" y="329184"/>
                </a:lnTo>
                <a:lnTo>
                  <a:pt x="67056" y="329184"/>
                </a:lnTo>
                <a:lnTo>
                  <a:pt x="60960" y="332232"/>
                </a:lnTo>
                <a:lnTo>
                  <a:pt x="57912" y="332232"/>
                </a:lnTo>
                <a:lnTo>
                  <a:pt x="54864" y="3337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7" name="object 19"/>
          <p:cNvSpPr/>
          <p:nvPr/>
        </p:nvSpPr>
        <p:spPr>
          <a:xfrm>
            <a:off x="6246875" y="5049012"/>
            <a:ext cx="736600" cy="451484"/>
          </a:xfrm>
          <a:custGeom>
            <a:avLst/>
            <a:gdLst/>
            <a:ahLst/>
            <a:cxnLst/>
            <a:rect l="l" t="t" r="r" b="b"/>
            <a:pathLst>
              <a:path w="736600" h="451485">
                <a:moveTo>
                  <a:pt x="128669" y="411480"/>
                </a:moveTo>
                <a:lnTo>
                  <a:pt x="83820" y="411480"/>
                </a:lnTo>
                <a:lnTo>
                  <a:pt x="94488" y="403860"/>
                </a:lnTo>
                <a:lnTo>
                  <a:pt x="109728" y="393192"/>
                </a:lnTo>
                <a:lnTo>
                  <a:pt x="126492" y="381000"/>
                </a:lnTo>
                <a:lnTo>
                  <a:pt x="147828" y="367284"/>
                </a:lnTo>
                <a:lnTo>
                  <a:pt x="170688" y="352044"/>
                </a:lnTo>
                <a:lnTo>
                  <a:pt x="196595" y="333756"/>
                </a:lnTo>
                <a:lnTo>
                  <a:pt x="224028" y="312420"/>
                </a:lnTo>
                <a:lnTo>
                  <a:pt x="256031" y="291084"/>
                </a:lnTo>
                <a:lnTo>
                  <a:pt x="291084" y="268224"/>
                </a:lnTo>
                <a:lnTo>
                  <a:pt x="326136" y="242316"/>
                </a:lnTo>
                <a:lnTo>
                  <a:pt x="362712" y="216408"/>
                </a:lnTo>
                <a:lnTo>
                  <a:pt x="402336" y="188976"/>
                </a:lnTo>
                <a:lnTo>
                  <a:pt x="445008" y="161544"/>
                </a:lnTo>
                <a:lnTo>
                  <a:pt x="489204" y="134112"/>
                </a:lnTo>
                <a:lnTo>
                  <a:pt x="531875" y="106680"/>
                </a:lnTo>
                <a:lnTo>
                  <a:pt x="577596" y="79248"/>
                </a:lnTo>
                <a:lnTo>
                  <a:pt x="672084" y="27432"/>
                </a:lnTo>
                <a:lnTo>
                  <a:pt x="717804" y="3048"/>
                </a:lnTo>
                <a:lnTo>
                  <a:pt x="723900" y="0"/>
                </a:lnTo>
                <a:lnTo>
                  <a:pt x="729996" y="3048"/>
                </a:lnTo>
                <a:lnTo>
                  <a:pt x="733043" y="7619"/>
                </a:lnTo>
                <a:lnTo>
                  <a:pt x="736091" y="13716"/>
                </a:lnTo>
                <a:lnTo>
                  <a:pt x="734568" y="19812"/>
                </a:lnTo>
                <a:lnTo>
                  <a:pt x="729996" y="22860"/>
                </a:lnTo>
                <a:lnTo>
                  <a:pt x="684276" y="48767"/>
                </a:lnTo>
                <a:lnTo>
                  <a:pt x="637032" y="74676"/>
                </a:lnTo>
                <a:lnTo>
                  <a:pt x="545592" y="129540"/>
                </a:lnTo>
                <a:lnTo>
                  <a:pt x="417575" y="211836"/>
                </a:lnTo>
                <a:lnTo>
                  <a:pt x="377951" y="239268"/>
                </a:lnTo>
                <a:lnTo>
                  <a:pt x="341375" y="265176"/>
                </a:lnTo>
                <a:lnTo>
                  <a:pt x="271272" y="313944"/>
                </a:lnTo>
                <a:lnTo>
                  <a:pt x="239268" y="335280"/>
                </a:lnTo>
                <a:lnTo>
                  <a:pt x="211836" y="355092"/>
                </a:lnTo>
                <a:lnTo>
                  <a:pt x="185928" y="373380"/>
                </a:lnTo>
                <a:lnTo>
                  <a:pt x="163068" y="390144"/>
                </a:lnTo>
                <a:lnTo>
                  <a:pt x="161544" y="390144"/>
                </a:lnTo>
                <a:lnTo>
                  <a:pt x="140208" y="403860"/>
                </a:lnTo>
                <a:lnTo>
                  <a:pt x="141732" y="403860"/>
                </a:lnTo>
                <a:lnTo>
                  <a:pt x="128669" y="411480"/>
                </a:lnTo>
                <a:close/>
              </a:path>
              <a:path w="736600" h="451485">
                <a:moveTo>
                  <a:pt x="10668" y="414528"/>
                </a:moveTo>
                <a:lnTo>
                  <a:pt x="9144" y="414528"/>
                </a:lnTo>
                <a:lnTo>
                  <a:pt x="4572" y="411480"/>
                </a:lnTo>
                <a:lnTo>
                  <a:pt x="1524" y="406908"/>
                </a:lnTo>
                <a:lnTo>
                  <a:pt x="0" y="402336"/>
                </a:lnTo>
                <a:lnTo>
                  <a:pt x="6096" y="393192"/>
                </a:lnTo>
                <a:lnTo>
                  <a:pt x="12192" y="391668"/>
                </a:lnTo>
                <a:lnTo>
                  <a:pt x="16764" y="394716"/>
                </a:lnTo>
                <a:lnTo>
                  <a:pt x="19812" y="394716"/>
                </a:lnTo>
                <a:lnTo>
                  <a:pt x="22860" y="396240"/>
                </a:lnTo>
                <a:lnTo>
                  <a:pt x="32004" y="405384"/>
                </a:lnTo>
                <a:lnTo>
                  <a:pt x="33528" y="405384"/>
                </a:lnTo>
                <a:lnTo>
                  <a:pt x="36576" y="409956"/>
                </a:lnTo>
                <a:lnTo>
                  <a:pt x="36576" y="411480"/>
                </a:lnTo>
                <a:lnTo>
                  <a:pt x="18288" y="411480"/>
                </a:lnTo>
                <a:lnTo>
                  <a:pt x="17936" y="411714"/>
                </a:lnTo>
                <a:lnTo>
                  <a:pt x="7620" y="413004"/>
                </a:lnTo>
                <a:lnTo>
                  <a:pt x="10668" y="414528"/>
                </a:lnTo>
                <a:close/>
              </a:path>
              <a:path w="736600" h="451485">
                <a:moveTo>
                  <a:pt x="103936" y="428244"/>
                </a:moveTo>
                <a:lnTo>
                  <a:pt x="53340" y="428244"/>
                </a:lnTo>
                <a:lnTo>
                  <a:pt x="57912" y="426720"/>
                </a:lnTo>
                <a:lnTo>
                  <a:pt x="54864" y="426720"/>
                </a:lnTo>
                <a:lnTo>
                  <a:pt x="59436" y="425196"/>
                </a:lnTo>
                <a:lnTo>
                  <a:pt x="65532" y="422148"/>
                </a:lnTo>
                <a:lnTo>
                  <a:pt x="73152" y="416052"/>
                </a:lnTo>
                <a:lnTo>
                  <a:pt x="83820" y="409956"/>
                </a:lnTo>
                <a:lnTo>
                  <a:pt x="83820" y="411480"/>
                </a:lnTo>
                <a:lnTo>
                  <a:pt x="128669" y="411480"/>
                </a:lnTo>
                <a:lnTo>
                  <a:pt x="123444" y="414528"/>
                </a:lnTo>
                <a:lnTo>
                  <a:pt x="108204" y="425196"/>
                </a:lnTo>
                <a:lnTo>
                  <a:pt x="103936" y="428244"/>
                </a:lnTo>
                <a:close/>
              </a:path>
              <a:path w="736600" h="451485">
                <a:moveTo>
                  <a:pt x="41148" y="414528"/>
                </a:moveTo>
                <a:lnTo>
                  <a:pt x="13716" y="414528"/>
                </a:lnTo>
                <a:lnTo>
                  <a:pt x="17936" y="411714"/>
                </a:lnTo>
                <a:lnTo>
                  <a:pt x="19812" y="411480"/>
                </a:lnTo>
                <a:lnTo>
                  <a:pt x="36576" y="411480"/>
                </a:lnTo>
                <a:lnTo>
                  <a:pt x="41148" y="414528"/>
                </a:lnTo>
                <a:close/>
              </a:path>
              <a:path w="736600" h="451485">
                <a:moveTo>
                  <a:pt x="19812" y="425196"/>
                </a:moveTo>
                <a:lnTo>
                  <a:pt x="16764" y="420624"/>
                </a:lnTo>
                <a:lnTo>
                  <a:pt x="10668" y="414528"/>
                </a:lnTo>
                <a:lnTo>
                  <a:pt x="7620" y="413004"/>
                </a:lnTo>
                <a:lnTo>
                  <a:pt x="17936" y="411714"/>
                </a:lnTo>
                <a:lnTo>
                  <a:pt x="13716" y="414528"/>
                </a:lnTo>
                <a:lnTo>
                  <a:pt x="41148" y="414528"/>
                </a:lnTo>
                <a:lnTo>
                  <a:pt x="41148" y="416052"/>
                </a:lnTo>
                <a:lnTo>
                  <a:pt x="44196" y="419100"/>
                </a:lnTo>
                <a:lnTo>
                  <a:pt x="42672" y="419100"/>
                </a:lnTo>
                <a:lnTo>
                  <a:pt x="45720" y="422148"/>
                </a:lnTo>
                <a:lnTo>
                  <a:pt x="46482" y="423672"/>
                </a:lnTo>
                <a:lnTo>
                  <a:pt x="19812" y="423672"/>
                </a:lnTo>
                <a:lnTo>
                  <a:pt x="19812" y="425196"/>
                </a:lnTo>
                <a:close/>
              </a:path>
              <a:path w="736600" h="451485">
                <a:moveTo>
                  <a:pt x="22860" y="428244"/>
                </a:moveTo>
                <a:lnTo>
                  <a:pt x="19812" y="423672"/>
                </a:lnTo>
                <a:lnTo>
                  <a:pt x="46482" y="423672"/>
                </a:lnTo>
                <a:lnTo>
                  <a:pt x="47244" y="425196"/>
                </a:lnTo>
                <a:lnTo>
                  <a:pt x="48768" y="425196"/>
                </a:lnTo>
                <a:lnTo>
                  <a:pt x="50292" y="426720"/>
                </a:lnTo>
                <a:lnTo>
                  <a:pt x="22860" y="426720"/>
                </a:lnTo>
                <a:lnTo>
                  <a:pt x="22860" y="428244"/>
                </a:lnTo>
                <a:close/>
              </a:path>
              <a:path w="736600" h="451485">
                <a:moveTo>
                  <a:pt x="48768" y="425196"/>
                </a:moveTo>
                <a:lnTo>
                  <a:pt x="47244" y="425196"/>
                </a:lnTo>
                <a:lnTo>
                  <a:pt x="47244" y="423672"/>
                </a:lnTo>
                <a:lnTo>
                  <a:pt x="48768" y="425196"/>
                </a:lnTo>
                <a:close/>
              </a:path>
              <a:path w="736600" h="451485">
                <a:moveTo>
                  <a:pt x="62484" y="449580"/>
                </a:moveTo>
                <a:lnTo>
                  <a:pt x="45720" y="449580"/>
                </a:lnTo>
                <a:lnTo>
                  <a:pt x="39624" y="446532"/>
                </a:lnTo>
                <a:lnTo>
                  <a:pt x="38100" y="445008"/>
                </a:lnTo>
                <a:lnTo>
                  <a:pt x="35052" y="443484"/>
                </a:lnTo>
                <a:lnTo>
                  <a:pt x="30480" y="438912"/>
                </a:lnTo>
                <a:lnTo>
                  <a:pt x="28956" y="435864"/>
                </a:lnTo>
                <a:lnTo>
                  <a:pt x="27432" y="435864"/>
                </a:lnTo>
                <a:lnTo>
                  <a:pt x="25908" y="431292"/>
                </a:lnTo>
                <a:lnTo>
                  <a:pt x="22860" y="426720"/>
                </a:lnTo>
                <a:lnTo>
                  <a:pt x="48768" y="426720"/>
                </a:lnTo>
                <a:lnTo>
                  <a:pt x="51206" y="427939"/>
                </a:lnTo>
                <a:lnTo>
                  <a:pt x="50292" y="428244"/>
                </a:lnTo>
                <a:lnTo>
                  <a:pt x="103936" y="428244"/>
                </a:lnTo>
                <a:lnTo>
                  <a:pt x="97536" y="432816"/>
                </a:lnTo>
                <a:lnTo>
                  <a:pt x="96012" y="432816"/>
                </a:lnTo>
                <a:lnTo>
                  <a:pt x="88011" y="437388"/>
                </a:lnTo>
                <a:lnTo>
                  <a:pt x="86868" y="437388"/>
                </a:lnTo>
                <a:lnTo>
                  <a:pt x="77724" y="441960"/>
                </a:lnTo>
                <a:lnTo>
                  <a:pt x="77724" y="443484"/>
                </a:lnTo>
                <a:lnTo>
                  <a:pt x="70104" y="446532"/>
                </a:lnTo>
                <a:lnTo>
                  <a:pt x="65532" y="448056"/>
                </a:lnTo>
                <a:lnTo>
                  <a:pt x="62484" y="449580"/>
                </a:lnTo>
                <a:close/>
              </a:path>
              <a:path w="736600" h="451485">
                <a:moveTo>
                  <a:pt x="51206" y="427939"/>
                </a:moveTo>
                <a:lnTo>
                  <a:pt x="48768" y="426720"/>
                </a:lnTo>
                <a:lnTo>
                  <a:pt x="51054" y="427482"/>
                </a:lnTo>
                <a:lnTo>
                  <a:pt x="51435" y="427863"/>
                </a:lnTo>
                <a:lnTo>
                  <a:pt x="51206" y="427939"/>
                </a:lnTo>
                <a:close/>
              </a:path>
              <a:path w="736600" h="451485">
                <a:moveTo>
                  <a:pt x="51054" y="427482"/>
                </a:moveTo>
                <a:lnTo>
                  <a:pt x="48768" y="426720"/>
                </a:lnTo>
                <a:lnTo>
                  <a:pt x="50292" y="426720"/>
                </a:lnTo>
                <a:lnTo>
                  <a:pt x="51054" y="427482"/>
                </a:lnTo>
                <a:close/>
              </a:path>
              <a:path w="736600" h="451485">
                <a:moveTo>
                  <a:pt x="53340" y="428244"/>
                </a:moveTo>
                <a:lnTo>
                  <a:pt x="51816" y="427736"/>
                </a:lnTo>
                <a:lnTo>
                  <a:pt x="54864" y="426720"/>
                </a:lnTo>
                <a:lnTo>
                  <a:pt x="53340" y="428244"/>
                </a:lnTo>
                <a:close/>
              </a:path>
              <a:path w="736600" h="451485">
                <a:moveTo>
                  <a:pt x="51435" y="427863"/>
                </a:moveTo>
                <a:lnTo>
                  <a:pt x="51054" y="427482"/>
                </a:lnTo>
                <a:lnTo>
                  <a:pt x="51816" y="427736"/>
                </a:lnTo>
                <a:lnTo>
                  <a:pt x="51435" y="427863"/>
                </a:lnTo>
                <a:close/>
              </a:path>
              <a:path w="736600" h="451485">
                <a:moveTo>
                  <a:pt x="53340" y="428244"/>
                </a:moveTo>
                <a:lnTo>
                  <a:pt x="51816" y="428244"/>
                </a:lnTo>
                <a:lnTo>
                  <a:pt x="51435" y="427863"/>
                </a:lnTo>
                <a:lnTo>
                  <a:pt x="51816" y="427736"/>
                </a:lnTo>
                <a:lnTo>
                  <a:pt x="53340" y="428244"/>
                </a:lnTo>
                <a:close/>
              </a:path>
              <a:path w="736600" h="451485">
                <a:moveTo>
                  <a:pt x="51816" y="428244"/>
                </a:moveTo>
                <a:lnTo>
                  <a:pt x="51206" y="427939"/>
                </a:lnTo>
                <a:lnTo>
                  <a:pt x="51435" y="427863"/>
                </a:lnTo>
                <a:lnTo>
                  <a:pt x="51816" y="428244"/>
                </a:lnTo>
                <a:close/>
              </a:path>
              <a:path w="736600" h="451485">
                <a:moveTo>
                  <a:pt x="51816" y="428244"/>
                </a:moveTo>
                <a:lnTo>
                  <a:pt x="50292" y="428244"/>
                </a:lnTo>
                <a:lnTo>
                  <a:pt x="51206" y="427939"/>
                </a:lnTo>
                <a:lnTo>
                  <a:pt x="51816" y="428244"/>
                </a:lnTo>
                <a:close/>
              </a:path>
              <a:path w="736600" h="451485">
                <a:moveTo>
                  <a:pt x="85344" y="438912"/>
                </a:moveTo>
                <a:lnTo>
                  <a:pt x="86868" y="437388"/>
                </a:lnTo>
                <a:lnTo>
                  <a:pt x="88011" y="437388"/>
                </a:lnTo>
                <a:lnTo>
                  <a:pt x="85344" y="438912"/>
                </a:lnTo>
                <a:close/>
              </a:path>
              <a:path w="736600" h="451485">
                <a:moveTo>
                  <a:pt x="51816" y="451104"/>
                </a:moveTo>
                <a:lnTo>
                  <a:pt x="48768" y="449580"/>
                </a:lnTo>
                <a:lnTo>
                  <a:pt x="56388" y="449580"/>
                </a:lnTo>
                <a:lnTo>
                  <a:pt x="51816" y="4511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8" name="object 20"/>
          <p:cNvSpPr/>
          <p:nvPr/>
        </p:nvSpPr>
        <p:spPr>
          <a:xfrm>
            <a:off x="5870447" y="5689092"/>
            <a:ext cx="318770" cy="242570"/>
          </a:xfrm>
          <a:custGeom>
            <a:avLst/>
            <a:gdLst/>
            <a:ahLst/>
            <a:cxnLst/>
            <a:rect l="l" t="t" r="r" b="b"/>
            <a:pathLst>
              <a:path w="318770" h="242570">
                <a:moveTo>
                  <a:pt x="53949" y="224028"/>
                </a:moveTo>
                <a:lnTo>
                  <a:pt x="19812" y="224028"/>
                </a:lnTo>
                <a:lnTo>
                  <a:pt x="19050" y="223266"/>
                </a:lnTo>
                <a:lnTo>
                  <a:pt x="21336" y="222504"/>
                </a:lnTo>
                <a:lnTo>
                  <a:pt x="19812" y="222504"/>
                </a:lnTo>
                <a:lnTo>
                  <a:pt x="24384" y="219456"/>
                </a:lnTo>
                <a:lnTo>
                  <a:pt x="30480" y="214884"/>
                </a:lnTo>
                <a:lnTo>
                  <a:pt x="38100" y="210312"/>
                </a:lnTo>
                <a:lnTo>
                  <a:pt x="45720" y="202692"/>
                </a:lnTo>
                <a:lnTo>
                  <a:pt x="57912" y="193548"/>
                </a:lnTo>
                <a:lnTo>
                  <a:pt x="56388" y="193548"/>
                </a:lnTo>
                <a:lnTo>
                  <a:pt x="83820" y="169164"/>
                </a:lnTo>
                <a:lnTo>
                  <a:pt x="100584" y="153924"/>
                </a:lnTo>
                <a:lnTo>
                  <a:pt x="120396" y="137160"/>
                </a:lnTo>
                <a:lnTo>
                  <a:pt x="143256" y="118872"/>
                </a:lnTo>
                <a:lnTo>
                  <a:pt x="170688" y="99060"/>
                </a:lnTo>
                <a:lnTo>
                  <a:pt x="201168" y="76200"/>
                </a:lnTo>
                <a:lnTo>
                  <a:pt x="233171" y="53340"/>
                </a:lnTo>
                <a:lnTo>
                  <a:pt x="266700" y="27432"/>
                </a:lnTo>
                <a:lnTo>
                  <a:pt x="306323" y="1524"/>
                </a:lnTo>
                <a:lnTo>
                  <a:pt x="309371" y="0"/>
                </a:lnTo>
                <a:lnTo>
                  <a:pt x="313944" y="1524"/>
                </a:lnTo>
                <a:lnTo>
                  <a:pt x="316992" y="4571"/>
                </a:lnTo>
                <a:lnTo>
                  <a:pt x="318516" y="7620"/>
                </a:lnTo>
                <a:lnTo>
                  <a:pt x="318516" y="12192"/>
                </a:lnTo>
                <a:lnTo>
                  <a:pt x="315468" y="13716"/>
                </a:lnTo>
                <a:lnTo>
                  <a:pt x="280416" y="44196"/>
                </a:lnTo>
                <a:lnTo>
                  <a:pt x="246888" y="71628"/>
                </a:lnTo>
                <a:lnTo>
                  <a:pt x="214883" y="94488"/>
                </a:lnTo>
                <a:lnTo>
                  <a:pt x="214883" y="96012"/>
                </a:lnTo>
                <a:lnTo>
                  <a:pt x="158496" y="137160"/>
                </a:lnTo>
                <a:lnTo>
                  <a:pt x="115824" y="172212"/>
                </a:lnTo>
                <a:lnTo>
                  <a:pt x="100584" y="185928"/>
                </a:lnTo>
                <a:lnTo>
                  <a:pt x="99060" y="185928"/>
                </a:lnTo>
                <a:lnTo>
                  <a:pt x="85344" y="199644"/>
                </a:lnTo>
                <a:lnTo>
                  <a:pt x="71628" y="210312"/>
                </a:lnTo>
                <a:lnTo>
                  <a:pt x="59436" y="219456"/>
                </a:lnTo>
                <a:lnTo>
                  <a:pt x="53949" y="224028"/>
                </a:lnTo>
                <a:close/>
              </a:path>
              <a:path w="318770" h="242570">
                <a:moveTo>
                  <a:pt x="3048" y="228600"/>
                </a:moveTo>
                <a:lnTo>
                  <a:pt x="1524" y="225552"/>
                </a:lnTo>
                <a:lnTo>
                  <a:pt x="0" y="220980"/>
                </a:lnTo>
                <a:lnTo>
                  <a:pt x="0" y="208788"/>
                </a:lnTo>
                <a:lnTo>
                  <a:pt x="3048" y="202692"/>
                </a:lnTo>
                <a:lnTo>
                  <a:pt x="3048" y="201168"/>
                </a:lnTo>
                <a:lnTo>
                  <a:pt x="4572" y="199644"/>
                </a:lnTo>
                <a:lnTo>
                  <a:pt x="6096" y="199644"/>
                </a:lnTo>
                <a:lnTo>
                  <a:pt x="7620" y="198120"/>
                </a:lnTo>
                <a:lnTo>
                  <a:pt x="9144" y="195072"/>
                </a:lnTo>
                <a:lnTo>
                  <a:pt x="10668" y="193548"/>
                </a:lnTo>
                <a:lnTo>
                  <a:pt x="10668" y="192024"/>
                </a:lnTo>
                <a:lnTo>
                  <a:pt x="13716" y="190500"/>
                </a:lnTo>
                <a:lnTo>
                  <a:pt x="12192" y="190500"/>
                </a:lnTo>
                <a:lnTo>
                  <a:pt x="15240" y="187452"/>
                </a:lnTo>
                <a:lnTo>
                  <a:pt x="15240" y="185928"/>
                </a:lnTo>
                <a:lnTo>
                  <a:pt x="18288" y="184404"/>
                </a:lnTo>
                <a:lnTo>
                  <a:pt x="21336" y="185928"/>
                </a:lnTo>
                <a:lnTo>
                  <a:pt x="22860" y="187452"/>
                </a:lnTo>
                <a:lnTo>
                  <a:pt x="24384" y="190500"/>
                </a:lnTo>
                <a:lnTo>
                  <a:pt x="19812" y="195072"/>
                </a:lnTo>
                <a:lnTo>
                  <a:pt x="19812" y="196596"/>
                </a:lnTo>
                <a:lnTo>
                  <a:pt x="18288" y="196596"/>
                </a:lnTo>
                <a:lnTo>
                  <a:pt x="18288" y="199644"/>
                </a:lnTo>
                <a:lnTo>
                  <a:pt x="16764" y="202692"/>
                </a:lnTo>
                <a:lnTo>
                  <a:pt x="16764" y="204216"/>
                </a:lnTo>
                <a:lnTo>
                  <a:pt x="15240" y="207264"/>
                </a:lnTo>
                <a:lnTo>
                  <a:pt x="15240" y="214884"/>
                </a:lnTo>
                <a:lnTo>
                  <a:pt x="13716" y="214884"/>
                </a:lnTo>
                <a:lnTo>
                  <a:pt x="15240" y="217932"/>
                </a:lnTo>
                <a:lnTo>
                  <a:pt x="16764" y="217932"/>
                </a:lnTo>
                <a:lnTo>
                  <a:pt x="16764" y="222504"/>
                </a:lnTo>
                <a:lnTo>
                  <a:pt x="18592" y="223418"/>
                </a:lnTo>
                <a:lnTo>
                  <a:pt x="16764" y="224028"/>
                </a:lnTo>
                <a:lnTo>
                  <a:pt x="53949" y="224028"/>
                </a:lnTo>
                <a:lnTo>
                  <a:pt x="50292" y="227076"/>
                </a:lnTo>
                <a:lnTo>
                  <a:pt x="3048" y="227076"/>
                </a:lnTo>
                <a:lnTo>
                  <a:pt x="3048" y="228600"/>
                </a:lnTo>
                <a:close/>
              </a:path>
              <a:path w="318770" h="242570">
                <a:moveTo>
                  <a:pt x="18288" y="198120"/>
                </a:moveTo>
                <a:lnTo>
                  <a:pt x="18288" y="196596"/>
                </a:lnTo>
                <a:lnTo>
                  <a:pt x="19812" y="196596"/>
                </a:lnTo>
                <a:lnTo>
                  <a:pt x="18288" y="198120"/>
                </a:lnTo>
                <a:close/>
              </a:path>
              <a:path w="318770" h="242570">
                <a:moveTo>
                  <a:pt x="15240" y="217932"/>
                </a:moveTo>
                <a:lnTo>
                  <a:pt x="13716" y="214884"/>
                </a:lnTo>
                <a:lnTo>
                  <a:pt x="15240" y="214884"/>
                </a:lnTo>
                <a:lnTo>
                  <a:pt x="15240" y="217932"/>
                </a:lnTo>
                <a:close/>
              </a:path>
              <a:path w="318770" h="242570">
                <a:moveTo>
                  <a:pt x="18592" y="223418"/>
                </a:moveTo>
                <a:lnTo>
                  <a:pt x="16764" y="222504"/>
                </a:lnTo>
                <a:lnTo>
                  <a:pt x="16764" y="220980"/>
                </a:lnTo>
                <a:lnTo>
                  <a:pt x="19050" y="223266"/>
                </a:lnTo>
                <a:lnTo>
                  <a:pt x="18592" y="223418"/>
                </a:lnTo>
                <a:close/>
              </a:path>
              <a:path w="318770" h="242570">
                <a:moveTo>
                  <a:pt x="19050" y="223266"/>
                </a:moveTo>
                <a:lnTo>
                  <a:pt x="18288" y="222504"/>
                </a:lnTo>
                <a:lnTo>
                  <a:pt x="21336" y="222504"/>
                </a:lnTo>
                <a:lnTo>
                  <a:pt x="19050" y="223266"/>
                </a:lnTo>
                <a:close/>
              </a:path>
              <a:path w="318770" h="242570">
                <a:moveTo>
                  <a:pt x="19812" y="224028"/>
                </a:moveTo>
                <a:lnTo>
                  <a:pt x="18592" y="223418"/>
                </a:lnTo>
                <a:lnTo>
                  <a:pt x="19050" y="223266"/>
                </a:lnTo>
                <a:lnTo>
                  <a:pt x="19812" y="224028"/>
                </a:lnTo>
                <a:close/>
              </a:path>
              <a:path w="318770" h="242570">
                <a:moveTo>
                  <a:pt x="19812" y="224028"/>
                </a:moveTo>
                <a:lnTo>
                  <a:pt x="16764" y="224028"/>
                </a:lnTo>
                <a:lnTo>
                  <a:pt x="18592" y="223418"/>
                </a:lnTo>
                <a:lnTo>
                  <a:pt x="19812" y="224028"/>
                </a:lnTo>
                <a:close/>
              </a:path>
              <a:path w="318770" h="242570">
                <a:moveTo>
                  <a:pt x="21336" y="242316"/>
                </a:moveTo>
                <a:lnTo>
                  <a:pt x="18288" y="242316"/>
                </a:lnTo>
                <a:lnTo>
                  <a:pt x="16764" y="240792"/>
                </a:lnTo>
                <a:lnTo>
                  <a:pt x="13716" y="240792"/>
                </a:lnTo>
                <a:lnTo>
                  <a:pt x="7620" y="237744"/>
                </a:lnTo>
                <a:lnTo>
                  <a:pt x="7620" y="234696"/>
                </a:lnTo>
                <a:lnTo>
                  <a:pt x="4572" y="231648"/>
                </a:lnTo>
                <a:lnTo>
                  <a:pt x="4572" y="230124"/>
                </a:lnTo>
                <a:lnTo>
                  <a:pt x="3048" y="227076"/>
                </a:lnTo>
                <a:lnTo>
                  <a:pt x="50292" y="227076"/>
                </a:lnTo>
                <a:lnTo>
                  <a:pt x="42672" y="231648"/>
                </a:lnTo>
                <a:lnTo>
                  <a:pt x="41148" y="233172"/>
                </a:lnTo>
                <a:lnTo>
                  <a:pt x="35052" y="236220"/>
                </a:lnTo>
                <a:lnTo>
                  <a:pt x="30480" y="239268"/>
                </a:lnTo>
                <a:lnTo>
                  <a:pt x="28956" y="239268"/>
                </a:lnTo>
                <a:lnTo>
                  <a:pt x="25908" y="240792"/>
                </a:lnTo>
                <a:lnTo>
                  <a:pt x="21336" y="2423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9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object 2"/>
          <p:cNvSpPr txBox="1"/>
          <p:nvPr/>
        </p:nvSpPr>
        <p:spPr>
          <a:xfrm>
            <a:off x="1017479" y="1890257"/>
            <a:ext cx="7894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 </a:t>
            </a:r>
            <a:r>
              <a:rPr sz="1600" dirty="0">
                <a:latin typeface="Microsoft Sans Serif"/>
                <a:cs typeface="Microsoft Sans Serif"/>
              </a:rPr>
              <a:t>occurs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generated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exceeds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dissipated.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21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94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Thermal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pic>
        <p:nvPicPr>
          <p:cNvPr id="2097249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636" y="3003767"/>
            <a:ext cx="6023995" cy="3062142"/>
          </a:xfrm>
          <a:prstGeom prst="rect">
            <a:avLst/>
          </a:prstGeom>
        </p:spPr>
      </p:pic>
      <p:sp>
        <p:nvSpPr>
          <p:cNvPr id="1048722" name="object 5"/>
          <p:cNvSpPr txBox="1"/>
          <p:nvPr/>
        </p:nvSpPr>
        <p:spPr>
          <a:xfrm>
            <a:off x="7476180" y="4431254"/>
            <a:ext cx="1524000" cy="1044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Heat</a:t>
            </a:r>
            <a:r>
              <a:rPr sz="1600" b="1" spc="-3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Lost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Heat</a:t>
            </a:r>
            <a:r>
              <a:rPr sz="1600" b="1" spc="-6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Generated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097250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3824" y="3744467"/>
            <a:ext cx="4495799" cy="1996440"/>
          </a:xfrm>
          <a:prstGeom prst="rect">
            <a:avLst/>
          </a:prstGeom>
        </p:spPr>
      </p:pic>
      <p:grpSp>
        <p:nvGrpSpPr>
          <p:cNvPr id="70" name="object 7"/>
          <p:cNvGrpSpPr/>
          <p:nvPr/>
        </p:nvGrpSpPr>
        <p:grpSpPr>
          <a:xfrm>
            <a:off x="1882140" y="3174492"/>
            <a:ext cx="5087620" cy="3152140"/>
            <a:chOff x="1882140" y="3174492"/>
            <a:chExt cx="5087620" cy="3152140"/>
          </a:xfrm>
        </p:grpSpPr>
        <p:sp>
          <p:nvSpPr>
            <p:cNvPr id="1048723" name="object 8"/>
            <p:cNvSpPr/>
            <p:nvPr/>
          </p:nvSpPr>
          <p:spPr>
            <a:xfrm>
              <a:off x="1882140" y="3895356"/>
              <a:ext cx="5087620" cy="2430780"/>
            </a:xfrm>
            <a:custGeom>
              <a:avLst/>
              <a:gdLst/>
              <a:ahLst/>
              <a:cxnLst/>
              <a:rect l="l" t="t" r="r" b="b"/>
              <a:pathLst>
                <a:path w="5087620" h="2430779">
                  <a:moveTo>
                    <a:pt x="254508" y="25908"/>
                  </a:moveTo>
                  <a:lnTo>
                    <a:pt x="252984" y="24384"/>
                  </a:lnTo>
                  <a:lnTo>
                    <a:pt x="252984" y="22847"/>
                  </a:lnTo>
                  <a:lnTo>
                    <a:pt x="252984" y="18288"/>
                  </a:lnTo>
                  <a:lnTo>
                    <a:pt x="251460" y="16764"/>
                  </a:lnTo>
                  <a:lnTo>
                    <a:pt x="252984" y="16764"/>
                  </a:lnTo>
                  <a:lnTo>
                    <a:pt x="251460" y="15240"/>
                  </a:lnTo>
                  <a:lnTo>
                    <a:pt x="251460" y="10655"/>
                  </a:lnTo>
                  <a:lnTo>
                    <a:pt x="249936" y="9144"/>
                  </a:lnTo>
                  <a:lnTo>
                    <a:pt x="248399" y="6096"/>
                  </a:lnTo>
                  <a:lnTo>
                    <a:pt x="243840" y="1524"/>
                  </a:lnTo>
                  <a:lnTo>
                    <a:pt x="237744" y="0"/>
                  </a:lnTo>
                  <a:lnTo>
                    <a:pt x="233172" y="3048"/>
                  </a:lnTo>
                  <a:lnTo>
                    <a:pt x="231648" y="3048"/>
                  </a:lnTo>
                  <a:lnTo>
                    <a:pt x="230124" y="4572"/>
                  </a:lnTo>
                  <a:lnTo>
                    <a:pt x="228600" y="4572"/>
                  </a:lnTo>
                  <a:lnTo>
                    <a:pt x="228600" y="6096"/>
                  </a:lnTo>
                  <a:lnTo>
                    <a:pt x="227076" y="6096"/>
                  </a:lnTo>
                  <a:lnTo>
                    <a:pt x="224028" y="10655"/>
                  </a:lnTo>
                  <a:lnTo>
                    <a:pt x="224028" y="16764"/>
                  </a:lnTo>
                  <a:lnTo>
                    <a:pt x="227076" y="21336"/>
                  </a:lnTo>
                  <a:lnTo>
                    <a:pt x="227076" y="22847"/>
                  </a:lnTo>
                  <a:lnTo>
                    <a:pt x="228600" y="25908"/>
                  </a:lnTo>
                  <a:lnTo>
                    <a:pt x="228600" y="27432"/>
                  </a:lnTo>
                  <a:lnTo>
                    <a:pt x="227076" y="30480"/>
                  </a:lnTo>
                  <a:lnTo>
                    <a:pt x="227076" y="32004"/>
                  </a:lnTo>
                  <a:lnTo>
                    <a:pt x="225552" y="36576"/>
                  </a:lnTo>
                  <a:lnTo>
                    <a:pt x="225552" y="39624"/>
                  </a:lnTo>
                  <a:lnTo>
                    <a:pt x="224028" y="45720"/>
                  </a:lnTo>
                  <a:lnTo>
                    <a:pt x="225552" y="42672"/>
                  </a:lnTo>
                  <a:lnTo>
                    <a:pt x="224028" y="47244"/>
                  </a:lnTo>
                  <a:lnTo>
                    <a:pt x="222504" y="53340"/>
                  </a:lnTo>
                  <a:lnTo>
                    <a:pt x="220980" y="56388"/>
                  </a:lnTo>
                  <a:lnTo>
                    <a:pt x="217932" y="60947"/>
                  </a:lnTo>
                  <a:lnTo>
                    <a:pt x="217932" y="62484"/>
                  </a:lnTo>
                  <a:lnTo>
                    <a:pt x="214884" y="68580"/>
                  </a:lnTo>
                  <a:lnTo>
                    <a:pt x="216408" y="68580"/>
                  </a:lnTo>
                  <a:lnTo>
                    <a:pt x="213360" y="73152"/>
                  </a:lnTo>
                  <a:lnTo>
                    <a:pt x="211836" y="74676"/>
                  </a:lnTo>
                  <a:lnTo>
                    <a:pt x="210299" y="80772"/>
                  </a:lnTo>
                  <a:lnTo>
                    <a:pt x="207264" y="88392"/>
                  </a:lnTo>
                  <a:lnTo>
                    <a:pt x="202692" y="96012"/>
                  </a:lnTo>
                  <a:lnTo>
                    <a:pt x="199644" y="103632"/>
                  </a:lnTo>
                  <a:lnTo>
                    <a:pt x="195072" y="111252"/>
                  </a:lnTo>
                  <a:lnTo>
                    <a:pt x="192024" y="120396"/>
                  </a:lnTo>
                  <a:lnTo>
                    <a:pt x="182880" y="135636"/>
                  </a:lnTo>
                  <a:lnTo>
                    <a:pt x="182880" y="137147"/>
                  </a:lnTo>
                  <a:lnTo>
                    <a:pt x="179832" y="143256"/>
                  </a:lnTo>
                  <a:lnTo>
                    <a:pt x="181356" y="141732"/>
                  </a:lnTo>
                  <a:lnTo>
                    <a:pt x="176784" y="147828"/>
                  </a:lnTo>
                  <a:lnTo>
                    <a:pt x="176784" y="149352"/>
                  </a:lnTo>
                  <a:lnTo>
                    <a:pt x="172199" y="155448"/>
                  </a:lnTo>
                  <a:lnTo>
                    <a:pt x="172199" y="156972"/>
                  </a:lnTo>
                  <a:lnTo>
                    <a:pt x="167640" y="164592"/>
                  </a:lnTo>
                  <a:lnTo>
                    <a:pt x="167640" y="163055"/>
                  </a:lnTo>
                  <a:lnTo>
                    <a:pt x="158496" y="175247"/>
                  </a:lnTo>
                  <a:lnTo>
                    <a:pt x="158496" y="176784"/>
                  </a:lnTo>
                  <a:lnTo>
                    <a:pt x="153924" y="182880"/>
                  </a:lnTo>
                  <a:lnTo>
                    <a:pt x="152400" y="182880"/>
                  </a:lnTo>
                  <a:lnTo>
                    <a:pt x="149352" y="190500"/>
                  </a:lnTo>
                  <a:lnTo>
                    <a:pt x="144780" y="196596"/>
                  </a:lnTo>
                  <a:lnTo>
                    <a:pt x="146304" y="196596"/>
                  </a:lnTo>
                  <a:lnTo>
                    <a:pt x="141732" y="204216"/>
                  </a:lnTo>
                  <a:lnTo>
                    <a:pt x="137160" y="210312"/>
                  </a:lnTo>
                  <a:lnTo>
                    <a:pt x="138684" y="208788"/>
                  </a:lnTo>
                  <a:lnTo>
                    <a:pt x="134099" y="214884"/>
                  </a:lnTo>
                  <a:lnTo>
                    <a:pt x="129540" y="219456"/>
                  </a:lnTo>
                  <a:lnTo>
                    <a:pt x="124968" y="225552"/>
                  </a:lnTo>
                  <a:lnTo>
                    <a:pt x="120396" y="230124"/>
                  </a:lnTo>
                  <a:lnTo>
                    <a:pt x="115824" y="236220"/>
                  </a:lnTo>
                  <a:lnTo>
                    <a:pt x="117348" y="234696"/>
                  </a:lnTo>
                  <a:lnTo>
                    <a:pt x="112776" y="240792"/>
                  </a:lnTo>
                  <a:lnTo>
                    <a:pt x="112776" y="239255"/>
                  </a:lnTo>
                  <a:lnTo>
                    <a:pt x="108204" y="243840"/>
                  </a:lnTo>
                  <a:lnTo>
                    <a:pt x="106680" y="243840"/>
                  </a:lnTo>
                  <a:lnTo>
                    <a:pt x="97536" y="252984"/>
                  </a:lnTo>
                  <a:lnTo>
                    <a:pt x="92964" y="256032"/>
                  </a:lnTo>
                  <a:lnTo>
                    <a:pt x="89903" y="260604"/>
                  </a:lnTo>
                  <a:lnTo>
                    <a:pt x="88392" y="260604"/>
                  </a:lnTo>
                  <a:lnTo>
                    <a:pt x="77724" y="271272"/>
                  </a:lnTo>
                  <a:lnTo>
                    <a:pt x="76200" y="271272"/>
                  </a:lnTo>
                  <a:lnTo>
                    <a:pt x="73152" y="275844"/>
                  </a:lnTo>
                  <a:lnTo>
                    <a:pt x="70104" y="278892"/>
                  </a:lnTo>
                  <a:lnTo>
                    <a:pt x="65532" y="281940"/>
                  </a:lnTo>
                  <a:lnTo>
                    <a:pt x="67056" y="281940"/>
                  </a:lnTo>
                  <a:lnTo>
                    <a:pt x="64008" y="284988"/>
                  </a:lnTo>
                  <a:lnTo>
                    <a:pt x="62484" y="284988"/>
                  </a:lnTo>
                  <a:lnTo>
                    <a:pt x="59436" y="288036"/>
                  </a:lnTo>
                  <a:lnTo>
                    <a:pt x="60960" y="288036"/>
                  </a:lnTo>
                  <a:lnTo>
                    <a:pt x="57899" y="289547"/>
                  </a:lnTo>
                  <a:lnTo>
                    <a:pt x="54864" y="292608"/>
                  </a:lnTo>
                  <a:lnTo>
                    <a:pt x="53848" y="294640"/>
                  </a:lnTo>
                  <a:lnTo>
                    <a:pt x="51803" y="295656"/>
                  </a:lnTo>
                  <a:lnTo>
                    <a:pt x="51803" y="297180"/>
                  </a:lnTo>
                  <a:lnTo>
                    <a:pt x="48768" y="298704"/>
                  </a:lnTo>
                  <a:lnTo>
                    <a:pt x="46482" y="299847"/>
                  </a:lnTo>
                  <a:lnTo>
                    <a:pt x="44196" y="298704"/>
                  </a:lnTo>
                  <a:lnTo>
                    <a:pt x="42672" y="298704"/>
                  </a:lnTo>
                  <a:lnTo>
                    <a:pt x="41148" y="297180"/>
                  </a:lnTo>
                  <a:lnTo>
                    <a:pt x="40132" y="296672"/>
                  </a:lnTo>
                  <a:lnTo>
                    <a:pt x="39624" y="295656"/>
                  </a:lnTo>
                  <a:lnTo>
                    <a:pt x="39624" y="294132"/>
                  </a:lnTo>
                  <a:lnTo>
                    <a:pt x="36576" y="291084"/>
                  </a:lnTo>
                  <a:lnTo>
                    <a:pt x="36576" y="289547"/>
                  </a:lnTo>
                  <a:lnTo>
                    <a:pt x="35052" y="286512"/>
                  </a:lnTo>
                  <a:lnTo>
                    <a:pt x="33528" y="283464"/>
                  </a:lnTo>
                  <a:lnTo>
                    <a:pt x="30480" y="280416"/>
                  </a:lnTo>
                  <a:lnTo>
                    <a:pt x="28956" y="277368"/>
                  </a:lnTo>
                  <a:lnTo>
                    <a:pt x="27432" y="275844"/>
                  </a:lnTo>
                  <a:lnTo>
                    <a:pt x="26670" y="274320"/>
                  </a:lnTo>
                  <a:lnTo>
                    <a:pt x="25908" y="272796"/>
                  </a:lnTo>
                  <a:lnTo>
                    <a:pt x="24384" y="272034"/>
                  </a:lnTo>
                  <a:lnTo>
                    <a:pt x="24384" y="271272"/>
                  </a:lnTo>
                  <a:lnTo>
                    <a:pt x="22860" y="268224"/>
                  </a:lnTo>
                  <a:lnTo>
                    <a:pt x="19799" y="266700"/>
                  </a:lnTo>
                  <a:lnTo>
                    <a:pt x="13703" y="260604"/>
                  </a:lnTo>
                  <a:lnTo>
                    <a:pt x="7607" y="262128"/>
                  </a:lnTo>
                  <a:lnTo>
                    <a:pt x="3048" y="266700"/>
                  </a:lnTo>
                  <a:lnTo>
                    <a:pt x="0" y="271272"/>
                  </a:lnTo>
                  <a:lnTo>
                    <a:pt x="0" y="277368"/>
                  </a:lnTo>
                  <a:lnTo>
                    <a:pt x="4572" y="281940"/>
                  </a:lnTo>
                  <a:lnTo>
                    <a:pt x="6096" y="284988"/>
                  </a:lnTo>
                  <a:lnTo>
                    <a:pt x="9144" y="288036"/>
                  </a:lnTo>
                  <a:lnTo>
                    <a:pt x="10160" y="288544"/>
                  </a:lnTo>
                  <a:lnTo>
                    <a:pt x="10668" y="289547"/>
                  </a:lnTo>
                  <a:lnTo>
                    <a:pt x="13703" y="292608"/>
                  </a:lnTo>
                  <a:lnTo>
                    <a:pt x="15240" y="295656"/>
                  </a:lnTo>
                  <a:lnTo>
                    <a:pt x="13703" y="295656"/>
                  </a:lnTo>
                  <a:lnTo>
                    <a:pt x="16764" y="298704"/>
                  </a:lnTo>
                  <a:lnTo>
                    <a:pt x="16764" y="300228"/>
                  </a:lnTo>
                  <a:lnTo>
                    <a:pt x="19799" y="306324"/>
                  </a:lnTo>
                  <a:lnTo>
                    <a:pt x="19799" y="307848"/>
                  </a:lnTo>
                  <a:lnTo>
                    <a:pt x="24384" y="312420"/>
                  </a:lnTo>
                  <a:lnTo>
                    <a:pt x="25908" y="315468"/>
                  </a:lnTo>
                  <a:lnTo>
                    <a:pt x="28956" y="316992"/>
                  </a:lnTo>
                  <a:lnTo>
                    <a:pt x="32004" y="320040"/>
                  </a:lnTo>
                  <a:lnTo>
                    <a:pt x="33528" y="320040"/>
                  </a:lnTo>
                  <a:lnTo>
                    <a:pt x="36576" y="321564"/>
                  </a:lnTo>
                  <a:lnTo>
                    <a:pt x="38100" y="323088"/>
                  </a:lnTo>
                  <a:lnTo>
                    <a:pt x="51803" y="323088"/>
                  </a:lnTo>
                  <a:lnTo>
                    <a:pt x="54864" y="321564"/>
                  </a:lnTo>
                  <a:lnTo>
                    <a:pt x="57899" y="320040"/>
                  </a:lnTo>
                  <a:lnTo>
                    <a:pt x="62484" y="318516"/>
                  </a:lnTo>
                  <a:lnTo>
                    <a:pt x="65532" y="315468"/>
                  </a:lnTo>
                  <a:lnTo>
                    <a:pt x="68580" y="313944"/>
                  </a:lnTo>
                  <a:lnTo>
                    <a:pt x="67056" y="313944"/>
                  </a:lnTo>
                  <a:lnTo>
                    <a:pt x="70104" y="310896"/>
                  </a:lnTo>
                  <a:lnTo>
                    <a:pt x="73152" y="309372"/>
                  </a:lnTo>
                  <a:lnTo>
                    <a:pt x="71628" y="309372"/>
                  </a:lnTo>
                  <a:lnTo>
                    <a:pt x="74676" y="306324"/>
                  </a:lnTo>
                  <a:lnTo>
                    <a:pt x="74676" y="307848"/>
                  </a:lnTo>
                  <a:lnTo>
                    <a:pt x="75438" y="306324"/>
                  </a:lnTo>
                  <a:lnTo>
                    <a:pt x="76200" y="304800"/>
                  </a:lnTo>
                  <a:lnTo>
                    <a:pt x="77724" y="304800"/>
                  </a:lnTo>
                  <a:lnTo>
                    <a:pt x="80772" y="301752"/>
                  </a:lnTo>
                  <a:lnTo>
                    <a:pt x="79248" y="301752"/>
                  </a:lnTo>
                  <a:lnTo>
                    <a:pt x="82296" y="300228"/>
                  </a:lnTo>
                  <a:lnTo>
                    <a:pt x="82296" y="298704"/>
                  </a:lnTo>
                  <a:lnTo>
                    <a:pt x="86868" y="295656"/>
                  </a:lnTo>
                  <a:lnTo>
                    <a:pt x="88392" y="294132"/>
                  </a:lnTo>
                  <a:lnTo>
                    <a:pt x="89903" y="292608"/>
                  </a:lnTo>
                  <a:lnTo>
                    <a:pt x="92964" y="288036"/>
                  </a:lnTo>
                  <a:lnTo>
                    <a:pt x="92964" y="289547"/>
                  </a:lnTo>
                  <a:lnTo>
                    <a:pt x="100584" y="281940"/>
                  </a:lnTo>
                  <a:lnTo>
                    <a:pt x="105156" y="278892"/>
                  </a:lnTo>
                  <a:lnTo>
                    <a:pt x="108204" y="274320"/>
                  </a:lnTo>
                  <a:lnTo>
                    <a:pt x="112776" y="271272"/>
                  </a:lnTo>
                  <a:lnTo>
                    <a:pt x="114300" y="271272"/>
                  </a:lnTo>
                  <a:lnTo>
                    <a:pt x="135636" y="249936"/>
                  </a:lnTo>
                  <a:lnTo>
                    <a:pt x="138684" y="245364"/>
                  </a:lnTo>
                  <a:lnTo>
                    <a:pt x="143256" y="240792"/>
                  </a:lnTo>
                  <a:lnTo>
                    <a:pt x="143256" y="239255"/>
                  </a:lnTo>
                  <a:lnTo>
                    <a:pt x="147815" y="234696"/>
                  </a:lnTo>
                  <a:lnTo>
                    <a:pt x="153924" y="228600"/>
                  </a:lnTo>
                  <a:lnTo>
                    <a:pt x="156972" y="222504"/>
                  </a:lnTo>
                  <a:lnTo>
                    <a:pt x="158496" y="222504"/>
                  </a:lnTo>
                  <a:lnTo>
                    <a:pt x="161544" y="216408"/>
                  </a:lnTo>
                  <a:lnTo>
                    <a:pt x="163372" y="213347"/>
                  </a:lnTo>
                  <a:lnTo>
                    <a:pt x="166103" y="208788"/>
                  </a:lnTo>
                  <a:lnTo>
                    <a:pt x="170688" y="202692"/>
                  </a:lnTo>
                  <a:lnTo>
                    <a:pt x="173736" y="195072"/>
                  </a:lnTo>
                  <a:lnTo>
                    <a:pt x="173736" y="196596"/>
                  </a:lnTo>
                  <a:lnTo>
                    <a:pt x="174879" y="195072"/>
                  </a:lnTo>
                  <a:lnTo>
                    <a:pt x="178308" y="190500"/>
                  </a:lnTo>
                  <a:lnTo>
                    <a:pt x="176784" y="190500"/>
                  </a:lnTo>
                  <a:lnTo>
                    <a:pt x="182880" y="184404"/>
                  </a:lnTo>
                  <a:lnTo>
                    <a:pt x="187452" y="178308"/>
                  </a:lnTo>
                  <a:lnTo>
                    <a:pt x="188976" y="176784"/>
                  </a:lnTo>
                  <a:lnTo>
                    <a:pt x="193548" y="169164"/>
                  </a:lnTo>
                  <a:lnTo>
                    <a:pt x="192024" y="169164"/>
                  </a:lnTo>
                  <a:lnTo>
                    <a:pt x="194767" y="164592"/>
                  </a:lnTo>
                  <a:lnTo>
                    <a:pt x="196596" y="161544"/>
                  </a:lnTo>
                  <a:lnTo>
                    <a:pt x="196596" y="163055"/>
                  </a:lnTo>
                  <a:lnTo>
                    <a:pt x="197497" y="161544"/>
                  </a:lnTo>
                  <a:lnTo>
                    <a:pt x="201168" y="155448"/>
                  </a:lnTo>
                  <a:lnTo>
                    <a:pt x="202692" y="153924"/>
                  </a:lnTo>
                  <a:lnTo>
                    <a:pt x="207568" y="141732"/>
                  </a:lnTo>
                  <a:lnTo>
                    <a:pt x="208788" y="138684"/>
                  </a:lnTo>
                  <a:lnTo>
                    <a:pt x="213360" y="131064"/>
                  </a:lnTo>
                  <a:lnTo>
                    <a:pt x="217932" y="121920"/>
                  </a:lnTo>
                  <a:lnTo>
                    <a:pt x="220980" y="114300"/>
                  </a:lnTo>
                  <a:lnTo>
                    <a:pt x="225552" y="106680"/>
                  </a:lnTo>
                  <a:lnTo>
                    <a:pt x="228600" y="99047"/>
                  </a:lnTo>
                  <a:lnTo>
                    <a:pt x="233172" y="91440"/>
                  </a:lnTo>
                  <a:lnTo>
                    <a:pt x="235610" y="85344"/>
                  </a:lnTo>
                  <a:lnTo>
                    <a:pt x="236220" y="83820"/>
                  </a:lnTo>
                  <a:lnTo>
                    <a:pt x="234696" y="85344"/>
                  </a:lnTo>
                  <a:lnTo>
                    <a:pt x="240792" y="73152"/>
                  </a:lnTo>
                  <a:lnTo>
                    <a:pt x="240792" y="74676"/>
                  </a:lnTo>
                  <a:lnTo>
                    <a:pt x="241541" y="73152"/>
                  </a:lnTo>
                  <a:lnTo>
                    <a:pt x="243840" y="68580"/>
                  </a:lnTo>
                  <a:lnTo>
                    <a:pt x="243840" y="67056"/>
                  </a:lnTo>
                  <a:lnTo>
                    <a:pt x="246888" y="60947"/>
                  </a:lnTo>
                  <a:lnTo>
                    <a:pt x="247269" y="59436"/>
                  </a:lnTo>
                  <a:lnTo>
                    <a:pt x="249936" y="48755"/>
                  </a:lnTo>
                  <a:lnTo>
                    <a:pt x="249936" y="45720"/>
                  </a:lnTo>
                  <a:lnTo>
                    <a:pt x="251460" y="41148"/>
                  </a:lnTo>
                  <a:lnTo>
                    <a:pt x="251460" y="39624"/>
                  </a:lnTo>
                  <a:lnTo>
                    <a:pt x="252984" y="35052"/>
                  </a:lnTo>
                  <a:lnTo>
                    <a:pt x="252984" y="33528"/>
                  </a:lnTo>
                  <a:lnTo>
                    <a:pt x="252984" y="32004"/>
                  </a:lnTo>
                  <a:lnTo>
                    <a:pt x="254508" y="28956"/>
                  </a:lnTo>
                  <a:lnTo>
                    <a:pt x="254508" y="25908"/>
                  </a:lnTo>
                  <a:close/>
                </a:path>
                <a:path w="5087620" h="2430779">
                  <a:moveTo>
                    <a:pt x="4567415" y="268224"/>
                  </a:moveTo>
                  <a:lnTo>
                    <a:pt x="4565891" y="266700"/>
                  </a:lnTo>
                  <a:lnTo>
                    <a:pt x="4565891" y="265176"/>
                  </a:lnTo>
                  <a:lnTo>
                    <a:pt x="4564367" y="263652"/>
                  </a:lnTo>
                  <a:lnTo>
                    <a:pt x="4556747" y="263652"/>
                  </a:lnTo>
                  <a:lnTo>
                    <a:pt x="4550651" y="265176"/>
                  </a:lnTo>
                  <a:lnTo>
                    <a:pt x="4549127" y="265176"/>
                  </a:lnTo>
                  <a:lnTo>
                    <a:pt x="4544555" y="268224"/>
                  </a:lnTo>
                  <a:lnTo>
                    <a:pt x="4543031" y="268224"/>
                  </a:lnTo>
                  <a:lnTo>
                    <a:pt x="4538459" y="271272"/>
                  </a:lnTo>
                  <a:lnTo>
                    <a:pt x="4535411" y="274320"/>
                  </a:lnTo>
                  <a:lnTo>
                    <a:pt x="4530839" y="275844"/>
                  </a:lnTo>
                  <a:lnTo>
                    <a:pt x="4532363" y="274320"/>
                  </a:lnTo>
                  <a:lnTo>
                    <a:pt x="4523219" y="277368"/>
                  </a:lnTo>
                  <a:lnTo>
                    <a:pt x="4520171" y="278892"/>
                  </a:lnTo>
                  <a:lnTo>
                    <a:pt x="4517123" y="278892"/>
                  </a:lnTo>
                  <a:lnTo>
                    <a:pt x="4515599" y="280416"/>
                  </a:lnTo>
                  <a:lnTo>
                    <a:pt x="4514075" y="283464"/>
                  </a:lnTo>
                  <a:lnTo>
                    <a:pt x="4514075" y="284988"/>
                  </a:lnTo>
                  <a:lnTo>
                    <a:pt x="4515599" y="288036"/>
                  </a:lnTo>
                  <a:lnTo>
                    <a:pt x="4518647" y="289560"/>
                  </a:lnTo>
                  <a:lnTo>
                    <a:pt x="4520171" y="288036"/>
                  </a:lnTo>
                  <a:lnTo>
                    <a:pt x="4523219" y="286512"/>
                  </a:lnTo>
                  <a:lnTo>
                    <a:pt x="4526267" y="286512"/>
                  </a:lnTo>
                  <a:lnTo>
                    <a:pt x="4529315" y="284988"/>
                  </a:lnTo>
                  <a:lnTo>
                    <a:pt x="4535411" y="284988"/>
                  </a:lnTo>
                  <a:lnTo>
                    <a:pt x="4538459" y="281940"/>
                  </a:lnTo>
                  <a:lnTo>
                    <a:pt x="4538459" y="283464"/>
                  </a:lnTo>
                  <a:lnTo>
                    <a:pt x="4543031" y="281940"/>
                  </a:lnTo>
                  <a:lnTo>
                    <a:pt x="4549127" y="280416"/>
                  </a:lnTo>
                  <a:lnTo>
                    <a:pt x="4553699" y="280416"/>
                  </a:lnTo>
                  <a:lnTo>
                    <a:pt x="4558271" y="278892"/>
                  </a:lnTo>
                  <a:lnTo>
                    <a:pt x="4561319" y="275844"/>
                  </a:lnTo>
                  <a:lnTo>
                    <a:pt x="4561319" y="274320"/>
                  </a:lnTo>
                  <a:lnTo>
                    <a:pt x="4564367" y="272796"/>
                  </a:lnTo>
                  <a:lnTo>
                    <a:pt x="4565891" y="271272"/>
                  </a:lnTo>
                  <a:lnTo>
                    <a:pt x="4567415" y="268224"/>
                  </a:lnTo>
                  <a:close/>
                </a:path>
                <a:path w="5087620" h="2430779">
                  <a:moveTo>
                    <a:pt x="4709160" y="2391156"/>
                  </a:moveTo>
                  <a:lnTo>
                    <a:pt x="4707636" y="2389632"/>
                  </a:lnTo>
                  <a:lnTo>
                    <a:pt x="4704588" y="2385060"/>
                  </a:lnTo>
                  <a:lnTo>
                    <a:pt x="4701540" y="2382012"/>
                  </a:lnTo>
                  <a:lnTo>
                    <a:pt x="4700524" y="2380488"/>
                  </a:lnTo>
                  <a:lnTo>
                    <a:pt x="4698492" y="2377440"/>
                  </a:lnTo>
                  <a:lnTo>
                    <a:pt x="4696968" y="2375916"/>
                  </a:lnTo>
                  <a:lnTo>
                    <a:pt x="4692396" y="2374392"/>
                  </a:lnTo>
                  <a:lnTo>
                    <a:pt x="4693920" y="2374392"/>
                  </a:lnTo>
                  <a:lnTo>
                    <a:pt x="4689348" y="2371344"/>
                  </a:lnTo>
                  <a:lnTo>
                    <a:pt x="4686300" y="2368296"/>
                  </a:lnTo>
                  <a:lnTo>
                    <a:pt x="4681728" y="2365248"/>
                  </a:lnTo>
                  <a:lnTo>
                    <a:pt x="4681728" y="2363724"/>
                  </a:lnTo>
                  <a:lnTo>
                    <a:pt x="4678680" y="2362200"/>
                  </a:lnTo>
                  <a:lnTo>
                    <a:pt x="4680204" y="2362200"/>
                  </a:lnTo>
                  <a:lnTo>
                    <a:pt x="4677156" y="2360676"/>
                  </a:lnTo>
                  <a:lnTo>
                    <a:pt x="4675632" y="2359152"/>
                  </a:lnTo>
                  <a:lnTo>
                    <a:pt x="4669536" y="2356104"/>
                  </a:lnTo>
                  <a:lnTo>
                    <a:pt x="4668012" y="2354580"/>
                  </a:lnTo>
                  <a:lnTo>
                    <a:pt x="4664964" y="2354580"/>
                  </a:lnTo>
                  <a:lnTo>
                    <a:pt x="4661916" y="2353056"/>
                  </a:lnTo>
                  <a:lnTo>
                    <a:pt x="4657344" y="2351532"/>
                  </a:lnTo>
                  <a:lnTo>
                    <a:pt x="4645152" y="2351532"/>
                  </a:lnTo>
                  <a:lnTo>
                    <a:pt x="4642104" y="2353056"/>
                  </a:lnTo>
                  <a:lnTo>
                    <a:pt x="4639056" y="2356104"/>
                  </a:lnTo>
                  <a:lnTo>
                    <a:pt x="4637532" y="2356104"/>
                  </a:lnTo>
                  <a:lnTo>
                    <a:pt x="4636008" y="2359152"/>
                  </a:lnTo>
                  <a:lnTo>
                    <a:pt x="4634484" y="2360676"/>
                  </a:lnTo>
                  <a:lnTo>
                    <a:pt x="4634484" y="2366772"/>
                  </a:lnTo>
                  <a:lnTo>
                    <a:pt x="4637532" y="2369820"/>
                  </a:lnTo>
                  <a:lnTo>
                    <a:pt x="4639056" y="2369820"/>
                  </a:lnTo>
                  <a:lnTo>
                    <a:pt x="4642104" y="2371344"/>
                  </a:lnTo>
                  <a:lnTo>
                    <a:pt x="4651248" y="2371344"/>
                  </a:lnTo>
                  <a:lnTo>
                    <a:pt x="4655820" y="2372868"/>
                  </a:lnTo>
                  <a:lnTo>
                    <a:pt x="4657344" y="2372868"/>
                  </a:lnTo>
                  <a:lnTo>
                    <a:pt x="4660392" y="2374392"/>
                  </a:lnTo>
                  <a:lnTo>
                    <a:pt x="4658868" y="2374392"/>
                  </a:lnTo>
                  <a:lnTo>
                    <a:pt x="4663948" y="2376932"/>
                  </a:lnTo>
                  <a:lnTo>
                    <a:pt x="4664964" y="2378964"/>
                  </a:lnTo>
                  <a:lnTo>
                    <a:pt x="4666488" y="2378964"/>
                  </a:lnTo>
                  <a:lnTo>
                    <a:pt x="4669536" y="2382012"/>
                  </a:lnTo>
                  <a:lnTo>
                    <a:pt x="4669536" y="2380488"/>
                  </a:lnTo>
                  <a:lnTo>
                    <a:pt x="4675632" y="2386584"/>
                  </a:lnTo>
                  <a:lnTo>
                    <a:pt x="4680204" y="2389632"/>
                  </a:lnTo>
                  <a:lnTo>
                    <a:pt x="4680204" y="2391156"/>
                  </a:lnTo>
                  <a:lnTo>
                    <a:pt x="4683252" y="2391156"/>
                  </a:lnTo>
                  <a:lnTo>
                    <a:pt x="4709160" y="2391156"/>
                  </a:lnTo>
                  <a:close/>
                </a:path>
                <a:path w="5087620" h="2430779">
                  <a:moveTo>
                    <a:pt x="5087112" y="2208276"/>
                  </a:moveTo>
                  <a:lnTo>
                    <a:pt x="5085588" y="2202180"/>
                  </a:lnTo>
                  <a:lnTo>
                    <a:pt x="5082540" y="2197608"/>
                  </a:lnTo>
                  <a:lnTo>
                    <a:pt x="5076444" y="2196084"/>
                  </a:lnTo>
                  <a:lnTo>
                    <a:pt x="5070348" y="2197608"/>
                  </a:lnTo>
                  <a:lnTo>
                    <a:pt x="5042916" y="2211324"/>
                  </a:lnTo>
                  <a:lnTo>
                    <a:pt x="5042916" y="2212848"/>
                  </a:lnTo>
                  <a:lnTo>
                    <a:pt x="5017008" y="2226564"/>
                  </a:lnTo>
                  <a:lnTo>
                    <a:pt x="4989576" y="2240280"/>
                  </a:lnTo>
                  <a:lnTo>
                    <a:pt x="4962144" y="2255520"/>
                  </a:lnTo>
                  <a:lnTo>
                    <a:pt x="4960620" y="2255520"/>
                  </a:lnTo>
                  <a:lnTo>
                    <a:pt x="4936236" y="2270760"/>
                  </a:lnTo>
                  <a:lnTo>
                    <a:pt x="4934712" y="2272284"/>
                  </a:lnTo>
                  <a:lnTo>
                    <a:pt x="4888992" y="2302764"/>
                  </a:lnTo>
                  <a:lnTo>
                    <a:pt x="4869180" y="2318004"/>
                  </a:lnTo>
                  <a:lnTo>
                    <a:pt x="4849368" y="2331720"/>
                  </a:lnTo>
                  <a:lnTo>
                    <a:pt x="4831080" y="2343912"/>
                  </a:lnTo>
                  <a:lnTo>
                    <a:pt x="4814316" y="2356104"/>
                  </a:lnTo>
                  <a:lnTo>
                    <a:pt x="4800600" y="2366772"/>
                  </a:lnTo>
                  <a:lnTo>
                    <a:pt x="4786884" y="2375916"/>
                  </a:lnTo>
                  <a:lnTo>
                    <a:pt x="4777740" y="2385060"/>
                  </a:lnTo>
                  <a:lnTo>
                    <a:pt x="4768596" y="2391156"/>
                  </a:lnTo>
                  <a:lnTo>
                    <a:pt x="4767072" y="2391156"/>
                  </a:lnTo>
                  <a:lnTo>
                    <a:pt x="4759452" y="2398776"/>
                  </a:lnTo>
                  <a:lnTo>
                    <a:pt x="4759452" y="2397252"/>
                  </a:lnTo>
                  <a:lnTo>
                    <a:pt x="4753356" y="2403348"/>
                  </a:lnTo>
                  <a:lnTo>
                    <a:pt x="4753356" y="2401824"/>
                  </a:lnTo>
                  <a:lnTo>
                    <a:pt x="4748784" y="2406396"/>
                  </a:lnTo>
                  <a:lnTo>
                    <a:pt x="4748784" y="2404872"/>
                  </a:lnTo>
                  <a:lnTo>
                    <a:pt x="4744212" y="2407920"/>
                  </a:lnTo>
                  <a:lnTo>
                    <a:pt x="4745736" y="2407920"/>
                  </a:lnTo>
                  <a:lnTo>
                    <a:pt x="4741164" y="2409444"/>
                  </a:lnTo>
                  <a:lnTo>
                    <a:pt x="4732020" y="2409444"/>
                  </a:lnTo>
                  <a:lnTo>
                    <a:pt x="4728972" y="2407920"/>
                  </a:lnTo>
                  <a:lnTo>
                    <a:pt x="4730496" y="2409444"/>
                  </a:lnTo>
                  <a:lnTo>
                    <a:pt x="4727448" y="2407920"/>
                  </a:lnTo>
                  <a:lnTo>
                    <a:pt x="4722876" y="2404872"/>
                  </a:lnTo>
                  <a:lnTo>
                    <a:pt x="4719828" y="2403348"/>
                  </a:lnTo>
                  <a:lnTo>
                    <a:pt x="4721352" y="2403348"/>
                  </a:lnTo>
                  <a:lnTo>
                    <a:pt x="4716780" y="2400300"/>
                  </a:lnTo>
                  <a:lnTo>
                    <a:pt x="4718304" y="2400300"/>
                  </a:lnTo>
                  <a:lnTo>
                    <a:pt x="4713732" y="2397252"/>
                  </a:lnTo>
                  <a:lnTo>
                    <a:pt x="4712716" y="2395728"/>
                  </a:lnTo>
                  <a:lnTo>
                    <a:pt x="4710684" y="2392680"/>
                  </a:lnTo>
                  <a:lnTo>
                    <a:pt x="4710455" y="2392451"/>
                  </a:lnTo>
                  <a:lnTo>
                    <a:pt x="4684547" y="2392451"/>
                  </a:lnTo>
                  <a:lnTo>
                    <a:pt x="4684115" y="2392451"/>
                  </a:lnTo>
                  <a:lnTo>
                    <a:pt x="4686300" y="2395728"/>
                  </a:lnTo>
                  <a:lnTo>
                    <a:pt x="4684776" y="2394204"/>
                  </a:lnTo>
                  <a:lnTo>
                    <a:pt x="4687824" y="2398776"/>
                  </a:lnTo>
                  <a:lnTo>
                    <a:pt x="4692396" y="2401824"/>
                  </a:lnTo>
                  <a:lnTo>
                    <a:pt x="4698492" y="2410968"/>
                  </a:lnTo>
                  <a:lnTo>
                    <a:pt x="4703064" y="2414016"/>
                  </a:lnTo>
                  <a:lnTo>
                    <a:pt x="4703064" y="2415540"/>
                  </a:lnTo>
                  <a:lnTo>
                    <a:pt x="4707636" y="2418588"/>
                  </a:lnTo>
                  <a:lnTo>
                    <a:pt x="4712208" y="2423160"/>
                  </a:lnTo>
                  <a:lnTo>
                    <a:pt x="4713732" y="2423160"/>
                  </a:lnTo>
                  <a:lnTo>
                    <a:pt x="4725924" y="2429256"/>
                  </a:lnTo>
                  <a:lnTo>
                    <a:pt x="4730496" y="2429256"/>
                  </a:lnTo>
                  <a:lnTo>
                    <a:pt x="4733544" y="2430780"/>
                  </a:lnTo>
                  <a:lnTo>
                    <a:pt x="4741164" y="2430780"/>
                  </a:lnTo>
                  <a:lnTo>
                    <a:pt x="4745736" y="2429256"/>
                  </a:lnTo>
                  <a:lnTo>
                    <a:pt x="4747260" y="2429256"/>
                  </a:lnTo>
                  <a:lnTo>
                    <a:pt x="4751832" y="2427732"/>
                  </a:lnTo>
                  <a:lnTo>
                    <a:pt x="4753356" y="2427732"/>
                  </a:lnTo>
                  <a:lnTo>
                    <a:pt x="4757928" y="2424684"/>
                  </a:lnTo>
                  <a:lnTo>
                    <a:pt x="4759452" y="2424684"/>
                  </a:lnTo>
                  <a:lnTo>
                    <a:pt x="4765548" y="2421636"/>
                  </a:lnTo>
                  <a:lnTo>
                    <a:pt x="4773168" y="2417064"/>
                  </a:lnTo>
                  <a:lnTo>
                    <a:pt x="4782312" y="2410968"/>
                  </a:lnTo>
                  <a:lnTo>
                    <a:pt x="4780788" y="2410968"/>
                  </a:lnTo>
                  <a:lnTo>
                    <a:pt x="4782921" y="2409444"/>
                  </a:lnTo>
                  <a:lnTo>
                    <a:pt x="4787189" y="2406396"/>
                  </a:lnTo>
                  <a:lnTo>
                    <a:pt x="4791456" y="2403348"/>
                  </a:lnTo>
                  <a:lnTo>
                    <a:pt x="4797857" y="2398776"/>
                  </a:lnTo>
                  <a:lnTo>
                    <a:pt x="4802124" y="2395728"/>
                  </a:lnTo>
                  <a:lnTo>
                    <a:pt x="4814316" y="2386584"/>
                  </a:lnTo>
                  <a:lnTo>
                    <a:pt x="4844796" y="2365248"/>
                  </a:lnTo>
                  <a:lnTo>
                    <a:pt x="4863084" y="2353056"/>
                  </a:lnTo>
                  <a:lnTo>
                    <a:pt x="4882896" y="2339340"/>
                  </a:lnTo>
                  <a:lnTo>
                    <a:pt x="4884420" y="2337816"/>
                  </a:lnTo>
                  <a:lnTo>
                    <a:pt x="4904232" y="2324100"/>
                  </a:lnTo>
                  <a:lnTo>
                    <a:pt x="4927092" y="2308860"/>
                  </a:lnTo>
                  <a:lnTo>
                    <a:pt x="4949952" y="2292096"/>
                  </a:lnTo>
                  <a:lnTo>
                    <a:pt x="4948428" y="2293620"/>
                  </a:lnTo>
                  <a:lnTo>
                    <a:pt x="4950777" y="2292096"/>
                  </a:lnTo>
                  <a:lnTo>
                    <a:pt x="4974336" y="2276856"/>
                  </a:lnTo>
                  <a:lnTo>
                    <a:pt x="4974336" y="2278380"/>
                  </a:lnTo>
                  <a:lnTo>
                    <a:pt x="4976927" y="2276856"/>
                  </a:lnTo>
                  <a:lnTo>
                    <a:pt x="5000244" y="2263140"/>
                  </a:lnTo>
                  <a:lnTo>
                    <a:pt x="5055108" y="2232660"/>
                  </a:lnTo>
                  <a:lnTo>
                    <a:pt x="5081016" y="2217420"/>
                  </a:lnTo>
                  <a:lnTo>
                    <a:pt x="5085588" y="2214372"/>
                  </a:lnTo>
                  <a:lnTo>
                    <a:pt x="5087112" y="22082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51" name="object 9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2140" y="3174492"/>
              <a:ext cx="271272" cy="232410"/>
            </a:xfrm>
            <a:prstGeom prst="rect">
              <a:avLst/>
            </a:prstGeom>
          </p:spPr>
        </p:pic>
      </p:grpSp>
      <p:sp>
        <p:nvSpPr>
          <p:cNvPr id="1048724" name="object 10"/>
          <p:cNvSpPr/>
          <p:nvPr/>
        </p:nvSpPr>
        <p:spPr>
          <a:xfrm>
            <a:off x="7847076" y="4596384"/>
            <a:ext cx="285115" cy="228600"/>
          </a:xfrm>
          <a:custGeom>
            <a:avLst/>
            <a:gdLst/>
            <a:ahLst/>
            <a:cxnLst/>
            <a:rect l="l" t="t" r="r" b="b"/>
            <a:pathLst>
              <a:path w="285115" h="228600">
                <a:moveTo>
                  <a:pt x="252983" y="51816"/>
                </a:moveTo>
                <a:lnTo>
                  <a:pt x="216407" y="51816"/>
                </a:lnTo>
                <a:lnTo>
                  <a:pt x="224027" y="42672"/>
                </a:lnTo>
                <a:lnTo>
                  <a:pt x="224027" y="41148"/>
                </a:lnTo>
                <a:lnTo>
                  <a:pt x="233171" y="33527"/>
                </a:lnTo>
                <a:lnTo>
                  <a:pt x="240791" y="24383"/>
                </a:lnTo>
                <a:lnTo>
                  <a:pt x="249935" y="16764"/>
                </a:lnTo>
                <a:lnTo>
                  <a:pt x="251459" y="15240"/>
                </a:lnTo>
                <a:lnTo>
                  <a:pt x="262127" y="9143"/>
                </a:lnTo>
                <a:lnTo>
                  <a:pt x="272795" y="1524"/>
                </a:lnTo>
                <a:lnTo>
                  <a:pt x="275843" y="0"/>
                </a:lnTo>
                <a:lnTo>
                  <a:pt x="278891" y="0"/>
                </a:lnTo>
                <a:lnTo>
                  <a:pt x="281939" y="1524"/>
                </a:lnTo>
                <a:lnTo>
                  <a:pt x="284987" y="7619"/>
                </a:lnTo>
                <a:lnTo>
                  <a:pt x="283463" y="10667"/>
                </a:lnTo>
                <a:lnTo>
                  <a:pt x="275843" y="21335"/>
                </a:lnTo>
                <a:lnTo>
                  <a:pt x="275843" y="22859"/>
                </a:lnTo>
                <a:lnTo>
                  <a:pt x="269747" y="33527"/>
                </a:lnTo>
                <a:lnTo>
                  <a:pt x="260603" y="42672"/>
                </a:lnTo>
                <a:lnTo>
                  <a:pt x="252983" y="51816"/>
                </a:lnTo>
                <a:close/>
              </a:path>
              <a:path w="285115" h="228600">
                <a:moveTo>
                  <a:pt x="208570" y="102108"/>
                </a:moveTo>
                <a:lnTo>
                  <a:pt x="173735" y="102108"/>
                </a:lnTo>
                <a:lnTo>
                  <a:pt x="181355" y="91440"/>
                </a:lnTo>
                <a:lnTo>
                  <a:pt x="190500" y="80772"/>
                </a:lnTo>
                <a:lnTo>
                  <a:pt x="198119" y="70104"/>
                </a:lnTo>
                <a:lnTo>
                  <a:pt x="207263" y="60959"/>
                </a:lnTo>
                <a:lnTo>
                  <a:pt x="207263" y="59435"/>
                </a:lnTo>
                <a:lnTo>
                  <a:pt x="216407" y="50291"/>
                </a:lnTo>
                <a:lnTo>
                  <a:pt x="216407" y="51816"/>
                </a:lnTo>
                <a:lnTo>
                  <a:pt x="252983" y="51816"/>
                </a:lnTo>
                <a:lnTo>
                  <a:pt x="237743" y="70104"/>
                </a:lnTo>
                <a:lnTo>
                  <a:pt x="236219" y="70104"/>
                </a:lnTo>
                <a:lnTo>
                  <a:pt x="227075" y="79248"/>
                </a:lnTo>
                <a:lnTo>
                  <a:pt x="228600" y="79248"/>
                </a:lnTo>
                <a:lnTo>
                  <a:pt x="219455" y="88391"/>
                </a:lnTo>
                <a:lnTo>
                  <a:pt x="220979" y="88391"/>
                </a:lnTo>
                <a:lnTo>
                  <a:pt x="211835" y="97535"/>
                </a:lnTo>
                <a:lnTo>
                  <a:pt x="208570" y="102108"/>
                </a:lnTo>
                <a:close/>
              </a:path>
              <a:path w="285115" h="228600">
                <a:moveTo>
                  <a:pt x="119633" y="174497"/>
                </a:moveTo>
                <a:lnTo>
                  <a:pt x="120395" y="172212"/>
                </a:lnTo>
                <a:lnTo>
                  <a:pt x="121919" y="170688"/>
                </a:lnTo>
                <a:lnTo>
                  <a:pt x="124967" y="166116"/>
                </a:lnTo>
                <a:lnTo>
                  <a:pt x="134111" y="153924"/>
                </a:lnTo>
                <a:lnTo>
                  <a:pt x="138683" y="146304"/>
                </a:lnTo>
                <a:lnTo>
                  <a:pt x="144779" y="138683"/>
                </a:lnTo>
                <a:lnTo>
                  <a:pt x="144779" y="137159"/>
                </a:lnTo>
                <a:lnTo>
                  <a:pt x="156971" y="118872"/>
                </a:lnTo>
                <a:lnTo>
                  <a:pt x="158495" y="118872"/>
                </a:lnTo>
                <a:lnTo>
                  <a:pt x="173735" y="100583"/>
                </a:lnTo>
                <a:lnTo>
                  <a:pt x="173735" y="102108"/>
                </a:lnTo>
                <a:lnTo>
                  <a:pt x="208570" y="102108"/>
                </a:lnTo>
                <a:lnTo>
                  <a:pt x="204216" y="108204"/>
                </a:lnTo>
                <a:lnTo>
                  <a:pt x="195071" y="118872"/>
                </a:lnTo>
                <a:lnTo>
                  <a:pt x="195071" y="120396"/>
                </a:lnTo>
                <a:lnTo>
                  <a:pt x="185927" y="128016"/>
                </a:lnTo>
                <a:lnTo>
                  <a:pt x="178307" y="137159"/>
                </a:lnTo>
                <a:lnTo>
                  <a:pt x="178815" y="137159"/>
                </a:lnTo>
                <a:lnTo>
                  <a:pt x="168655" y="152400"/>
                </a:lnTo>
                <a:lnTo>
                  <a:pt x="167639" y="152400"/>
                </a:lnTo>
                <a:lnTo>
                  <a:pt x="161543" y="161543"/>
                </a:lnTo>
                <a:lnTo>
                  <a:pt x="156971" y="169164"/>
                </a:lnTo>
                <a:lnTo>
                  <a:pt x="155447" y="170688"/>
                </a:lnTo>
                <a:lnTo>
                  <a:pt x="153161" y="173735"/>
                </a:lnTo>
                <a:lnTo>
                  <a:pt x="120395" y="173735"/>
                </a:lnTo>
                <a:lnTo>
                  <a:pt x="119633" y="174497"/>
                </a:lnTo>
                <a:close/>
              </a:path>
              <a:path w="285115" h="228600">
                <a:moveTo>
                  <a:pt x="178815" y="137159"/>
                </a:moveTo>
                <a:lnTo>
                  <a:pt x="178307" y="137159"/>
                </a:lnTo>
                <a:lnTo>
                  <a:pt x="179831" y="135635"/>
                </a:lnTo>
                <a:lnTo>
                  <a:pt x="178815" y="137159"/>
                </a:lnTo>
                <a:close/>
              </a:path>
              <a:path w="285115" h="228600">
                <a:moveTo>
                  <a:pt x="167639" y="153924"/>
                </a:moveTo>
                <a:lnTo>
                  <a:pt x="167639" y="152400"/>
                </a:lnTo>
                <a:lnTo>
                  <a:pt x="168655" y="152400"/>
                </a:lnTo>
                <a:lnTo>
                  <a:pt x="167639" y="153924"/>
                </a:lnTo>
                <a:close/>
              </a:path>
              <a:path w="285115" h="228600">
                <a:moveTo>
                  <a:pt x="118871" y="176783"/>
                </a:moveTo>
                <a:lnTo>
                  <a:pt x="119633" y="174497"/>
                </a:lnTo>
                <a:lnTo>
                  <a:pt x="120395" y="173735"/>
                </a:lnTo>
                <a:lnTo>
                  <a:pt x="118871" y="176783"/>
                </a:lnTo>
                <a:close/>
              </a:path>
              <a:path w="285115" h="228600">
                <a:moveTo>
                  <a:pt x="150875" y="176783"/>
                </a:moveTo>
                <a:lnTo>
                  <a:pt x="118871" y="176783"/>
                </a:lnTo>
                <a:lnTo>
                  <a:pt x="120395" y="173735"/>
                </a:lnTo>
                <a:lnTo>
                  <a:pt x="153161" y="173735"/>
                </a:lnTo>
                <a:lnTo>
                  <a:pt x="150875" y="176783"/>
                </a:lnTo>
                <a:close/>
              </a:path>
              <a:path w="285115" h="228600">
                <a:moveTo>
                  <a:pt x="111251" y="185927"/>
                </a:moveTo>
                <a:lnTo>
                  <a:pt x="112775" y="182880"/>
                </a:lnTo>
                <a:lnTo>
                  <a:pt x="114300" y="181356"/>
                </a:lnTo>
                <a:lnTo>
                  <a:pt x="117347" y="176783"/>
                </a:lnTo>
                <a:lnTo>
                  <a:pt x="119633" y="174497"/>
                </a:lnTo>
                <a:lnTo>
                  <a:pt x="118871" y="176783"/>
                </a:lnTo>
                <a:lnTo>
                  <a:pt x="151256" y="176783"/>
                </a:lnTo>
                <a:lnTo>
                  <a:pt x="147827" y="181356"/>
                </a:lnTo>
                <a:lnTo>
                  <a:pt x="146303" y="182880"/>
                </a:lnTo>
                <a:lnTo>
                  <a:pt x="114300" y="182880"/>
                </a:lnTo>
                <a:lnTo>
                  <a:pt x="111251" y="185927"/>
                </a:lnTo>
                <a:close/>
              </a:path>
              <a:path w="285115" h="228600">
                <a:moveTo>
                  <a:pt x="151256" y="176783"/>
                </a:moveTo>
                <a:lnTo>
                  <a:pt x="150875" y="176783"/>
                </a:lnTo>
                <a:lnTo>
                  <a:pt x="152400" y="175259"/>
                </a:lnTo>
                <a:lnTo>
                  <a:pt x="151256" y="176783"/>
                </a:lnTo>
                <a:close/>
              </a:path>
              <a:path w="285115" h="228600">
                <a:moveTo>
                  <a:pt x="57911" y="195072"/>
                </a:moveTo>
                <a:lnTo>
                  <a:pt x="9143" y="195072"/>
                </a:lnTo>
                <a:lnTo>
                  <a:pt x="7619" y="193548"/>
                </a:lnTo>
                <a:lnTo>
                  <a:pt x="9143" y="193548"/>
                </a:lnTo>
                <a:lnTo>
                  <a:pt x="4571" y="192024"/>
                </a:lnTo>
                <a:lnTo>
                  <a:pt x="1523" y="190500"/>
                </a:lnTo>
                <a:lnTo>
                  <a:pt x="0" y="187451"/>
                </a:lnTo>
                <a:lnTo>
                  <a:pt x="0" y="179832"/>
                </a:lnTo>
                <a:lnTo>
                  <a:pt x="4571" y="178308"/>
                </a:lnTo>
                <a:lnTo>
                  <a:pt x="19811" y="178308"/>
                </a:lnTo>
                <a:lnTo>
                  <a:pt x="22859" y="179832"/>
                </a:lnTo>
                <a:lnTo>
                  <a:pt x="25907" y="179832"/>
                </a:lnTo>
                <a:lnTo>
                  <a:pt x="28955" y="181356"/>
                </a:lnTo>
                <a:lnTo>
                  <a:pt x="30479" y="181356"/>
                </a:lnTo>
                <a:lnTo>
                  <a:pt x="36575" y="184404"/>
                </a:lnTo>
                <a:lnTo>
                  <a:pt x="38100" y="185927"/>
                </a:lnTo>
                <a:lnTo>
                  <a:pt x="41147" y="187451"/>
                </a:lnTo>
                <a:lnTo>
                  <a:pt x="47243" y="190500"/>
                </a:lnTo>
                <a:lnTo>
                  <a:pt x="50291" y="192024"/>
                </a:lnTo>
                <a:lnTo>
                  <a:pt x="51816" y="192024"/>
                </a:lnTo>
                <a:lnTo>
                  <a:pt x="57911" y="195072"/>
                </a:lnTo>
                <a:close/>
              </a:path>
              <a:path w="285115" h="228600">
                <a:moveTo>
                  <a:pt x="105663" y="192531"/>
                </a:moveTo>
                <a:lnTo>
                  <a:pt x="108203" y="187451"/>
                </a:lnTo>
                <a:lnTo>
                  <a:pt x="111251" y="185927"/>
                </a:lnTo>
                <a:lnTo>
                  <a:pt x="114300" y="182880"/>
                </a:lnTo>
                <a:lnTo>
                  <a:pt x="146303" y="182880"/>
                </a:lnTo>
                <a:lnTo>
                  <a:pt x="143255" y="185927"/>
                </a:lnTo>
                <a:lnTo>
                  <a:pt x="144779" y="185927"/>
                </a:lnTo>
                <a:lnTo>
                  <a:pt x="141731" y="190500"/>
                </a:lnTo>
                <a:lnTo>
                  <a:pt x="140207" y="192024"/>
                </a:lnTo>
                <a:lnTo>
                  <a:pt x="106679" y="192024"/>
                </a:lnTo>
                <a:lnTo>
                  <a:pt x="105663" y="192531"/>
                </a:lnTo>
                <a:close/>
              </a:path>
              <a:path w="285115" h="228600">
                <a:moveTo>
                  <a:pt x="105155" y="193548"/>
                </a:moveTo>
                <a:lnTo>
                  <a:pt x="105663" y="192531"/>
                </a:lnTo>
                <a:lnTo>
                  <a:pt x="106679" y="192024"/>
                </a:lnTo>
                <a:lnTo>
                  <a:pt x="105155" y="193548"/>
                </a:lnTo>
                <a:close/>
              </a:path>
              <a:path w="285115" h="228600">
                <a:moveTo>
                  <a:pt x="138683" y="193548"/>
                </a:moveTo>
                <a:lnTo>
                  <a:pt x="105155" y="193548"/>
                </a:lnTo>
                <a:lnTo>
                  <a:pt x="106679" y="192024"/>
                </a:lnTo>
                <a:lnTo>
                  <a:pt x="140207" y="192024"/>
                </a:lnTo>
                <a:lnTo>
                  <a:pt x="138683" y="193548"/>
                </a:lnTo>
                <a:close/>
              </a:path>
              <a:path w="285115" h="228600">
                <a:moveTo>
                  <a:pt x="100583" y="198119"/>
                </a:moveTo>
                <a:lnTo>
                  <a:pt x="102107" y="195072"/>
                </a:lnTo>
                <a:lnTo>
                  <a:pt x="103631" y="193548"/>
                </a:lnTo>
                <a:lnTo>
                  <a:pt x="105663" y="192531"/>
                </a:lnTo>
                <a:lnTo>
                  <a:pt x="105155" y="193548"/>
                </a:lnTo>
                <a:lnTo>
                  <a:pt x="138683" y="193548"/>
                </a:lnTo>
                <a:lnTo>
                  <a:pt x="135635" y="196596"/>
                </a:lnTo>
                <a:lnTo>
                  <a:pt x="102107" y="196596"/>
                </a:lnTo>
                <a:lnTo>
                  <a:pt x="100583" y="198119"/>
                </a:lnTo>
                <a:close/>
              </a:path>
              <a:path w="285115" h="228600">
                <a:moveTo>
                  <a:pt x="16763" y="198119"/>
                </a:moveTo>
                <a:lnTo>
                  <a:pt x="10667" y="195072"/>
                </a:lnTo>
                <a:lnTo>
                  <a:pt x="60959" y="195072"/>
                </a:lnTo>
                <a:lnTo>
                  <a:pt x="64007" y="196596"/>
                </a:lnTo>
                <a:lnTo>
                  <a:pt x="15239" y="196596"/>
                </a:lnTo>
                <a:lnTo>
                  <a:pt x="16763" y="198119"/>
                </a:lnTo>
                <a:close/>
              </a:path>
              <a:path w="285115" h="228600">
                <a:moveTo>
                  <a:pt x="74675" y="199643"/>
                </a:moveTo>
                <a:lnTo>
                  <a:pt x="21335" y="199643"/>
                </a:lnTo>
                <a:lnTo>
                  <a:pt x="15239" y="196596"/>
                </a:lnTo>
                <a:lnTo>
                  <a:pt x="65531" y="196596"/>
                </a:lnTo>
                <a:lnTo>
                  <a:pt x="68579" y="198119"/>
                </a:lnTo>
                <a:lnTo>
                  <a:pt x="71627" y="198119"/>
                </a:lnTo>
                <a:lnTo>
                  <a:pt x="74675" y="199643"/>
                </a:lnTo>
                <a:close/>
              </a:path>
              <a:path w="285115" h="228600">
                <a:moveTo>
                  <a:pt x="99060" y="199643"/>
                </a:moveTo>
                <a:lnTo>
                  <a:pt x="102107" y="196596"/>
                </a:lnTo>
                <a:lnTo>
                  <a:pt x="135635" y="196596"/>
                </a:lnTo>
                <a:lnTo>
                  <a:pt x="134111" y="198119"/>
                </a:lnTo>
                <a:lnTo>
                  <a:pt x="102107" y="198119"/>
                </a:lnTo>
                <a:lnTo>
                  <a:pt x="99060" y="199643"/>
                </a:lnTo>
                <a:close/>
              </a:path>
              <a:path w="285115" h="228600">
                <a:moveTo>
                  <a:pt x="128016" y="205740"/>
                </a:moveTo>
                <a:lnTo>
                  <a:pt x="129539" y="202691"/>
                </a:lnTo>
                <a:lnTo>
                  <a:pt x="94487" y="202691"/>
                </a:lnTo>
                <a:lnTo>
                  <a:pt x="97535" y="201167"/>
                </a:lnTo>
                <a:lnTo>
                  <a:pt x="102107" y="198119"/>
                </a:lnTo>
                <a:lnTo>
                  <a:pt x="134111" y="198119"/>
                </a:lnTo>
                <a:lnTo>
                  <a:pt x="135635" y="196596"/>
                </a:lnTo>
                <a:lnTo>
                  <a:pt x="132587" y="199643"/>
                </a:lnTo>
                <a:lnTo>
                  <a:pt x="131063" y="202691"/>
                </a:lnTo>
                <a:lnTo>
                  <a:pt x="128016" y="205740"/>
                </a:lnTo>
                <a:close/>
              </a:path>
              <a:path w="285115" h="228600">
                <a:moveTo>
                  <a:pt x="97535" y="201167"/>
                </a:moveTo>
                <a:lnTo>
                  <a:pt x="99060" y="199643"/>
                </a:lnTo>
                <a:lnTo>
                  <a:pt x="102107" y="198119"/>
                </a:lnTo>
                <a:lnTo>
                  <a:pt x="97535" y="201167"/>
                </a:lnTo>
                <a:close/>
              </a:path>
              <a:path w="285115" h="228600">
                <a:moveTo>
                  <a:pt x="28955" y="205740"/>
                </a:moveTo>
                <a:lnTo>
                  <a:pt x="25907" y="204216"/>
                </a:lnTo>
                <a:lnTo>
                  <a:pt x="25907" y="202691"/>
                </a:lnTo>
                <a:lnTo>
                  <a:pt x="19811" y="199643"/>
                </a:lnTo>
                <a:lnTo>
                  <a:pt x="76200" y="199643"/>
                </a:lnTo>
                <a:lnTo>
                  <a:pt x="79247" y="201167"/>
                </a:lnTo>
                <a:lnTo>
                  <a:pt x="80771" y="202691"/>
                </a:lnTo>
                <a:lnTo>
                  <a:pt x="83819" y="202691"/>
                </a:lnTo>
                <a:lnTo>
                  <a:pt x="86867" y="204216"/>
                </a:lnTo>
                <a:lnTo>
                  <a:pt x="27431" y="204216"/>
                </a:lnTo>
                <a:lnTo>
                  <a:pt x="28955" y="205740"/>
                </a:lnTo>
                <a:close/>
              </a:path>
              <a:path w="285115" h="228600">
                <a:moveTo>
                  <a:pt x="91439" y="204216"/>
                </a:moveTo>
                <a:lnTo>
                  <a:pt x="88391" y="204216"/>
                </a:lnTo>
                <a:lnTo>
                  <a:pt x="92963" y="202691"/>
                </a:lnTo>
                <a:lnTo>
                  <a:pt x="91439" y="204216"/>
                </a:lnTo>
                <a:close/>
              </a:path>
              <a:path w="285115" h="228600">
                <a:moveTo>
                  <a:pt x="118871" y="217932"/>
                </a:moveTo>
                <a:lnTo>
                  <a:pt x="53339" y="217932"/>
                </a:lnTo>
                <a:lnTo>
                  <a:pt x="50291" y="216408"/>
                </a:lnTo>
                <a:lnTo>
                  <a:pt x="51816" y="216408"/>
                </a:lnTo>
                <a:lnTo>
                  <a:pt x="48767" y="214883"/>
                </a:lnTo>
                <a:lnTo>
                  <a:pt x="44195" y="213359"/>
                </a:lnTo>
                <a:lnTo>
                  <a:pt x="41147" y="213359"/>
                </a:lnTo>
                <a:lnTo>
                  <a:pt x="38100" y="211835"/>
                </a:lnTo>
                <a:lnTo>
                  <a:pt x="36575" y="210312"/>
                </a:lnTo>
                <a:lnTo>
                  <a:pt x="33527" y="208788"/>
                </a:lnTo>
                <a:lnTo>
                  <a:pt x="35051" y="208788"/>
                </a:lnTo>
                <a:lnTo>
                  <a:pt x="28955" y="205740"/>
                </a:lnTo>
                <a:lnTo>
                  <a:pt x="27431" y="204216"/>
                </a:lnTo>
                <a:lnTo>
                  <a:pt x="91439" y="204216"/>
                </a:lnTo>
                <a:lnTo>
                  <a:pt x="92963" y="202691"/>
                </a:lnTo>
                <a:lnTo>
                  <a:pt x="129539" y="202691"/>
                </a:lnTo>
                <a:lnTo>
                  <a:pt x="128016" y="205740"/>
                </a:lnTo>
                <a:lnTo>
                  <a:pt x="126491" y="207264"/>
                </a:lnTo>
                <a:lnTo>
                  <a:pt x="124967" y="210312"/>
                </a:lnTo>
                <a:lnTo>
                  <a:pt x="123443" y="210312"/>
                </a:lnTo>
                <a:lnTo>
                  <a:pt x="121919" y="211835"/>
                </a:lnTo>
                <a:lnTo>
                  <a:pt x="122681" y="211835"/>
                </a:lnTo>
                <a:lnTo>
                  <a:pt x="121919" y="213359"/>
                </a:lnTo>
                <a:lnTo>
                  <a:pt x="120395" y="214883"/>
                </a:lnTo>
                <a:lnTo>
                  <a:pt x="118871" y="217932"/>
                </a:lnTo>
                <a:close/>
              </a:path>
              <a:path w="285115" h="228600">
                <a:moveTo>
                  <a:pt x="121919" y="211835"/>
                </a:moveTo>
                <a:lnTo>
                  <a:pt x="123443" y="210312"/>
                </a:lnTo>
                <a:lnTo>
                  <a:pt x="122935" y="211328"/>
                </a:lnTo>
                <a:lnTo>
                  <a:pt x="121919" y="211835"/>
                </a:lnTo>
                <a:close/>
              </a:path>
              <a:path w="285115" h="228600">
                <a:moveTo>
                  <a:pt x="122935" y="211328"/>
                </a:moveTo>
                <a:lnTo>
                  <a:pt x="123443" y="210312"/>
                </a:lnTo>
                <a:lnTo>
                  <a:pt x="124967" y="210312"/>
                </a:lnTo>
                <a:lnTo>
                  <a:pt x="122935" y="211328"/>
                </a:lnTo>
                <a:close/>
              </a:path>
              <a:path w="285115" h="228600">
                <a:moveTo>
                  <a:pt x="122681" y="211835"/>
                </a:moveTo>
                <a:lnTo>
                  <a:pt x="121919" y="211835"/>
                </a:lnTo>
                <a:lnTo>
                  <a:pt x="122935" y="211328"/>
                </a:lnTo>
                <a:lnTo>
                  <a:pt x="122681" y="211835"/>
                </a:lnTo>
                <a:close/>
              </a:path>
              <a:path w="285115" h="228600">
                <a:moveTo>
                  <a:pt x="45719" y="214883"/>
                </a:moveTo>
                <a:lnTo>
                  <a:pt x="42671" y="213359"/>
                </a:lnTo>
                <a:lnTo>
                  <a:pt x="44195" y="213359"/>
                </a:lnTo>
                <a:lnTo>
                  <a:pt x="45719" y="214883"/>
                </a:lnTo>
                <a:close/>
              </a:path>
              <a:path w="285115" h="228600">
                <a:moveTo>
                  <a:pt x="109727" y="222504"/>
                </a:moveTo>
                <a:lnTo>
                  <a:pt x="70103" y="222504"/>
                </a:lnTo>
                <a:lnTo>
                  <a:pt x="67055" y="220980"/>
                </a:lnTo>
                <a:lnTo>
                  <a:pt x="65531" y="220980"/>
                </a:lnTo>
                <a:lnTo>
                  <a:pt x="56387" y="217932"/>
                </a:lnTo>
                <a:lnTo>
                  <a:pt x="117347" y="217932"/>
                </a:lnTo>
                <a:lnTo>
                  <a:pt x="115823" y="219456"/>
                </a:lnTo>
                <a:lnTo>
                  <a:pt x="109727" y="222504"/>
                </a:lnTo>
                <a:close/>
              </a:path>
              <a:path w="285115" h="228600">
                <a:moveTo>
                  <a:pt x="67055" y="222504"/>
                </a:moveTo>
                <a:lnTo>
                  <a:pt x="64007" y="220980"/>
                </a:lnTo>
                <a:lnTo>
                  <a:pt x="67055" y="220980"/>
                </a:lnTo>
                <a:lnTo>
                  <a:pt x="67055" y="222504"/>
                </a:lnTo>
                <a:close/>
              </a:path>
              <a:path w="285115" h="228600">
                <a:moveTo>
                  <a:pt x="76200" y="227075"/>
                </a:moveTo>
                <a:lnTo>
                  <a:pt x="67055" y="222504"/>
                </a:lnTo>
                <a:lnTo>
                  <a:pt x="109727" y="222504"/>
                </a:lnTo>
                <a:lnTo>
                  <a:pt x="112775" y="220980"/>
                </a:lnTo>
                <a:lnTo>
                  <a:pt x="109727" y="224027"/>
                </a:lnTo>
                <a:lnTo>
                  <a:pt x="105155" y="225551"/>
                </a:lnTo>
                <a:lnTo>
                  <a:pt x="76200" y="225551"/>
                </a:lnTo>
                <a:lnTo>
                  <a:pt x="76200" y="227075"/>
                </a:lnTo>
                <a:close/>
              </a:path>
              <a:path w="285115" h="228600">
                <a:moveTo>
                  <a:pt x="96011" y="228600"/>
                </a:moveTo>
                <a:lnTo>
                  <a:pt x="82295" y="228600"/>
                </a:lnTo>
                <a:lnTo>
                  <a:pt x="76200" y="225551"/>
                </a:lnTo>
                <a:lnTo>
                  <a:pt x="103631" y="225551"/>
                </a:lnTo>
                <a:lnTo>
                  <a:pt x="100583" y="227075"/>
                </a:lnTo>
                <a:lnTo>
                  <a:pt x="99059" y="227075"/>
                </a:lnTo>
                <a:lnTo>
                  <a:pt x="96011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5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object 2"/>
          <p:cNvSpPr txBox="1"/>
          <p:nvPr/>
        </p:nvSpPr>
        <p:spPr>
          <a:xfrm>
            <a:off x="1017479" y="1890257"/>
            <a:ext cx="787273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 dielectric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subjected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stresses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fails,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normally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kinds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visible markings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observed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materials.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presence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across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insulation;</a:t>
            </a:r>
            <a:endParaRPr sz="1600">
              <a:latin typeface="Microsoft Sans Serif"/>
              <a:cs typeface="Microsoft Sans Serif"/>
            </a:endParaRPr>
          </a:p>
          <a:p>
            <a:pPr marL="699770" marR="249554" lvl="1" indent="-347980">
              <a:lnSpc>
                <a:spcPct val="150000"/>
              </a:lnSpc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mechanism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whereby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leakage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passes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finally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leading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spark.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deterioration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occurs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sparks.</a:t>
            </a:r>
            <a:endParaRPr sz="1600">
              <a:latin typeface="Microsoft Sans Serif"/>
              <a:cs typeface="Microsoft Sans Serif"/>
            </a:endParaRPr>
          </a:p>
          <a:p>
            <a:pPr marL="360045" marR="15621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spreading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spark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channels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tracking,</a:t>
            </a:r>
            <a:r>
              <a:rPr sz="1600" b="1" spc="3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form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branches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tree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treeing.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727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795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Treeing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and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Tracking</a:t>
            </a:r>
            <a:endParaRPr sz="2400"/>
          </a:p>
        </p:txBody>
      </p:sp>
      <p:sp>
        <p:nvSpPr>
          <p:cNvPr id="1048728" name="object 4"/>
          <p:cNvSpPr/>
          <p:nvPr/>
        </p:nvSpPr>
        <p:spPr>
          <a:xfrm>
            <a:off x="918972" y="944880"/>
            <a:ext cx="467995" cy="478790"/>
          </a:xfrm>
          <a:custGeom>
            <a:avLst/>
            <a:gdLst/>
            <a:ahLst/>
            <a:cxnLst/>
            <a:rect l="l" t="t" r="r" b="b"/>
            <a:pathLst>
              <a:path w="467994" h="478790">
                <a:moveTo>
                  <a:pt x="115465" y="399019"/>
                </a:moveTo>
                <a:lnTo>
                  <a:pt x="120396" y="390144"/>
                </a:lnTo>
                <a:lnTo>
                  <a:pt x="120396" y="388620"/>
                </a:lnTo>
                <a:lnTo>
                  <a:pt x="137159" y="355092"/>
                </a:lnTo>
                <a:lnTo>
                  <a:pt x="147827" y="335279"/>
                </a:lnTo>
                <a:lnTo>
                  <a:pt x="160019" y="315468"/>
                </a:lnTo>
                <a:lnTo>
                  <a:pt x="173735" y="294132"/>
                </a:lnTo>
                <a:lnTo>
                  <a:pt x="173735" y="292608"/>
                </a:lnTo>
                <a:lnTo>
                  <a:pt x="188975" y="269748"/>
                </a:lnTo>
                <a:lnTo>
                  <a:pt x="228600" y="220980"/>
                </a:lnTo>
                <a:lnTo>
                  <a:pt x="230123" y="220980"/>
                </a:lnTo>
                <a:lnTo>
                  <a:pt x="251459" y="195072"/>
                </a:lnTo>
                <a:lnTo>
                  <a:pt x="274319" y="167640"/>
                </a:lnTo>
                <a:lnTo>
                  <a:pt x="275843" y="167640"/>
                </a:lnTo>
                <a:lnTo>
                  <a:pt x="300227" y="140208"/>
                </a:lnTo>
                <a:lnTo>
                  <a:pt x="327660" y="112776"/>
                </a:lnTo>
                <a:lnTo>
                  <a:pt x="356615" y="85344"/>
                </a:lnTo>
                <a:lnTo>
                  <a:pt x="356615" y="83820"/>
                </a:lnTo>
                <a:lnTo>
                  <a:pt x="388619" y="56388"/>
                </a:lnTo>
                <a:lnTo>
                  <a:pt x="422148" y="28956"/>
                </a:lnTo>
                <a:lnTo>
                  <a:pt x="457199" y="1524"/>
                </a:lnTo>
                <a:lnTo>
                  <a:pt x="460248" y="0"/>
                </a:lnTo>
                <a:lnTo>
                  <a:pt x="463295" y="0"/>
                </a:lnTo>
                <a:lnTo>
                  <a:pt x="466344" y="1524"/>
                </a:lnTo>
                <a:lnTo>
                  <a:pt x="467868" y="4572"/>
                </a:lnTo>
                <a:lnTo>
                  <a:pt x="467868" y="9144"/>
                </a:lnTo>
                <a:lnTo>
                  <a:pt x="466344" y="10668"/>
                </a:lnTo>
                <a:lnTo>
                  <a:pt x="435864" y="42672"/>
                </a:lnTo>
                <a:lnTo>
                  <a:pt x="403860" y="74676"/>
                </a:lnTo>
                <a:lnTo>
                  <a:pt x="373379" y="102108"/>
                </a:lnTo>
                <a:lnTo>
                  <a:pt x="345947" y="129540"/>
                </a:lnTo>
                <a:lnTo>
                  <a:pt x="344423" y="129540"/>
                </a:lnTo>
                <a:lnTo>
                  <a:pt x="292607" y="184404"/>
                </a:lnTo>
                <a:lnTo>
                  <a:pt x="246887" y="236220"/>
                </a:lnTo>
                <a:lnTo>
                  <a:pt x="207263" y="284987"/>
                </a:lnTo>
                <a:lnTo>
                  <a:pt x="207670" y="284987"/>
                </a:lnTo>
                <a:lnTo>
                  <a:pt x="192023" y="306324"/>
                </a:lnTo>
                <a:lnTo>
                  <a:pt x="178307" y="327660"/>
                </a:lnTo>
                <a:lnTo>
                  <a:pt x="179831" y="327660"/>
                </a:lnTo>
                <a:lnTo>
                  <a:pt x="167639" y="347471"/>
                </a:lnTo>
                <a:lnTo>
                  <a:pt x="156971" y="365760"/>
                </a:lnTo>
                <a:lnTo>
                  <a:pt x="144017" y="391668"/>
                </a:lnTo>
                <a:lnTo>
                  <a:pt x="129539" y="391668"/>
                </a:lnTo>
                <a:lnTo>
                  <a:pt x="124967" y="394716"/>
                </a:lnTo>
                <a:lnTo>
                  <a:pt x="121919" y="396240"/>
                </a:lnTo>
                <a:lnTo>
                  <a:pt x="117348" y="397764"/>
                </a:lnTo>
                <a:lnTo>
                  <a:pt x="115465" y="399019"/>
                </a:lnTo>
                <a:close/>
              </a:path>
              <a:path w="467994" h="478790">
                <a:moveTo>
                  <a:pt x="344423" y="131064"/>
                </a:moveTo>
                <a:lnTo>
                  <a:pt x="344423" y="129540"/>
                </a:lnTo>
                <a:lnTo>
                  <a:pt x="345947" y="129540"/>
                </a:lnTo>
                <a:lnTo>
                  <a:pt x="344423" y="131064"/>
                </a:lnTo>
                <a:close/>
              </a:path>
              <a:path w="467994" h="478790">
                <a:moveTo>
                  <a:pt x="207670" y="284987"/>
                </a:moveTo>
                <a:lnTo>
                  <a:pt x="207263" y="284987"/>
                </a:lnTo>
                <a:lnTo>
                  <a:pt x="208787" y="283464"/>
                </a:lnTo>
                <a:lnTo>
                  <a:pt x="207670" y="284987"/>
                </a:lnTo>
                <a:close/>
              </a:path>
              <a:path w="467994" h="478790">
                <a:moveTo>
                  <a:pt x="108813" y="411784"/>
                </a:moveTo>
                <a:lnTo>
                  <a:pt x="112775" y="403860"/>
                </a:lnTo>
                <a:lnTo>
                  <a:pt x="115465" y="399019"/>
                </a:lnTo>
                <a:lnTo>
                  <a:pt x="117348" y="397764"/>
                </a:lnTo>
                <a:lnTo>
                  <a:pt x="121919" y="396240"/>
                </a:lnTo>
                <a:lnTo>
                  <a:pt x="124967" y="394716"/>
                </a:lnTo>
                <a:lnTo>
                  <a:pt x="129539" y="391668"/>
                </a:lnTo>
                <a:lnTo>
                  <a:pt x="132587" y="391668"/>
                </a:lnTo>
                <a:lnTo>
                  <a:pt x="132587" y="393192"/>
                </a:lnTo>
                <a:lnTo>
                  <a:pt x="134111" y="394716"/>
                </a:lnTo>
                <a:lnTo>
                  <a:pt x="134111" y="397764"/>
                </a:lnTo>
                <a:lnTo>
                  <a:pt x="132587" y="397764"/>
                </a:lnTo>
                <a:lnTo>
                  <a:pt x="129539" y="399287"/>
                </a:lnTo>
                <a:lnTo>
                  <a:pt x="128015" y="399287"/>
                </a:lnTo>
                <a:lnTo>
                  <a:pt x="124967" y="402336"/>
                </a:lnTo>
                <a:lnTo>
                  <a:pt x="120396" y="403860"/>
                </a:lnTo>
                <a:lnTo>
                  <a:pt x="117348" y="405383"/>
                </a:lnTo>
                <a:lnTo>
                  <a:pt x="112775" y="409956"/>
                </a:lnTo>
                <a:lnTo>
                  <a:pt x="109727" y="411479"/>
                </a:lnTo>
                <a:lnTo>
                  <a:pt x="108813" y="411784"/>
                </a:lnTo>
                <a:close/>
              </a:path>
              <a:path w="467994" h="478790">
                <a:moveTo>
                  <a:pt x="106679" y="416052"/>
                </a:moveTo>
                <a:lnTo>
                  <a:pt x="108813" y="411784"/>
                </a:lnTo>
                <a:lnTo>
                  <a:pt x="109727" y="411479"/>
                </a:lnTo>
                <a:lnTo>
                  <a:pt x="112775" y="409956"/>
                </a:lnTo>
                <a:lnTo>
                  <a:pt x="117348" y="405383"/>
                </a:lnTo>
                <a:lnTo>
                  <a:pt x="120396" y="403860"/>
                </a:lnTo>
                <a:lnTo>
                  <a:pt x="124967" y="402336"/>
                </a:lnTo>
                <a:lnTo>
                  <a:pt x="128015" y="399287"/>
                </a:lnTo>
                <a:lnTo>
                  <a:pt x="129539" y="399287"/>
                </a:lnTo>
                <a:lnTo>
                  <a:pt x="132587" y="397764"/>
                </a:lnTo>
                <a:lnTo>
                  <a:pt x="134111" y="397764"/>
                </a:lnTo>
                <a:lnTo>
                  <a:pt x="134111" y="394716"/>
                </a:lnTo>
                <a:lnTo>
                  <a:pt x="132587" y="393192"/>
                </a:lnTo>
                <a:lnTo>
                  <a:pt x="132587" y="391668"/>
                </a:lnTo>
                <a:lnTo>
                  <a:pt x="144017" y="391668"/>
                </a:lnTo>
                <a:lnTo>
                  <a:pt x="140207" y="399287"/>
                </a:lnTo>
                <a:lnTo>
                  <a:pt x="134111" y="413004"/>
                </a:lnTo>
                <a:lnTo>
                  <a:pt x="133349" y="414528"/>
                </a:lnTo>
                <a:lnTo>
                  <a:pt x="108203" y="414528"/>
                </a:lnTo>
                <a:lnTo>
                  <a:pt x="106679" y="416052"/>
                </a:lnTo>
                <a:close/>
              </a:path>
              <a:path w="467994" h="478790">
                <a:moveTo>
                  <a:pt x="13715" y="425196"/>
                </a:moveTo>
                <a:lnTo>
                  <a:pt x="9143" y="422148"/>
                </a:lnTo>
                <a:lnTo>
                  <a:pt x="1523" y="414528"/>
                </a:lnTo>
                <a:lnTo>
                  <a:pt x="0" y="409956"/>
                </a:lnTo>
                <a:lnTo>
                  <a:pt x="0" y="405383"/>
                </a:lnTo>
                <a:lnTo>
                  <a:pt x="6096" y="399287"/>
                </a:lnTo>
                <a:lnTo>
                  <a:pt x="10667" y="397764"/>
                </a:lnTo>
                <a:lnTo>
                  <a:pt x="13715" y="399287"/>
                </a:lnTo>
                <a:lnTo>
                  <a:pt x="18287" y="400812"/>
                </a:lnTo>
                <a:lnTo>
                  <a:pt x="20320" y="403860"/>
                </a:lnTo>
                <a:lnTo>
                  <a:pt x="18287" y="403860"/>
                </a:lnTo>
                <a:lnTo>
                  <a:pt x="16763" y="416052"/>
                </a:lnTo>
                <a:lnTo>
                  <a:pt x="10667" y="416052"/>
                </a:lnTo>
                <a:lnTo>
                  <a:pt x="13715" y="417575"/>
                </a:lnTo>
                <a:lnTo>
                  <a:pt x="16763" y="420624"/>
                </a:lnTo>
                <a:lnTo>
                  <a:pt x="18287" y="420624"/>
                </a:lnTo>
                <a:lnTo>
                  <a:pt x="21335" y="422148"/>
                </a:lnTo>
                <a:lnTo>
                  <a:pt x="22859" y="422148"/>
                </a:lnTo>
                <a:lnTo>
                  <a:pt x="25907" y="423671"/>
                </a:lnTo>
                <a:lnTo>
                  <a:pt x="12191" y="423671"/>
                </a:lnTo>
                <a:lnTo>
                  <a:pt x="13715" y="425196"/>
                </a:lnTo>
                <a:close/>
              </a:path>
              <a:path w="467994" h="478790">
                <a:moveTo>
                  <a:pt x="112775" y="403860"/>
                </a:moveTo>
                <a:lnTo>
                  <a:pt x="109727" y="403860"/>
                </a:lnTo>
                <a:lnTo>
                  <a:pt x="112775" y="400812"/>
                </a:lnTo>
                <a:lnTo>
                  <a:pt x="115465" y="399019"/>
                </a:lnTo>
                <a:lnTo>
                  <a:pt x="112775" y="403860"/>
                </a:lnTo>
                <a:close/>
              </a:path>
              <a:path w="467994" h="478790">
                <a:moveTo>
                  <a:pt x="102107" y="416052"/>
                </a:moveTo>
                <a:lnTo>
                  <a:pt x="62483" y="416052"/>
                </a:lnTo>
                <a:lnTo>
                  <a:pt x="67055" y="414528"/>
                </a:lnTo>
                <a:lnTo>
                  <a:pt x="71627" y="414528"/>
                </a:lnTo>
                <a:lnTo>
                  <a:pt x="74675" y="413004"/>
                </a:lnTo>
                <a:lnTo>
                  <a:pt x="79248" y="411479"/>
                </a:lnTo>
                <a:lnTo>
                  <a:pt x="83819" y="411479"/>
                </a:lnTo>
                <a:lnTo>
                  <a:pt x="85343" y="409956"/>
                </a:lnTo>
                <a:lnTo>
                  <a:pt x="88391" y="409956"/>
                </a:lnTo>
                <a:lnTo>
                  <a:pt x="106679" y="403860"/>
                </a:lnTo>
                <a:lnTo>
                  <a:pt x="109727" y="402336"/>
                </a:lnTo>
                <a:lnTo>
                  <a:pt x="109727" y="403860"/>
                </a:lnTo>
                <a:lnTo>
                  <a:pt x="112775" y="403860"/>
                </a:lnTo>
                <a:lnTo>
                  <a:pt x="108813" y="411784"/>
                </a:lnTo>
                <a:lnTo>
                  <a:pt x="105155" y="413004"/>
                </a:lnTo>
                <a:lnTo>
                  <a:pt x="102107" y="416052"/>
                </a:lnTo>
                <a:close/>
              </a:path>
              <a:path w="467994" h="478790">
                <a:moveTo>
                  <a:pt x="36576" y="416052"/>
                </a:moveTo>
                <a:lnTo>
                  <a:pt x="16763" y="416052"/>
                </a:lnTo>
                <a:lnTo>
                  <a:pt x="18287" y="403860"/>
                </a:lnTo>
                <a:lnTo>
                  <a:pt x="20954" y="406527"/>
                </a:lnTo>
                <a:lnTo>
                  <a:pt x="20827" y="406908"/>
                </a:lnTo>
                <a:lnTo>
                  <a:pt x="19811" y="406908"/>
                </a:lnTo>
                <a:lnTo>
                  <a:pt x="20421" y="408127"/>
                </a:lnTo>
                <a:lnTo>
                  <a:pt x="20319" y="408432"/>
                </a:lnTo>
                <a:lnTo>
                  <a:pt x="19811" y="408432"/>
                </a:lnTo>
                <a:lnTo>
                  <a:pt x="19811" y="409956"/>
                </a:lnTo>
                <a:lnTo>
                  <a:pt x="22859" y="409956"/>
                </a:lnTo>
                <a:lnTo>
                  <a:pt x="25907" y="413004"/>
                </a:lnTo>
                <a:lnTo>
                  <a:pt x="27431" y="413004"/>
                </a:lnTo>
                <a:lnTo>
                  <a:pt x="30479" y="414528"/>
                </a:lnTo>
                <a:lnTo>
                  <a:pt x="35052" y="414528"/>
                </a:lnTo>
                <a:lnTo>
                  <a:pt x="36576" y="416052"/>
                </a:lnTo>
                <a:close/>
              </a:path>
              <a:path w="467994" h="478790">
                <a:moveTo>
                  <a:pt x="21118" y="406037"/>
                </a:moveTo>
                <a:lnTo>
                  <a:pt x="19811" y="405383"/>
                </a:lnTo>
                <a:lnTo>
                  <a:pt x="18287" y="403860"/>
                </a:lnTo>
                <a:lnTo>
                  <a:pt x="21335" y="405383"/>
                </a:lnTo>
                <a:lnTo>
                  <a:pt x="21118" y="406037"/>
                </a:lnTo>
                <a:close/>
              </a:path>
              <a:path w="467994" h="478790">
                <a:moveTo>
                  <a:pt x="21335" y="405383"/>
                </a:moveTo>
                <a:lnTo>
                  <a:pt x="18287" y="403860"/>
                </a:lnTo>
                <a:lnTo>
                  <a:pt x="20320" y="403860"/>
                </a:lnTo>
                <a:lnTo>
                  <a:pt x="21335" y="405383"/>
                </a:lnTo>
                <a:close/>
              </a:path>
              <a:path w="467994" h="478790">
                <a:moveTo>
                  <a:pt x="20954" y="406527"/>
                </a:moveTo>
                <a:lnTo>
                  <a:pt x="19811" y="405383"/>
                </a:lnTo>
                <a:lnTo>
                  <a:pt x="21118" y="406037"/>
                </a:lnTo>
                <a:lnTo>
                  <a:pt x="20954" y="406527"/>
                </a:lnTo>
                <a:close/>
              </a:path>
              <a:path w="467994" h="478790">
                <a:moveTo>
                  <a:pt x="22859" y="406908"/>
                </a:moveTo>
                <a:lnTo>
                  <a:pt x="21335" y="406908"/>
                </a:lnTo>
                <a:lnTo>
                  <a:pt x="20954" y="406527"/>
                </a:lnTo>
                <a:lnTo>
                  <a:pt x="21118" y="406037"/>
                </a:lnTo>
                <a:lnTo>
                  <a:pt x="22859" y="406908"/>
                </a:lnTo>
                <a:close/>
              </a:path>
              <a:path w="467994" h="478790">
                <a:moveTo>
                  <a:pt x="30479" y="413004"/>
                </a:moveTo>
                <a:lnTo>
                  <a:pt x="25907" y="413004"/>
                </a:lnTo>
                <a:lnTo>
                  <a:pt x="22859" y="409956"/>
                </a:lnTo>
                <a:lnTo>
                  <a:pt x="20827" y="408940"/>
                </a:lnTo>
                <a:lnTo>
                  <a:pt x="20421" y="408127"/>
                </a:lnTo>
                <a:lnTo>
                  <a:pt x="20954" y="406527"/>
                </a:lnTo>
                <a:lnTo>
                  <a:pt x="21335" y="406908"/>
                </a:lnTo>
                <a:lnTo>
                  <a:pt x="22859" y="406908"/>
                </a:lnTo>
                <a:lnTo>
                  <a:pt x="24383" y="408432"/>
                </a:lnTo>
                <a:lnTo>
                  <a:pt x="28955" y="409956"/>
                </a:lnTo>
                <a:lnTo>
                  <a:pt x="27431" y="409956"/>
                </a:lnTo>
                <a:lnTo>
                  <a:pt x="30479" y="413004"/>
                </a:lnTo>
                <a:close/>
              </a:path>
              <a:path w="467994" h="478790">
                <a:moveTo>
                  <a:pt x="20421" y="408127"/>
                </a:moveTo>
                <a:lnTo>
                  <a:pt x="19811" y="406908"/>
                </a:lnTo>
                <a:lnTo>
                  <a:pt x="20827" y="406908"/>
                </a:lnTo>
                <a:lnTo>
                  <a:pt x="20421" y="408127"/>
                </a:lnTo>
                <a:close/>
              </a:path>
              <a:path w="467994" h="478790">
                <a:moveTo>
                  <a:pt x="20827" y="408940"/>
                </a:moveTo>
                <a:lnTo>
                  <a:pt x="20247" y="408649"/>
                </a:lnTo>
                <a:lnTo>
                  <a:pt x="20421" y="408127"/>
                </a:lnTo>
                <a:lnTo>
                  <a:pt x="20827" y="408940"/>
                </a:lnTo>
                <a:close/>
              </a:path>
              <a:path w="467994" h="478790">
                <a:moveTo>
                  <a:pt x="19811" y="409956"/>
                </a:moveTo>
                <a:lnTo>
                  <a:pt x="19811" y="408432"/>
                </a:lnTo>
                <a:lnTo>
                  <a:pt x="20192" y="408813"/>
                </a:lnTo>
                <a:lnTo>
                  <a:pt x="19811" y="409956"/>
                </a:lnTo>
                <a:close/>
              </a:path>
              <a:path w="467994" h="478790">
                <a:moveTo>
                  <a:pt x="20192" y="408813"/>
                </a:moveTo>
                <a:lnTo>
                  <a:pt x="19811" y="408432"/>
                </a:lnTo>
                <a:lnTo>
                  <a:pt x="20247" y="408649"/>
                </a:lnTo>
                <a:lnTo>
                  <a:pt x="20192" y="408813"/>
                </a:lnTo>
                <a:close/>
              </a:path>
              <a:path w="467994" h="478790">
                <a:moveTo>
                  <a:pt x="20247" y="408649"/>
                </a:moveTo>
                <a:lnTo>
                  <a:pt x="19811" y="408432"/>
                </a:lnTo>
                <a:lnTo>
                  <a:pt x="20319" y="408432"/>
                </a:lnTo>
                <a:lnTo>
                  <a:pt x="20247" y="408649"/>
                </a:lnTo>
                <a:close/>
              </a:path>
              <a:path w="467994" h="478790">
                <a:moveTo>
                  <a:pt x="21335" y="409956"/>
                </a:moveTo>
                <a:lnTo>
                  <a:pt x="20319" y="408940"/>
                </a:lnTo>
                <a:lnTo>
                  <a:pt x="20247" y="408649"/>
                </a:lnTo>
                <a:lnTo>
                  <a:pt x="20827" y="408940"/>
                </a:lnTo>
                <a:lnTo>
                  <a:pt x="21335" y="409956"/>
                </a:lnTo>
                <a:close/>
              </a:path>
              <a:path w="467994" h="478790">
                <a:moveTo>
                  <a:pt x="21335" y="409956"/>
                </a:moveTo>
                <a:lnTo>
                  <a:pt x="19811" y="409956"/>
                </a:lnTo>
                <a:lnTo>
                  <a:pt x="20192" y="408813"/>
                </a:lnTo>
                <a:lnTo>
                  <a:pt x="21335" y="409956"/>
                </a:lnTo>
                <a:close/>
              </a:path>
              <a:path w="467994" h="478790">
                <a:moveTo>
                  <a:pt x="22859" y="409956"/>
                </a:moveTo>
                <a:lnTo>
                  <a:pt x="21335" y="409956"/>
                </a:lnTo>
                <a:lnTo>
                  <a:pt x="20827" y="408940"/>
                </a:lnTo>
                <a:lnTo>
                  <a:pt x="22859" y="409956"/>
                </a:lnTo>
                <a:close/>
              </a:path>
              <a:path w="467994" h="478790">
                <a:moveTo>
                  <a:pt x="33527" y="414528"/>
                </a:moveTo>
                <a:lnTo>
                  <a:pt x="30479" y="414528"/>
                </a:lnTo>
                <a:lnTo>
                  <a:pt x="27431" y="413004"/>
                </a:lnTo>
                <a:lnTo>
                  <a:pt x="30479" y="413004"/>
                </a:lnTo>
                <a:lnTo>
                  <a:pt x="30479" y="411479"/>
                </a:lnTo>
                <a:lnTo>
                  <a:pt x="33527" y="414528"/>
                </a:lnTo>
                <a:close/>
              </a:path>
              <a:path w="467994" h="478790">
                <a:moveTo>
                  <a:pt x="57911" y="425196"/>
                </a:moveTo>
                <a:lnTo>
                  <a:pt x="48767" y="425196"/>
                </a:lnTo>
                <a:lnTo>
                  <a:pt x="42671" y="419100"/>
                </a:lnTo>
                <a:lnTo>
                  <a:pt x="36576" y="416052"/>
                </a:lnTo>
                <a:lnTo>
                  <a:pt x="35052" y="414528"/>
                </a:lnTo>
                <a:lnTo>
                  <a:pt x="39623" y="414528"/>
                </a:lnTo>
                <a:lnTo>
                  <a:pt x="44196" y="416052"/>
                </a:lnTo>
                <a:lnTo>
                  <a:pt x="100583" y="416052"/>
                </a:lnTo>
                <a:lnTo>
                  <a:pt x="97535" y="417575"/>
                </a:lnTo>
                <a:lnTo>
                  <a:pt x="96011" y="417575"/>
                </a:lnTo>
                <a:lnTo>
                  <a:pt x="91439" y="419100"/>
                </a:lnTo>
                <a:lnTo>
                  <a:pt x="86867" y="419100"/>
                </a:lnTo>
                <a:lnTo>
                  <a:pt x="80771" y="420624"/>
                </a:lnTo>
                <a:lnTo>
                  <a:pt x="82296" y="420624"/>
                </a:lnTo>
                <a:lnTo>
                  <a:pt x="77723" y="422148"/>
                </a:lnTo>
                <a:lnTo>
                  <a:pt x="73152" y="422148"/>
                </a:lnTo>
                <a:lnTo>
                  <a:pt x="68579" y="423671"/>
                </a:lnTo>
                <a:lnTo>
                  <a:pt x="60959" y="423671"/>
                </a:lnTo>
                <a:lnTo>
                  <a:pt x="57911" y="425196"/>
                </a:lnTo>
                <a:close/>
              </a:path>
              <a:path w="467994" h="478790">
                <a:moveTo>
                  <a:pt x="91440" y="445007"/>
                </a:moveTo>
                <a:lnTo>
                  <a:pt x="100583" y="426720"/>
                </a:lnTo>
                <a:lnTo>
                  <a:pt x="102107" y="426720"/>
                </a:lnTo>
                <a:lnTo>
                  <a:pt x="108203" y="414528"/>
                </a:lnTo>
                <a:lnTo>
                  <a:pt x="133349" y="414528"/>
                </a:lnTo>
                <a:lnTo>
                  <a:pt x="128015" y="425196"/>
                </a:lnTo>
                <a:lnTo>
                  <a:pt x="126491" y="426720"/>
                </a:lnTo>
                <a:lnTo>
                  <a:pt x="120396" y="437387"/>
                </a:lnTo>
                <a:lnTo>
                  <a:pt x="117348" y="443483"/>
                </a:lnTo>
                <a:lnTo>
                  <a:pt x="92963" y="443483"/>
                </a:lnTo>
                <a:lnTo>
                  <a:pt x="91440" y="445007"/>
                </a:lnTo>
                <a:close/>
              </a:path>
              <a:path w="467994" h="478790">
                <a:moveTo>
                  <a:pt x="13715" y="417575"/>
                </a:moveTo>
                <a:lnTo>
                  <a:pt x="10667" y="416052"/>
                </a:lnTo>
                <a:lnTo>
                  <a:pt x="14477" y="417321"/>
                </a:lnTo>
                <a:lnTo>
                  <a:pt x="13715" y="417575"/>
                </a:lnTo>
                <a:close/>
              </a:path>
              <a:path w="467994" h="478790">
                <a:moveTo>
                  <a:pt x="14477" y="417321"/>
                </a:moveTo>
                <a:lnTo>
                  <a:pt x="10667" y="416052"/>
                </a:lnTo>
                <a:lnTo>
                  <a:pt x="18287" y="416052"/>
                </a:lnTo>
                <a:lnTo>
                  <a:pt x="14477" y="417321"/>
                </a:lnTo>
                <a:close/>
              </a:path>
              <a:path w="467994" h="478790">
                <a:moveTo>
                  <a:pt x="38100" y="417575"/>
                </a:moveTo>
                <a:lnTo>
                  <a:pt x="15239" y="417575"/>
                </a:lnTo>
                <a:lnTo>
                  <a:pt x="14477" y="417321"/>
                </a:lnTo>
                <a:lnTo>
                  <a:pt x="18287" y="416052"/>
                </a:lnTo>
                <a:lnTo>
                  <a:pt x="36576" y="416052"/>
                </a:lnTo>
                <a:lnTo>
                  <a:pt x="38100" y="417575"/>
                </a:lnTo>
                <a:close/>
              </a:path>
              <a:path w="467994" h="478790">
                <a:moveTo>
                  <a:pt x="39623" y="417575"/>
                </a:moveTo>
                <a:lnTo>
                  <a:pt x="38100" y="417575"/>
                </a:lnTo>
                <a:lnTo>
                  <a:pt x="36576" y="416052"/>
                </a:lnTo>
                <a:lnTo>
                  <a:pt x="39623" y="417575"/>
                </a:lnTo>
                <a:close/>
              </a:path>
              <a:path w="467994" h="478790">
                <a:moveTo>
                  <a:pt x="16763" y="420624"/>
                </a:moveTo>
                <a:lnTo>
                  <a:pt x="13715" y="417575"/>
                </a:lnTo>
                <a:lnTo>
                  <a:pt x="14477" y="417321"/>
                </a:lnTo>
                <a:lnTo>
                  <a:pt x="15239" y="417575"/>
                </a:lnTo>
                <a:lnTo>
                  <a:pt x="39623" y="417575"/>
                </a:lnTo>
                <a:lnTo>
                  <a:pt x="42671" y="419100"/>
                </a:lnTo>
                <a:lnTo>
                  <a:pt x="16763" y="419100"/>
                </a:lnTo>
                <a:lnTo>
                  <a:pt x="16763" y="420624"/>
                </a:lnTo>
                <a:close/>
              </a:path>
              <a:path w="467994" h="478790">
                <a:moveTo>
                  <a:pt x="18287" y="420624"/>
                </a:moveTo>
                <a:lnTo>
                  <a:pt x="16763" y="420624"/>
                </a:lnTo>
                <a:lnTo>
                  <a:pt x="16763" y="419100"/>
                </a:lnTo>
                <a:lnTo>
                  <a:pt x="18287" y="420624"/>
                </a:lnTo>
                <a:close/>
              </a:path>
              <a:path w="467994" h="478790">
                <a:moveTo>
                  <a:pt x="48767" y="425196"/>
                </a:moveTo>
                <a:lnTo>
                  <a:pt x="36575" y="425196"/>
                </a:lnTo>
                <a:lnTo>
                  <a:pt x="32003" y="423671"/>
                </a:lnTo>
                <a:lnTo>
                  <a:pt x="25907" y="423671"/>
                </a:lnTo>
                <a:lnTo>
                  <a:pt x="22859" y="422148"/>
                </a:lnTo>
                <a:lnTo>
                  <a:pt x="21335" y="422148"/>
                </a:lnTo>
                <a:lnTo>
                  <a:pt x="18287" y="420624"/>
                </a:lnTo>
                <a:lnTo>
                  <a:pt x="16763" y="419100"/>
                </a:lnTo>
                <a:lnTo>
                  <a:pt x="42671" y="419100"/>
                </a:lnTo>
                <a:lnTo>
                  <a:pt x="48767" y="425196"/>
                </a:lnTo>
                <a:close/>
              </a:path>
              <a:path w="467994" h="478790">
                <a:moveTo>
                  <a:pt x="36575" y="443483"/>
                </a:moveTo>
                <a:lnTo>
                  <a:pt x="35052" y="440436"/>
                </a:lnTo>
                <a:lnTo>
                  <a:pt x="32003" y="437387"/>
                </a:lnTo>
                <a:lnTo>
                  <a:pt x="27431" y="434340"/>
                </a:lnTo>
                <a:lnTo>
                  <a:pt x="25907" y="434340"/>
                </a:lnTo>
                <a:lnTo>
                  <a:pt x="22859" y="431292"/>
                </a:lnTo>
                <a:lnTo>
                  <a:pt x="19811" y="429768"/>
                </a:lnTo>
                <a:lnTo>
                  <a:pt x="18287" y="428244"/>
                </a:lnTo>
                <a:lnTo>
                  <a:pt x="15239" y="426720"/>
                </a:lnTo>
                <a:lnTo>
                  <a:pt x="12191" y="423671"/>
                </a:lnTo>
                <a:lnTo>
                  <a:pt x="32003" y="423671"/>
                </a:lnTo>
                <a:lnTo>
                  <a:pt x="36575" y="425196"/>
                </a:lnTo>
                <a:lnTo>
                  <a:pt x="48767" y="425196"/>
                </a:lnTo>
                <a:lnTo>
                  <a:pt x="50291" y="426720"/>
                </a:lnTo>
                <a:lnTo>
                  <a:pt x="51815" y="426720"/>
                </a:lnTo>
                <a:lnTo>
                  <a:pt x="54863" y="431292"/>
                </a:lnTo>
                <a:lnTo>
                  <a:pt x="54863" y="432816"/>
                </a:lnTo>
                <a:lnTo>
                  <a:pt x="56896" y="435864"/>
                </a:lnTo>
                <a:lnTo>
                  <a:pt x="56387" y="435864"/>
                </a:lnTo>
                <a:lnTo>
                  <a:pt x="59435" y="440436"/>
                </a:lnTo>
                <a:lnTo>
                  <a:pt x="60960" y="441960"/>
                </a:lnTo>
                <a:lnTo>
                  <a:pt x="36575" y="441960"/>
                </a:lnTo>
                <a:lnTo>
                  <a:pt x="36575" y="443483"/>
                </a:lnTo>
                <a:close/>
              </a:path>
              <a:path w="467994" h="478790">
                <a:moveTo>
                  <a:pt x="33527" y="438912"/>
                </a:moveTo>
                <a:lnTo>
                  <a:pt x="28955" y="435864"/>
                </a:lnTo>
                <a:lnTo>
                  <a:pt x="32003" y="437387"/>
                </a:lnTo>
                <a:lnTo>
                  <a:pt x="33527" y="438912"/>
                </a:lnTo>
                <a:close/>
              </a:path>
              <a:path w="467994" h="478790">
                <a:moveTo>
                  <a:pt x="57911" y="437387"/>
                </a:moveTo>
                <a:lnTo>
                  <a:pt x="56387" y="435864"/>
                </a:lnTo>
                <a:lnTo>
                  <a:pt x="56896" y="435864"/>
                </a:lnTo>
                <a:lnTo>
                  <a:pt x="57911" y="437387"/>
                </a:lnTo>
                <a:close/>
              </a:path>
              <a:path w="467994" h="478790">
                <a:moveTo>
                  <a:pt x="86867" y="477012"/>
                </a:moveTo>
                <a:lnTo>
                  <a:pt x="68579" y="477012"/>
                </a:lnTo>
                <a:lnTo>
                  <a:pt x="67055" y="475487"/>
                </a:lnTo>
                <a:lnTo>
                  <a:pt x="64007" y="473964"/>
                </a:lnTo>
                <a:lnTo>
                  <a:pt x="62483" y="472440"/>
                </a:lnTo>
                <a:lnTo>
                  <a:pt x="60959" y="472440"/>
                </a:lnTo>
                <a:lnTo>
                  <a:pt x="57911" y="469392"/>
                </a:lnTo>
                <a:lnTo>
                  <a:pt x="56387" y="469392"/>
                </a:lnTo>
                <a:lnTo>
                  <a:pt x="45719" y="458724"/>
                </a:lnTo>
                <a:lnTo>
                  <a:pt x="44196" y="455675"/>
                </a:lnTo>
                <a:lnTo>
                  <a:pt x="41148" y="451104"/>
                </a:lnTo>
                <a:lnTo>
                  <a:pt x="39623" y="448056"/>
                </a:lnTo>
                <a:lnTo>
                  <a:pt x="38100" y="446532"/>
                </a:lnTo>
                <a:lnTo>
                  <a:pt x="36575" y="441960"/>
                </a:lnTo>
                <a:lnTo>
                  <a:pt x="60960" y="441960"/>
                </a:lnTo>
                <a:lnTo>
                  <a:pt x="62483" y="443483"/>
                </a:lnTo>
                <a:lnTo>
                  <a:pt x="60959" y="443483"/>
                </a:lnTo>
                <a:lnTo>
                  <a:pt x="64007" y="446532"/>
                </a:lnTo>
                <a:lnTo>
                  <a:pt x="62483" y="446532"/>
                </a:lnTo>
                <a:lnTo>
                  <a:pt x="65531" y="449579"/>
                </a:lnTo>
                <a:lnTo>
                  <a:pt x="68579" y="451104"/>
                </a:lnTo>
                <a:lnTo>
                  <a:pt x="67055" y="451104"/>
                </a:lnTo>
                <a:lnTo>
                  <a:pt x="70103" y="452628"/>
                </a:lnTo>
                <a:lnTo>
                  <a:pt x="68579" y="452628"/>
                </a:lnTo>
                <a:lnTo>
                  <a:pt x="74675" y="455675"/>
                </a:lnTo>
                <a:lnTo>
                  <a:pt x="73152" y="455675"/>
                </a:lnTo>
                <a:lnTo>
                  <a:pt x="76200" y="457200"/>
                </a:lnTo>
                <a:lnTo>
                  <a:pt x="108965" y="457200"/>
                </a:lnTo>
                <a:lnTo>
                  <a:pt x="106679" y="461771"/>
                </a:lnTo>
                <a:lnTo>
                  <a:pt x="97535" y="470916"/>
                </a:lnTo>
                <a:lnTo>
                  <a:pt x="92963" y="473964"/>
                </a:lnTo>
                <a:lnTo>
                  <a:pt x="86867" y="477012"/>
                </a:lnTo>
                <a:close/>
              </a:path>
              <a:path w="467994" h="478790">
                <a:moveTo>
                  <a:pt x="116585" y="445008"/>
                </a:moveTo>
                <a:lnTo>
                  <a:pt x="91439" y="445008"/>
                </a:lnTo>
                <a:lnTo>
                  <a:pt x="92963" y="443483"/>
                </a:lnTo>
                <a:lnTo>
                  <a:pt x="117348" y="443483"/>
                </a:lnTo>
                <a:lnTo>
                  <a:pt x="116585" y="445008"/>
                </a:lnTo>
                <a:close/>
              </a:path>
              <a:path w="467994" h="478790">
                <a:moveTo>
                  <a:pt x="85344" y="452627"/>
                </a:moveTo>
                <a:lnTo>
                  <a:pt x="88391" y="448056"/>
                </a:lnTo>
                <a:lnTo>
                  <a:pt x="91440" y="445007"/>
                </a:lnTo>
                <a:lnTo>
                  <a:pt x="116585" y="445008"/>
                </a:lnTo>
                <a:lnTo>
                  <a:pt x="115823" y="446532"/>
                </a:lnTo>
                <a:lnTo>
                  <a:pt x="113080" y="451104"/>
                </a:lnTo>
                <a:lnTo>
                  <a:pt x="86867" y="451104"/>
                </a:lnTo>
                <a:lnTo>
                  <a:pt x="85344" y="452627"/>
                </a:lnTo>
                <a:close/>
              </a:path>
              <a:path w="467994" h="478790">
                <a:moveTo>
                  <a:pt x="112166" y="452628"/>
                </a:moveTo>
                <a:lnTo>
                  <a:pt x="85343" y="452628"/>
                </a:lnTo>
                <a:lnTo>
                  <a:pt x="86867" y="451104"/>
                </a:lnTo>
                <a:lnTo>
                  <a:pt x="113080" y="451104"/>
                </a:lnTo>
                <a:lnTo>
                  <a:pt x="112166" y="452628"/>
                </a:lnTo>
                <a:close/>
              </a:path>
              <a:path w="467994" h="478790">
                <a:moveTo>
                  <a:pt x="81533" y="456818"/>
                </a:moveTo>
                <a:lnTo>
                  <a:pt x="81279" y="456691"/>
                </a:lnTo>
                <a:lnTo>
                  <a:pt x="83819" y="454152"/>
                </a:lnTo>
                <a:lnTo>
                  <a:pt x="85344" y="452627"/>
                </a:lnTo>
                <a:lnTo>
                  <a:pt x="112166" y="452628"/>
                </a:lnTo>
                <a:lnTo>
                  <a:pt x="111252" y="454152"/>
                </a:lnTo>
                <a:lnTo>
                  <a:pt x="109727" y="455675"/>
                </a:lnTo>
                <a:lnTo>
                  <a:pt x="83819" y="455675"/>
                </a:lnTo>
                <a:lnTo>
                  <a:pt x="81533" y="456818"/>
                </a:lnTo>
                <a:close/>
              </a:path>
              <a:path w="467994" h="478790">
                <a:moveTo>
                  <a:pt x="82296" y="455675"/>
                </a:moveTo>
                <a:lnTo>
                  <a:pt x="83819" y="454152"/>
                </a:lnTo>
                <a:lnTo>
                  <a:pt x="82296" y="455675"/>
                </a:lnTo>
                <a:close/>
              </a:path>
              <a:path w="467994" h="478790">
                <a:moveTo>
                  <a:pt x="77723" y="457200"/>
                </a:moveTo>
                <a:lnTo>
                  <a:pt x="76200" y="457200"/>
                </a:lnTo>
                <a:lnTo>
                  <a:pt x="74675" y="455675"/>
                </a:lnTo>
                <a:lnTo>
                  <a:pt x="77723" y="457200"/>
                </a:lnTo>
                <a:close/>
              </a:path>
              <a:path w="467994" h="478790">
                <a:moveTo>
                  <a:pt x="77723" y="457200"/>
                </a:moveTo>
                <a:lnTo>
                  <a:pt x="74675" y="455675"/>
                </a:lnTo>
                <a:lnTo>
                  <a:pt x="79248" y="455675"/>
                </a:lnTo>
                <a:lnTo>
                  <a:pt x="80009" y="456056"/>
                </a:lnTo>
                <a:lnTo>
                  <a:pt x="77723" y="457200"/>
                </a:lnTo>
                <a:close/>
              </a:path>
              <a:path w="467994" h="478790">
                <a:moveTo>
                  <a:pt x="81279" y="456691"/>
                </a:moveTo>
                <a:lnTo>
                  <a:pt x="80009" y="456056"/>
                </a:lnTo>
                <a:lnTo>
                  <a:pt x="80771" y="455675"/>
                </a:lnTo>
                <a:lnTo>
                  <a:pt x="82296" y="455675"/>
                </a:lnTo>
                <a:lnTo>
                  <a:pt x="81279" y="456691"/>
                </a:lnTo>
                <a:close/>
              </a:path>
              <a:path w="467994" h="478790">
                <a:moveTo>
                  <a:pt x="108965" y="457200"/>
                </a:moveTo>
                <a:lnTo>
                  <a:pt x="82296" y="457200"/>
                </a:lnTo>
                <a:lnTo>
                  <a:pt x="81533" y="456818"/>
                </a:lnTo>
                <a:lnTo>
                  <a:pt x="83819" y="455675"/>
                </a:lnTo>
                <a:lnTo>
                  <a:pt x="109727" y="455675"/>
                </a:lnTo>
                <a:lnTo>
                  <a:pt x="108965" y="457200"/>
                </a:lnTo>
                <a:close/>
              </a:path>
              <a:path w="467994" h="478790">
                <a:moveTo>
                  <a:pt x="80771" y="457200"/>
                </a:moveTo>
                <a:lnTo>
                  <a:pt x="77723" y="457200"/>
                </a:lnTo>
                <a:lnTo>
                  <a:pt x="80009" y="456056"/>
                </a:lnTo>
                <a:lnTo>
                  <a:pt x="81279" y="456691"/>
                </a:lnTo>
                <a:lnTo>
                  <a:pt x="80771" y="457200"/>
                </a:lnTo>
                <a:close/>
              </a:path>
              <a:path w="467994" h="478790">
                <a:moveTo>
                  <a:pt x="80771" y="457200"/>
                </a:moveTo>
                <a:lnTo>
                  <a:pt x="81279" y="456691"/>
                </a:lnTo>
                <a:lnTo>
                  <a:pt x="81533" y="456818"/>
                </a:lnTo>
                <a:lnTo>
                  <a:pt x="80771" y="457200"/>
                </a:lnTo>
                <a:close/>
              </a:path>
              <a:path w="467994" h="478790">
                <a:moveTo>
                  <a:pt x="82296" y="457200"/>
                </a:moveTo>
                <a:lnTo>
                  <a:pt x="80771" y="457200"/>
                </a:lnTo>
                <a:lnTo>
                  <a:pt x="81533" y="456818"/>
                </a:lnTo>
                <a:lnTo>
                  <a:pt x="82296" y="457200"/>
                </a:lnTo>
                <a:close/>
              </a:path>
              <a:path w="467994" h="478790">
                <a:moveTo>
                  <a:pt x="79248" y="478536"/>
                </a:moveTo>
                <a:lnTo>
                  <a:pt x="76200" y="477012"/>
                </a:lnTo>
                <a:lnTo>
                  <a:pt x="83819" y="477012"/>
                </a:lnTo>
                <a:lnTo>
                  <a:pt x="79248" y="478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9" name="object 5"/>
          <p:cNvSpPr/>
          <p:nvPr/>
        </p:nvSpPr>
        <p:spPr>
          <a:xfrm>
            <a:off x="853439" y="1810511"/>
            <a:ext cx="608330" cy="559435"/>
          </a:xfrm>
          <a:custGeom>
            <a:avLst/>
            <a:gdLst/>
            <a:ahLst/>
            <a:cxnLst/>
            <a:rect l="l" t="t" r="r" b="b"/>
            <a:pathLst>
              <a:path w="608330" h="559435">
                <a:moveTo>
                  <a:pt x="485647" y="143256"/>
                </a:moveTo>
                <a:lnTo>
                  <a:pt x="448056" y="143256"/>
                </a:lnTo>
                <a:lnTo>
                  <a:pt x="477012" y="114300"/>
                </a:lnTo>
                <a:lnTo>
                  <a:pt x="502920" y="86867"/>
                </a:lnTo>
                <a:lnTo>
                  <a:pt x="557783" y="32004"/>
                </a:lnTo>
                <a:lnTo>
                  <a:pt x="586740" y="4572"/>
                </a:lnTo>
                <a:lnTo>
                  <a:pt x="591312" y="0"/>
                </a:lnTo>
                <a:lnTo>
                  <a:pt x="598932" y="0"/>
                </a:lnTo>
                <a:lnTo>
                  <a:pt x="603504" y="6096"/>
                </a:lnTo>
                <a:lnTo>
                  <a:pt x="608076" y="10667"/>
                </a:lnTo>
                <a:lnTo>
                  <a:pt x="608076" y="18287"/>
                </a:lnTo>
                <a:lnTo>
                  <a:pt x="576072" y="50291"/>
                </a:lnTo>
                <a:lnTo>
                  <a:pt x="550164" y="77724"/>
                </a:lnTo>
                <a:lnTo>
                  <a:pt x="522732" y="105156"/>
                </a:lnTo>
                <a:lnTo>
                  <a:pt x="495300" y="134111"/>
                </a:lnTo>
                <a:lnTo>
                  <a:pt x="485647" y="143256"/>
                </a:lnTo>
                <a:close/>
              </a:path>
              <a:path w="608330" h="559435">
                <a:moveTo>
                  <a:pt x="329632" y="300228"/>
                </a:moveTo>
                <a:lnTo>
                  <a:pt x="292608" y="300228"/>
                </a:lnTo>
                <a:lnTo>
                  <a:pt x="294132" y="298704"/>
                </a:lnTo>
                <a:lnTo>
                  <a:pt x="318515" y="274319"/>
                </a:lnTo>
                <a:lnTo>
                  <a:pt x="367283" y="222504"/>
                </a:lnTo>
                <a:lnTo>
                  <a:pt x="448056" y="141732"/>
                </a:lnTo>
                <a:lnTo>
                  <a:pt x="448056" y="143256"/>
                </a:lnTo>
                <a:lnTo>
                  <a:pt x="485647" y="143256"/>
                </a:lnTo>
                <a:lnTo>
                  <a:pt x="466344" y="161543"/>
                </a:lnTo>
                <a:lnTo>
                  <a:pt x="438912" y="188976"/>
                </a:lnTo>
                <a:lnTo>
                  <a:pt x="411480" y="214884"/>
                </a:lnTo>
                <a:lnTo>
                  <a:pt x="387096" y="240792"/>
                </a:lnTo>
                <a:lnTo>
                  <a:pt x="361188" y="266700"/>
                </a:lnTo>
                <a:lnTo>
                  <a:pt x="329632" y="300228"/>
                </a:lnTo>
                <a:close/>
              </a:path>
              <a:path w="608330" h="559435">
                <a:moveTo>
                  <a:pt x="292989" y="299847"/>
                </a:moveTo>
                <a:lnTo>
                  <a:pt x="294132" y="298704"/>
                </a:lnTo>
                <a:lnTo>
                  <a:pt x="292989" y="299847"/>
                </a:lnTo>
                <a:close/>
              </a:path>
              <a:path w="608330" h="559435">
                <a:moveTo>
                  <a:pt x="175260" y="461772"/>
                </a:moveTo>
                <a:lnTo>
                  <a:pt x="141732" y="461772"/>
                </a:lnTo>
                <a:lnTo>
                  <a:pt x="155448" y="445008"/>
                </a:lnTo>
                <a:lnTo>
                  <a:pt x="170688" y="428244"/>
                </a:lnTo>
                <a:lnTo>
                  <a:pt x="224027" y="370332"/>
                </a:lnTo>
                <a:lnTo>
                  <a:pt x="266700" y="324612"/>
                </a:lnTo>
                <a:lnTo>
                  <a:pt x="268224" y="324612"/>
                </a:lnTo>
                <a:lnTo>
                  <a:pt x="292989" y="299847"/>
                </a:lnTo>
                <a:lnTo>
                  <a:pt x="292608" y="300228"/>
                </a:lnTo>
                <a:lnTo>
                  <a:pt x="329632" y="300228"/>
                </a:lnTo>
                <a:lnTo>
                  <a:pt x="312420" y="318516"/>
                </a:lnTo>
                <a:lnTo>
                  <a:pt x="310896" y="318516"/>
                </a:lnTo>
                <a:lnTo>
                  <a:pt x="284988" y="342900"/>
                </a:lnTo>
                <a:lnTo>
                  <a:pt x="286512" y="342900"/>
                </a:lnTo>
                <a:lnTo>
                  <a:pt x="263652" y="365760"/>
                </a:lnTo>
                <a:lnTo>
                  <a:pt x="224027" y="408432"/>
                </a:lnTo>
                <a:lnTo>
                  <a:pt x="205739" y="426720"/>
                </a:lnTo>
                <a:lnTo>
                  <a:pt x="188976" y="445008"/>
                </a:lnTo>
                <a:lnTo>
                  <a:pt x="190500" y="445008"/>
                </a:lnTo>
                <a:lnTo>
                  <a:pt x="175260" y="461772"/>
                </a:lnTo>
                <a:close/>
              </a:path>
              <a:path w="608330" h="559435">
                <a:moveTo>
                  <a:pt x="89916" y="519684"/>
                </a:moveTo>
                <a:lnTo>
                  <a:pt x="97536" y="510540"/>
                </a:lnTo>
                <a:lnTo>
                  <a:pt x="97536" y="509016"/>
                </a:lnTo>
                <a:lnTo>
                  <a:pt x="106680" y="499872"/>
                </a:lnTo>
                <a:lnTo>
                  <a:pt x="115824" y="489204"/>
                </a:lnTo>
                <a:lnTo>
                  <a:pt x="128016" y="475488"/>
                </a:lnTo>
                <a:lnTo>
                  <a:pt x="141732" y="460248"/>
                </a:lnTo>
                <a:lnTo>
                  <a:pt x="141732" y="461772"/>
                </a:lnTo>
                <a:lnTo>
                  <a:pt x="175260" y="461772"/>
                </a:lnTo>
                <a:lnTo>
                  <a:pt x="160020" y="477012"/>
                </a:lnTo>
                <a:lnTo>
                  <a:pt x="146304" y="492252"/>
                </a:lnTo>
                <a:lnTo>
                  <a:pt x="123444" y="515112"/>
                </a:lnTo>
                <a:lnTo>
                  <a:pt x="121266" y="518160"/>
                </a:lnTo>
                <a:lnTo>
                  <a:pt x="91440" y="518160"/>
                </a:lnTo>
                <a:lnTo>
                  <a:pt x="89916" y="519684"/>
                </a:lnTo>
                <a:close/>
              </a:path>
              <a:path w="608330" h="559435">
                <a:moveTo>
                  <a:pt x="68072" y="505968"/>
                </a:moveTo>
                <a:lnTo>
                  <a:pt x="39624" y="505968"/>
                </a:lnTo>
                <a:lnTo>
                  <a:pt x="33528" y="502920"/>
                </a:lnTo>
                <a:lnTo>
                  <a:pt x="30480" y="502920"/>
                </a:lnTo>
                <a:lnTo>
                  <a:pt x="30480" y="501396"/>
                </a:lnTo>
                <a:lnTo>
                  <a:pt x="27432" y="499872"/>
                </a:lnTo>
                <a:lnTo>
                  <a:pt x="21336" y="499872"/>
                </a:lnTo>
                <a:lnTo>
                  <a:pt x="19812" y="498348"/>
                </a:lnTo>
                <a:lnTo>
                  <a:pt x="12192" y="498348"/>
                </a:lnTo>
                <a:lnTo>
                  <a:pt x="9144" y="496824"/>
                </a:lnTo>
                <a:lnTo>
                  <a:pt x="6096" y="496824"/>
                </a:lnTo>
                <a:lnTo>
                  <a:pt x="3048" y="495300"/>
                </a:lnTo>
                <a:lnTo>
                  <a:pt x="0" y="490728"/>
                </a:lnTo>
                <a:lnTo>
                  <a:pt x="0" y="484632"/>
                </a:lnTo>
                <a:lnTo>
                  <a:pt x="3048" y="481584"/>
                </a:lnTo>
                <a:lnTo>
                  <a:pt x="12192" y="477012"/>
                </a:lnTo>
                <a:lnTo>
                  <a:pt x="21336" y="477012"/>
                </a:lnTo>
                <a:lnTo>
                  <a:pt x="24384" y="478536"/>
                </a:lnTo>
                <a:lnTo>
                  <a:pt x="30480" y="478536"/>
                </a:lnTo>
                <a:lnTo>
                  <a:pt x="32004" y="480060"/>
                </a:lnTo>
                <a:lnTo>
                  <a:pt x="36576" y="480060"/>
                </a:lnTo>
                <a:lnTo>
                  <a:pt x="42672" y="483108"/>
                </a:lnTo>
                <a:lnTo>
                  <a:pt x="44196" y="484632"/>
                </a:lnTo>
                <a:lnTo>
                  <a:pt x="50292" y="487680"/>
                </a:lnTo>
                <a:lnTo>
                  <a:pt x="51816" y="489204"/>
                </a:lnTo>
                <a:lnTo>
                  <a:pt x="54864" y="490728"/>
                </a:lnTo>
                <a:lnTo>
                  <a:pt x="53340" y="490728"/>
                </a:lnTo>
                <a:lnTo>
                  <a:pt x="56388" y="492252"/>
                </a:lnTo>
                <a:lnTo>
                  <a:pt x="62484" y="498348"/>
                </a:lnTo>
                <a:lnTo>
                  <a:pt x="64008" y="501396"/>
                </a:lnTo>
                <a:lnTo>
                  <a:pt x="65024" y="501396"/>
                </a:lnTo>
                <a:lnTo>
                  <a:pt x="66040" y="502920"/>
                </a:lnTo>
                <a:lnTo>
                  <a:pt x="33528" y="502920"/>
                </a:lnTo>
                <a:lnTo>
                  <a:pt x="35052" y="504444"/>
                </a:lnTo>
                <a:lnTo>
                  <a:pt x="67056" y="504444"/>
                </a:lnTo>
                <a:lnTo>
                  <a:pt x="68072" y="505968"/>
                </a:lnTo>
                <a:close/>
              </a:path>
              <a:path w="608330" h="559435">
                <a:moveTo>
                  <a:pt x="28956" y="501396"/>
                </a:moveTo>
                <a:lnTo>
                  <a:pt x="24384" y="499872"/>
                </a:lnTo>
                <a:lnTo>
                  <a:pt x="27432" y="499872"/>
                </a:lnTo>
                <a:lnTo>
                  <a:pt x="28956" y="501396"/>
                </a:lnTo>
                <a:close/>
              </a:path>
              <a:path w="608330" h="559435">
                <a:moveTo>
                  <a:pt x="65024" y="501396"/>
                </a:moveTo>
                <a:lnTo>
                  <a:pt x="64008" y="501396"/>
                </a:lnTo>
                <a:lnTo>
                  <a:pt x="64008" y="499872"/>
                </a:lnTo>
                <a:lnTo>
                  <a:pt x="65024" y="501396"/>
                </a:lnTo>
                <a:close/>
              </a:path>
              <a:path w="608330" h="559435">
                <a:moveTo>
                  <a:pt x="76200" y="521208"/>
                </a:moveTo>
                <a:lnTo>
                  <a:pt x="51816" y="521208"/>
                </a:lnTo>
                <a:lnTo>
                  <a:pt x="48768" y="518160"/>
                </a:lnTo>
                <a:lnTo>
                  <a:pt x="50292" y="518160"/>
                </a:lnTo>
                <a:lnTo>
                  <a:pt x="45720" y="513588"/>
                </a:lnTo>
                <a:lnTo>
                  <a:pt x="44196" y="510540"/>
                </a:lnTo>
                <a:lnTo>
                  <a:pt x="41148" y="509016"/>
                </a:lnTo>
                <a:lnTo>
                  <a:pt x="36576" y="504444"/>
                </a:lnTo>
                <a:lnTo>
                  <a:pt x="39624" y="505968"/>
                </a:lnTo>
                <a:lnTo>
                  <a:pt x="68072" y="505968"/>
                </a:lnTo>
                <a:lnTo>
                  <a:pt x="73152" y="513588"/>
                </a:lnTo>
                <a:lnTo>
                  <a:pt x="74676" y="518160"/>
                </a:lnTo>
                <a:lnTo>
                  <a:pt x="76200" y="519684"/>
                </a:lnTo>
                <a:lnTo>
                  <a:pt x="76200" y="521208"/>
                </a:lnTo>
                <a:close/>
              </a:path>
              <a:path w="608330" h="559435">
                <a:moveTo>
                  <a:pt x="44196" y="512064"/>
                </a:moveTo>
                <a:lnTo>
                  <a:pt x="41148" y="509016"/>
                </a:lnTo>
                <a:lnTo>
                  <a:pt x="44196" y="510540"/>
                </a:lnTo>
                <a:lnTo>
                  <a:pt x="44196" y="512064"/>
                </a:lnTo>
                <a:close/>
              </a:path>
              <a:path w="608330" h="559435">
                <a:moveTo>
                  <a:pt x="97536" y="545592"/>
                </a:moveTo>
                <a:lnTo>
                  <a:pt x="82296" y="545592"/>
                </a:lnTo>
                <a:lnTo>
                  <a:pt x="82296" y="542544"/>
                </a:lnTo>
                <a:lnTo>
                  <a:pt x="80772" y="539496"/>
                </a:lnTo>
                <a:lnTo>
                  <a:pt x="80772" y="534924"/>
                </a:lnTo>
                <a:lnTo>
                  <a:pt x="79248" y="531876"/>
                </a:lnTo>
                <a:lnTo>
                  <a:pt x="80772" y="530352"/>
                </a:lnTo>
                <a:lnTo>
                  <a:pt x="79248" y="530352"/>
                </a:lnTo>
                <a:lnTo>
                  <a:pt x="85344" y="525780"/>
                </a:lnTo>
                <a:lnTo>
                  <a:pt x="85344" y="524256"/>
                </a:lnTo>
                <a:lnTo>
                  <a:pt x="91440" y="518160"/>
                </a:lnTo>
                <a:lnTo>
                  <a:pt x="121266" y="518160"/>
                </a:lnTo>
                <a:lnTo>
                  <a:pt x="116912" y="524256"/>
                </a:lnTo>
                <a:lnTo>
                  <a:pt x="115824" y="524256"/>
                </a:lnTo>
                <a:lnTo>
                  <a:pt x="109728" y="533400"/>
                </a:lnTo>
                <a:lnTo>
                  <a:pt x="108204" y="534924"/>
                </a:lnTo>
                <a:lnTo>
                  <a:pt x="100584" y="541020"/>
                </a:lnTo>
                <a:lnTo>
                  <a:pt x="102108" y="541020"/>
                </a:lnTo>
                <a:lnTo>
                  <a:pt x="97536" y="545592"/>
                </a:lnTo>
                <a:close/>
              </a:path>
              <a:path w="608330" h="559435">
                <a:moveTo>
                  <a:pt x="54864" y="528828"/>
                </a:moveTo>
                <a:lnTo>
                  <a:pt x="53340" y="524256"/>
                </a:lnTo>
                <a:lnTo>
                  <a:pt x="50292" y="519684"/>
                </a:lnTo>
                <a:lnTo>
                  <a:pt x="51816" y="521208"/>
                </a:lnTo>
                <a:lnTo>
                  <a:pt x="76200" y="521208"/>
                </a:lnTo>
                <a:lnTo>
                  <a:pt x="76200" y="524256"/>
                </a:lnTo>
                <a:lnTo>
                  <a:pt x="76962" y="524256"/>
                </a:lnTo>
                <a:lnTo>
                  <a:pt x="77724" y="525780"/>
                </a:lnTo>
                <a:lnTo>
                  <a:pt x="54864" y="525780"/>
                </a:lnTo>
                <a:lnTo>
                  <a:pt x="54864" y="528828"/>
                </a:lnTo>
                <a:close/>
              </a:path>
              <a:path w="608330" h="559435">
                <a:moveTo>
                  <a:pt x="76962" y="524256"/>
                </a:moveTo>
                <a:lnTo>
                  <a:pt x="76200" y="524256"/>
                </a:lnTo>
                <a:lnTo>
                  <a:pt x="76200" y="522732"/>
                </a:lnTo>
                <a:lnTo>
                  <a:pt x="76962" y="524256"/>
                </a:lnTo>
                <a:close/>
              </a:path>
              <a:path w="608330" h="559435">
                <a:moveTo>
                  <a:pt x="115824" y="525780"/>
                </a:moveTo>
                <a:lnTo>
                  <a:pt x="115824" y="524256"/>
                </a:lnTo>
                <a:lnTo>
                  <a:pt x="116912" y="524256"/>
                </a:lnTo>
                <a:lnTo>
                  <a:pt x="115824" y="525780"/>
                </a:lnTo>
                <a:close/>
              </a:path>
              <a:path w="608330" h="559435">
                <a:moveTo>
                  <a:pt x="76200" y="534924"/>
                </a:moveTo>
                <a:lnTo>
                  <a:pt x="57912" y="534924"/>
                </a:lnTo>
                <a:lnTo>
                  <a:pt x="56388" y="531876"/>
                </a:lnTo>
                <a:lnTo>
                  <a:pt x="54864" y="530352"/>
                </a:lnTo>
                <a:lnTo>
                  <a:pt x="54864" y="525780"/>
                </a:lnTo>
                <a:lnTo>
                  <a:pt x="77724" y="525780"/>
                </a:lnTo>
                <a:lnTo>
                  <a:pt x="79248" y="527304"/>
                </a:lnTo>
                <a:lnTo>
                  <a:pt x="79248" y="531876"/>
                </a:lnTo>
                <a:lnTo>
                  <a:pt x="76200" y="534924"/>
                </a:lnTo>
                <a:close/>
              </a:path>
              <a:path w="608330" h="559435">
                <a:moveTo>
                  <a:pt x="82296" y="545592"/>
                </a:moveTo>
                <a:lnTo>
                  <a:pt x="73914" y="537210"/>
                </a:lnTo>
                <a:lnTo>
                  <a:pt x="79248" y="531876"/>
                </a:lnTo>
                <a:lnTo>
                  <a:pt x="80772" y="534924"/>
                </a:lnTo>
                <a:lnTo>
                  <a:pt x="80772" y="539496"/>
                </a:lnTo>
                <a:lnTo>
                  <a:pt x="82296" y="542544"/>
                </a:lnTo>
                <a:lnTo>
                  <a:pt x="82296" y="545592"/>
                </a:lnTo>
                <a:close/>
              </a:path>
              <a:path w="608330" h="559435">
                <a:moveTo>
                  <a:pt x="57912" y="537972"/>
                </a:moveTo>
                <a:lnTo>
                  <a:pt x="56388" y="533400"/>
                </a:lnTo>
                <a:lnTo>
                  <a:pt x="57912" y="534924"/>
                </a:lnTo>
                <a:lnTo>
                  <a:pt x="76200" y="534924"/>
                </a:lnTo>
                <a:lnTo>
                  <a:pt x="73152" y="536448"/>
                </a:lnTo>
                <a:lnTo>
                  <a:pt x="57912" y="536448"/>
                </a:lnTo>
                <a:lnTo>
                  <a:pt x="57912" y="537972"/>
                </a:lnTo>
                <a:close/>
              </a:path>
              <a:path w="608330" h="559435">
                <a:moveTo>
                  <a:pt x="73914" y="537210"/>
                </a:moveTo>
                <a:lnTo>
                  <a:pt x="73152" y="536448"/>
                </a:lnTo>
                <a:lnTo>
                  <a:pt x="76200" y="534924"/>
                </a:lnTo>
                <a:lnTo>
                  <a:pt x="73914" y="537210"/>
                </a:lnTo>
                <a:close/>
              </a:path>
              <a:path w="608330" h="559435">
                <a:moveTo>
                  <a:pt x="76200" y="559308"/>
                </a:moveTo>
                <a:lnTo>
                  <a:pt x="73152" y="559308"/>
                </a:lnTo>
                <a:lnTo>
                  <a:pt x="64008" y="556260"/>
                </a:lnTo>
                <a:lnTo>
                  <a:pt x="60960" y="553212"/>
                </a:lnTo>
                <a:lnTo>
                  <a:pt x="59436" y="548640"/>
                </a:lnTo>
                <a:lnTo>
                  <a:pt x="59436" y="539496"/>
                </a:lnTo>
                <a:lnTo>
                  <a:pt x="57912" y="536448"/>
                </a:lnTo>
                <a:lnTo>
                  <a:pt x="73152" y="536448"/>
                </a:lnTo>
                <a:lnTo>
                  <a:pt x="73914" y="537210"/>
                </a:lnTo>
                <a:lnTo>
                  <a:pt x="73152" y="537972"/>
                </a:lnTo>
                <a:lnTo>
                  <a:pt x="74676" y="537972"/>
                </a:lnTo>
                <a:lnTo>
                  <a:pt x="82296" y="545592"/>
                </a:lnTo>
                <a:lnTo>
                  <a:pt x="97536" y="545592"/>
                </a:lnTo>
                <a:lnTo>
                  <a:pt x="92964" y="550164"/>
                </a:lnTo>
                <a:lnTo>
                  <a:pt x="88392" y="553212"/>
                </a:lnTo>
                <a:lnTo>
                  <a:pt x="85344" y="556260"/>
                </a:lnTo>
                <a:lnTo>
                  <a:pt x="82296" y="557784"/>
                </a:lnTo>
                <a:lnTo>
                  <a:pt x="79248" y="557784"/>
                </a:lnTo>
                <a:lnTo>
                  <a:pt x="76200" y="559308"/>
                </a:lnTo>
                <a:close/>
              </a:path>
              <a:path w="608330" h="559435">
                <a:moveTo>
                  <a:pt x="74676" y="537972"/>
                </a:moveTo>
                <a:lnTo>
                  <a:pt x="73152" y="537972"/>
                </a:lnTo>
                <a:lnTo>
                  <a:pt x="73914" y="537210"/>
                </a:lnTo>
                <a:lnTo>
                  <a:pt x="74676" y="5379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9303" y="2625851"/>
            <a:ext cx="5650992" cy="807719"/>
          </a:xfrm>
          <a:prstGeom prst="rect">
            <a:avLst/>
          </a:prstGeom>
        </p:spPr>
      </p:pic>
      <p:pic>
        <p:nvPicPr>
          <p:cNvPr id="2097253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9480" y="2994660"/>
            <a:ext cx="1159763" cy="82296"/>
          </a:xfrm>
          <a:prstGeom prst="rect">
            <a:avLst/>
          </a:prstGeom>
        </p:spPr>
      </p:pic>
      <p:sp>
        <p:nvSpPr>
          <p:cNvPr id="1048730" name="object 8"/>
          <p:cNvSpPr/>
          <p:nvPr/>
        </p:nvSpPr>
        <p:spPr>
          <a:xfrm>
            <a:off x="3619500" y="3749040"/>
            <a:ext cx="1438910" cy="97790"/>
          </a:xfrm>
          <a:custGeom>
            <a:avLst/>
            <a:gdLst/>
            <a:ahLst/>
            <a:cxnLst/>
            <a:rect l="l" t="t" r="r" b="b"/>
            <a:pathLst>
              <a:path w="1438910" h="97789">
                <a:moveTo>
                  <a:pt x="1347759" y="45593"/>
                </a:moveTo>
                <a:lnTo>
                  <a:pt x="989075" y="45593"/>
                </a:lnTo>
                <a:lnTo>
                  <a:pt x="999743" y="44069"/>
                </a:lnTo>
                <a:lnTo>
                  <a:pt x="1021080" y="44069"/>
                </a:lnTo>
                <a:lnTo>
                  <a:pt x="1042416" y="41148"/>
                </a:lnTo>
                <a:lnTo>
                  <a:pt x="1053084" y="41148"/>
                </a:lnTo>
                <a:lnTo>
                  <a:pt x="1063751" y="39624"/>
                </a:lnTo>
                <a:lnTo>
                  <a:pt x="1074419" y="39624"/>
                </a:lnTo>
                <a:lnTo>
                  <a:pt x="1086611" y="38100"/>
                </a:lnTo>
                <a:lnTo>
                  <a:pt x="1107948" y="38100"/>
                </a:lnTo>
                <a:lnTo>
                  <a:pt x="1117092" y="36449"/>
                </a:lnTo>
                <a:lnTo>
                  <a:pt x="1185672" y="36449"/>
                </a:lnTo>
                <a:lnTo>
                  <a:pt x="1197864" y="34925"/>
                </a:lnTo>
                <a:lnTo>
                  <a:pt x="1207008" y="34925"/>
                </a:lnTo>
                <a:lnTo>
                  <a:pt x="1219200" y="33401"/>
                </a:lnTo>
                <a:lnTo>
                  <a:pt x="1242059" y="33401"/>
                </a:lnTo>
                <a:lnTo>
                  <a:pt x="1254251" y="31877"/>
                </a:lnTo>
                <a:lnTo>
                  <a:pt x="1278635" y="31877"/>
                </a:lnTo>
                <a:lnTo>
                  <a:pt x="1292351" y="28956"/>
                </a:lnTo>
                <a:lnTo>
                  <a:pt x="1307592" y="27432"/>
                </a:lnTo>
                <a:lnTo>
                  <a:pt x="1306067" y="27432"/>
                </a:lnTo>
                <a:lnTo>
                  <a:pt x="1336548" y="21209"/>
                </a:lnTo>
                <a:lnTo>
                  <a:pt x="1335023" y="21209"/>
                </a:lnTo>
                <a:lnTo>
                  <a:pt x="1365503" y="12065"/>
                </a:lnTo>
                <a:lnTo>
                  <a:pt x="1380744" y="9017"/>
                </a:lnTo>
                <a:lnTo>
                  <a:pt x="1395984" y="4445"/>
                </a:lnTo>
                <a:lnTo>
                  <a:pt x="1397507" y="4445"/>
                </a:lnTo>
                <a:lnTo>
                  <a:pt x="1412748" y="1524"/>
                </a:lnTo>
                <a:lnTo>
                  <a:pt x="1414271" y="1524"/>
                </a:lnTo>
                <a:lnTo>
                  <a:pt x="1431035" y="0"/>
                </a:lnTo>
                <a:lnTo>
                  <a:pt x="1434084" y="0"/>
                </a:lnTo>
                <a:lnTo>
                  <a:pt x="1437132" y="1524"/>
                </a:lnTo>
                <a:lnTo>
                  <a:pt x="1437132" y="4445"/>
                </a:lnTo>
                <a:lnTo>
                  <a:pt x="1438655" y="7493"/>
                </a:lnTo>
                <a:lnTo>
                  <a:pt x="1437132" y="10541"/>
                </a:lnTo>
                <a:lnTo>
                  <a:pt x="1434084" y="12065"/>
                </a:lnTo>
                <a:lnTo>
                  <a:pt x="1418844" y="21209"/>
                </a:lnTo>
                <a:lnTo>
                  <a:pt x="1405128" y="28956"/>
                </a:lnTo>
                <a:lnTo>
                  <a:pt x="1403603" y="28956"/>
                </a:lnTo>
                <a:lnTo>
                  <a:pt x="1347759" y="45593"/>
                </a:lnTo>
                <a:close/>
              </a:path>
              <a:path w="1438910" h="97789">
                <a:moveTo>
                  <a:pt x="230124" y="25908"/>
                </a:moveTo>
                <a:lnTo>
                  <a:pt x="210311" y="25908"/>
                </a:lnTo>
                <a:lnTo>
                  <a:pt x="216408" y="24257"/>
                </a:lnTo>
                <a:lnTo>
                  <a:pt x="224027" y="24257"/>
                </a:lnTo>
                <a:lnTo>
                  <a:pt x="230124" y="25908"/>
                </a:lnTo>
                <a:close/>
              </a:path>
              <a:path w="1438910" h="97789">
                <a:moveTo>
                  <a:pt x="294132" y="25908"/>
                </a:moveTo>
                <a:lnTo>
                  <a:pt x="234696" y="25908"/>
                </a:lnTo>
                <a:lnTo>
                  <a:pt x="242316" y="24257"/>
                </a:lnTo>
                <a:lnTo>
                  <a:pt x="288035" y="24257"/>
                </a:lnTo>
                <a:lnTo>
                  <a:pt x="294132" y="25908"/>
                </a:lnTo>
                <a:close/>
              </a:path>
              <a:path w="1438910" h="97789">
                <a:moveTo>
                  <a:pt x="745235" y="25908"/>
                </a:moveTo>
                <a:lnTo>
                  <a:pt x="731519" y="25908"/>
                </a:lnTo>
                <a:lnTo>
                  <a:pt x="733043" y="24257"/>
                </a:lnTo>
                <a:lnTo>
                  <a:pt x="743711" y="24257"/>
                </a:lnTo>
                <a:lnTo>
                  <a:pt x="745235" y="25908"/>
                </a:lnTo>
                <a:close/>
              </a:path>
              <a:path w="1438910" h="97789">
                <a:moveTo>
                  <a:pt x="318516" y="27432"/>
                </a:moveTo>
                <a:lnTo>
                  <a:pt x="182880" y="27432"/>
                </a:lnTo>
                <a:lnTo>
                  <a:pt x="190500" y="25908"/>
                </a:lnTo>
                <a:lnTo>
                  <a:pt x="310896" y="25908"/>
                </a:lnTo>
                <a:lnTo>
                  <a:pt x="318516" y="27432"/>
                </a:lnTo>
                <a:close/>
              </a:path>
              <a:path w="1438910" h="97789">
                <a:moveTo>
                  <a:pt x="774192" y="27432"/>
                </a:moveTo>
                <a:lnTo>
                  <a:pt x="714756" y="27432"/>
                </a:lnTo>
                <a:lnTo>
                  <a:pt x="716280" y="25908"/>
                </a:lnTo>
                <a:lnTo>
                  <a:pt x="768096" y="25908"/>
                </a:lnTo>
                <a:lnTo>
                  <a:pt x="774192" y="27432"/>
                </a:lnTo>
                <a:close/>
              </a:path>
              <a:path w="1438910" h="97789">
                <a:moveTo>
                  <a:pt x="373380" y="38100"/>
                </a:moveTo>
                <a:lnTo>
                  <a:pt x="132588" y="38100"/>
                </a:lnTo>
                <a:lnTo>
                  <a:pt x="138683" y="36449"/>
                </a:lnTo>
                <a:lnTo>
                  <a:pt x="140208" y="36449"/>
                </a:lnTo>
                <a:lnTo>
                  <a:pt x="146303" y="33401"/>
                </a:lnTo>
                <a:lnTo>
                  <a:pt x="161543" y="30353"/>
                </a:lnTo>
                <a:lnTo>
                  <a:pt x="167640" y="30353"/>
                </a:lnTo>
                <a:lnTo>
                  <a:pt x="175259" y="28956"/>
                </a:lnTo>
                <a:lnTo>
                  <a:pt x="181356" y="27432"/>
                </a:lnTo>
                <a:lnTo>
                  <a:pt x="320040" y="27432"/>
                </a:lnTo>
                <a:lnTo>
                  <a:pt x="327659" y="28956"/>
                </a:lnTo>
                <a:lnTo>
                  <a:pt x="335280" y="31877"/>
                </a:lnTo>
                <a:lnTo>
                  <a:pt x="342900" y="33401"/>
                </a:lnTo>
                <a:lnTo>
                  <a:pt x="350519" y="33401"/>
                </a:lnTo>
                <a:lnTo>
                  <a:pt x="358140" y="34925"/>
                </a:lnTo>
                <a:lnTo>
                  <a:pt x="359664" y="34925"/>
                </a:lnTo>
                <a:lnTo>
                  <a:pt x="365759" y="36449"/>
                </a:lnTo>
                <a:lnTo>
                  <a:pt x="373380" y="38100"/>
                </a:lnTo>
                <a:close/>
              </a:path>
              <a:path w="1438910" h="97789">
                <a:moveTo>
                  <a:pt x="806196" y="34925"/>
                </a:moveTo>
                <a:lnTo>
                  <a:pt x="681227" y="34925"/>
                </a:lnTo>
                <a:lnTo>
                  <a:pt x="693419" y="31877"/>
                </a:lnTo>
                <a:lnTo>
                  <a:pt x="697992" y="30353"/>
                </a:lnTo>
                <a:lnTo>
                  <a:pt x="710184" y="27432"/>
                </a:lnTo>
                <a:lnTo>
                  <a:pt x="772667" y="27432"/>
                </a:lnTo>
                <a:lnTo>
                  <a:pt x="778764" y="28956"/>
                </a:lnTo>
                <a:lnTo>
                  <a:pt x="783335" y="30353"/>
                </a:lnTo>
                <a:lnTo>
                  <a:pt x="784859" y="30353"/>
                </a:lnTo>
                <a:lnTo>
                  <a:pt x="790956" y="31877"/>
                </a:lnTo>
                <a:lnTo>
                  <a:pt x="794003" y="31877"/>
                </a:lnTo>
                <a:lnTo>
                  <a:pt x="800100" y="33401"/>
                </a:lnTo>
                <a:lnTo>
                  <a:pt x="801624" y="33401"/>
                </a:lnTo>
                <a:lnTo>
                  <a:pt x="806196" y="34925"/>
                </a:lnTo>
                <a:close/>
              </a:path>
              <a:path w="1438910" h="97789">
                <a:moveTo>
                  <a:pt x="1278635" y="31877"/>
                </a:moveTo>
                <a:lnTo>
                  <a:pt x="1266444" y="31877"/>
                </a:lnTo>
                <a:lnTo>
                  <a:pt x="1280160" y="30353"/>
                </a:lnTo>
                <a:lnTo>
                  <a:pt x="1278635" y="31877"/>
                </a:lnTo>
                <a:close/>
              </a:path>
              <a:path w="1438910" h="97789">
                <a:moveTo>
                  <a:pt x="350519" y="33401"/>
                </a:moveTo>
                <a:lnTo>
                  <a:pt x="342900" y="33401"/>
                </a:lnTo>
                <a:lnTo>
                  <a:pt x="341375" y="31877"/>
                </a:lnTo>
                <a:lnTo>
                  <a:pt x="350519" y="33401"/>
                </a:lnTo>
                <a:close/>
              </a:path>
              <a:path w="1438910" h="97789">
                <a:moveTo>
                  <a:pt x="819911" y="38100"/>
                </a:moveTo>
                <a:lnTo>
                  <a:pt x="667511" y="38100"/>
                </a:lnTo>
                <a:lnTo>
                  <a:pt x="675132" y="36449"/>
                </a:lnTo>
                <a:lnTo>
                  <a:pt x="673608" y="36449"/>
                </a:lnTo>
                <a:lnTo>
                  <a:pt x="679703" y="34925"/>
                </a:lnTo>
                <a:lnTo>
                  <a:pt x="807719" y="34925"/>
                </a:lnTo>
                <a:lnTo>
                  <a:pt x="819911" y="38100"/>
                </a:lnTo>
                <a:close/>
              </a:path>
              <a:path w="1438910" h="97789">
                <a:moveTo>
                  <a:pt x="385572" y="41148"/>
                </a:moveTo>
                <a:lnTo>
                  <a:pt x="115824" y="41148"/>
                </a:lnTo>
                <a:lnTo>
                  <a:pt x="128016" y="38100"/>
                </a:lnTo>
                <a:lnTo>
                  <a:pt x="371856" y="38100"/>
                </a:lnTo>
                <a:lnTo>
                  <a:pt x="379475" y="39624"/>
                </a:lnTo>
                <a:lnTo>
                  <a:pt x="385572" y="41148"/>
                </a:lnTo>
                <a:close/>
              </a:path>
              <a:path w="1438910" h="97789">
                <a:moveTo>
                  <a:pt x="832103" y="39624"/>
                </a:moveTo>
                <a:lnTo>
                  <a:pt x="659892" y="39624"/>
                </a:lnTo>
                <a:lnTo>
                  <a:pt x="665988" y="38100"/>
                </a:lnTo>
                <a:lnTo>
                  <a:pt x="826008" y="38100"/>
                </a:lnTo>
                <a:lnTo>
                  <a:pt x="832103" y="39624"/>
                </a:lnTo>
                <a:close/>
              </a:path>
              <a:path w="1438910" h="97789">
                <a:moveTo>
                  <a:pt x="847343" y="41148"/>
                </a:moveTo>
                <a:lnTo>
                  <a:pt x="656843" y="41148"/>
                </a:lnTo>
                <a:lnTo>
                  <a:pt x="662940" y="39624"/>
                </a:lnTo>
                <a:lnTo>
                  <a:pt x="839724" y="39624"/>
                </a:lnTo>
                <a:lnTo>
                  <a:pt x="847343" y="41148"/>
                </a:lnTo>
                <a:close/>
              </a:path>
              <a:path w="1438910" h="97789">
                <a:moveTo>
                  <a:pt x="38100" y="44069"/>
                </a:moveTo>
                <a:lnTo>
                  <a:pt x="15240" y="44069"/>
                </a:lnTo>
                <a:lnTo>
                  <a:pt x="21335" y="41148"/>
                </a:lnTo>
                <a:lnTo>
                  <a:pt x="33527" y="41148"/>
                </a:lnTo>
                <a:lnTo>
                  <a:pt x="36575" y="42545"/>
                </a:lnTo>
                <a:lnTo>
                  <a:pt x="38100" y="44069"/>
                </a:lnTo>
                <a:close/>
              </a:path>
              <a:path w="1438910" h="97789">
                <a:moveTo>
                  <a:pt x="112775" y="42545"/>
                </a:moveTo>
                <a:lnTo>
                  <a:pt x="108203" y="42545"/>
                </a:lnTo>
                <a:lnTo>
                  <a:pt x="112775" y="41148"/>
                </a:lnTo>
                <a:lnTo>
                  <a:pt x="112775" y="42545"/>
                </a:lnTo>
                <a:close/>
              </a:path>
              <a:path w="1438910" h="97789">
                <a:moveTo>
                  <a:pt x="393192" y="42545"/>
                </a:moveTo>
                <a:lnTo>
                  <a:pt x="112775" y="42545"/>
                </a:lnTo>
                <a:lnTo>
                  <a:pt x="117348" y="41148"/>
                </a:lnTo>
                <a:lnTo>
                  <a:pt x="387096" y="41148"/>
                </a:lnTo>
                <a:lnTo>
                  <a:pt x="393192" y="42545"/>
                </a:lnTo>
                <a:close/>
              </a:path>
              <a:path w="1438910" h="97789">
                <a:moveTo>
                  <a:pt x="928116" y="44069"/>
                </a:moveTo>
                <a:lnTo>
                  <a:pt x="643127" y="44069"/>
                </a:lnTo>
                <a:lnTo>
                  <a:pt x="655319" y="41148"/>
                </a:lnTo>
                <a:lnTo>
                  <a:pt x="912875" y="41148"/>
                </a:lnTo>
                <a:lnTo>
                  <a:pt x="928116" y="44069"/>
                </a:lnTo>
                <a:close/>
              </a:path>
              <a:path w="1438910" h="97789">
                <a:moveTo>
                  <a:pt x="9651" y="46101"/>
                </a:moveTo>
                <a:lnTo>
                  <a:pt x="10667" y="44069"/>
                </a:lnTo>
                <a:lnTo>
                  <a:pt x="15240" y="42545"/>
                </a:lnTo>
                <a:lnTo>
                  <a:pt x="18288" y="42545"/>
                </a:lnTo>
                <a:lnTo>
                  <a:pt x="15240" y="44069"/>
                </a:lnTo>
                <a:lnTo>
                  <a:pt x="77724" y="44069"/>
                </a:lnTo>
                <a:lnTo>
                  <a:pt x="79552" y="44678"/>
                </a:lnTo>
                <a:lnTo>
                  <a:pt x="77724" y="45593"/>
                </a:lnTo>
                <a:lnTo>
                  <a:pt x="10667" y="45593"/>
                </a:lnTo>
                <a:lnTo>
                  <a:pt x="9651" y="46101"/>
                </a:lnTo>
                <a:close/>
              </a:path>
              <a:path w="1438910" h="97789">
                <a:moveTo>
                  <a:pt x="45719" y="44069"/>
                </a:moveTo>
                <a:lnTo>
                  <a:pt x="38100" y="44069"/>
                </a:lnTo>
                <a:lnTo>
                  <a:pt x="36575" y="42545"/>
                </a:lnTo>
                <a:lnTo>
                  <a:pt x="42672" y="42545"/>
                </a:lnTo>
                <a:lnTo>
                  <a:pt x="45719" y="44069"/>
                </a:lnTo>
                <a:close/>
              </a:path>
              <a:path w="1438910" h="97789">
                <a:moveTo>
                  <a:pt x="411480" y="47117"/>
                </a:moveTo>
                <a:lnTo>
                  <a:pt x="9143" y="47117"/>
                </a:lnTo>
                <a:lnTo>
                  <a:pt x="10667" y="45593"/>
                </a:lnTo>
                <a:lnTo>
                  <a:pt x="82296" y="45593"/>
                </a:lnTo>
                <a:lnTo>
                  <a:pt x="79552" y="44678"/>
                </a:lnTo>
                <a:lnTo>
                  <a:pt x="80772" y="44069"/>
                </a:lnTo>
                <a:lnTo>
                  <a:pt x="94488" y="44069"/>
                </a:lnTo>
                <a:lnTo>
                  <a:pt x="99059" y="42545"/>
                </a:lnTo>
                <a:lnTo>
                  <a:pt x="399288" y="42545"/>
                </a:lnTo>
                <a:lnTo>
                  <a:pt x="399288" y="44069"/>
                </a:lnTo>
                <a:lnTo>
                  <a:pt x="411480" y="47117"/>
                </a:lnTo>
                <a:close/>
              </a:path>
              <a:path w="1438910" h="97789">
                <a:moveTo>
                  <a:pt x="1312164" y="54737"/>
                </a:moveTo>
                <a:lnTo>
                  <a:pt x="768096" y="54737"/>
                </a:lnTo>
                <a:lnTo>
                  <a:pt x="766572" y="53340"/>
                </a:lnTo>
                <a:lnTo>
                  <a:pt x="762000" y="51816"/>
                </a:lnTo>
                <a:lnTo>
                  <a:pt x="601980" y="51816"/>
                </a:lnTo>
                <a:lnTo>
                  <a:pt x="606551" y="50165"/>
                </a:lnTo>
                <a:lnTo>
                  <a:pt x="608075" y="50165"/>
                </a:lnTo>
                <a:lnTo>
                  <a:pt x="614172" y="48641"/>
                </a:lnTo>
                <a:lnTo>
                  <a:pt x="615696" y="48641"/>
                </a:lnTo>
                <a:lnTo>
                  <a:pt x="620267" y="47117"/>
                </a:lnTo>
                <a:lnTo>
                  <a:pt x="624840" y="47117"/>
                </a:lnTo>
                <a:lnTo>
                  <a:pt x="643127" y="42545"/>
                </a:lnTo>
                <a:lnTo>
                  <a:pt x="643127" y="44069"/>
                </a:lnTo>
                <a:lnTo>
                  <a:pt x="935735" y="44069"/>
                </a:lnTo>
                <a:lnTo>
                  <a:pt x="943356" y="45593"/>
                </a:lnTo>
                <a:lnTo>
                  <a:pt x="1347759" y="45593"/>
                </a:lnTo>
                <a:lnTo>
                  <a:pt x="1342644" y="47117"/>
                </a:lnTo>
                <a:lnTo>
                  <a:pt x="1327403" y="50165"/>
                </a:lnTo>
                <a:lnTo>
                  <a:pt x="1312164" y="54737"/>
                </a:lnTo>
                <a:close/>
              </a:path>
              <a:path w="1438910" h="97789">
                <a:moveTo>
                  <a:pt x="82296" y="45593"/>
                </a:moveTo>
                <a:lnTo>
                  <a:pt x="77724" y="45593"/>
                </a:lnTo>
                <a:lnTo>
                  <a:pt x="79552" y="44678"/>
                </a:lnTo>
                <a:lnTo>
                  <a:pt x="82296" y="45593"/>
                </a:lnTo>
                <a:close/>
              </a:path>
              <a:path w="1438910" h="97789">
                <a:moveTo>
                  <a:pt x="9143" y="47117"/>
                </a:moveTo>
                <a:lnTo>
                  <a:pt x="9651" y="46101"/>
                </a:lnTo>
                <a:lnTo>
                  <a:pt x="10667" y="45593"/>
                </a:lnTo>
                <a:lnTo>
                  <a:pt x="9143" y="47117"/>
                </a:lnTo>
                <a:close/>
              </a:path>
              <a:path w="1438910" h="97789">
                <a:moveTo>
                  <a:pt x="7619" y="64008"/>
                </a:moveTo>
                <a:lnTo>
                  <a:pt x="4572" y="62357"/>
                </a:lnTo>
                <a:lnTo>
                  <a:pt x="1524" y="59309"/>
                </a:lnTo>
                <a:lnTo>
                  <a:pt x="0" y="56261"/>
                </a:lnTo>
                <a:lnTo>
                  <a:pt x="0" y="51816"/>
                </a:lnTo>
                <a:lnTo>
                  <a:pt x="4572" y="48641"/>
                </a:lnTo>
                <a:lnTo>
                  <a:pt x="9651" y="46101"/>
                </a:lnTo>
                <a:lnTo>
                  <a:pt x="9143" y="47117"/>
                </a:lnTo>
                <a:lnTo>
                  <a:pt x="413003" y="47117"/>
                </a:lnTo>
                <a:lnTo>
                  <a:pt x="419100" y="48641"/>
                </a:lnTo>
                <a:lnTo>
                  <a:pt x="249935" y="48641"/>
                </a:lnTo>
                <a:lnTo>
                  <a:pt x="243840" y="50165"/>
                </a:lnTo>
                <a:lnTo>
                  <a:pt x="192024" y="50165"/>
                </a:lnTo>
                <a:lnTo>
                  <a:pt x="179832" y="53340"/>
                </a:lnTo>
                <a:lnTo>
                  <a:pt x="172211" y="53340"/>
                </a:lnTo>
                <a:lnTo>
                  <a:pt x="164591" y="54737"/>
                </a:lnTo>
                <a:lnTo>
                  <a:pt x="158496" y="56261"/>
                </a:lnTo>
                <a:lnTo>
                  <a:pt x="160019" y="56261"/>
                </a:lnTo>
                <a:lnTo>
                  <a:pt x="152400" y="57785"/>
                </a:lnTo>
                <a:lnTo>
                  <a:pt x="146304" y="59309"/>
                </a:lnTo>
                <a:lnTo>
                  <a:pt x="15240" y="59309"/>
                </a:lnTo>
                <a:lnTo>
                  <a:pt x="12191" y="60833"/>
                </a:lnTo>
                <a:lnTo>
                  <a:pt x="7619" y="64008"/>
                </a:lnTo>
                <a:close/>
              </a:path>
              <a:path w="1438910" h="97789">
                <a:moveTo>
                  <a:pt x="411480" y="73025"/>
                </a:moveTo>
                <a:lnTo>
                  <a:pt x="399288" y="69977"/>
                </a:lnTo>
                <a:lnTo>
                  <a:pt x="393192" y="67056"/>
                </a:lnTo>
                <a:lnTo>
                  <a:pt x="387096" y="67056"/>
                </a:lnTo>
                <a:lnTo>
                  <a:pt x="368808" y="62357"/>
                </a:lnTo>
                <a:lnTo>
                  <a:pt x="367283" y="62357"/>
                </a:lnTo>
                <a:lnTo>
                  <a:pt x="361188" y="60833"/>
                </a:lnTo>
                <a:lnTo>
                  <a:pt x="359664" y="60832"/>
                </a:lnTo>
                <a:lnTo>
                  <a:pt x="353567" y="59309"/>
                </a:lnTo>
                <a:lnTo>
                  <a:pt x="355092" y="59309"/>
                </a:lnTo>
                <a:lnTo>
                  <a:pt x="347472" y="57785"/>
                </a:lnTo>
                <a:lnTo>
                  <a:pt x="338327" y="57785"/>
                </a:lnTo>
                <a:lnTo>
                  <a:pt x="330708" y="56261"/>
                </a:lnTo>
                <a:lnTo>
                  <a:pt x="329183" y="56261"/>
                </a:lnTo>
                <a:lnTo>
                  <a:pt x="321564" y="53340"/>
                </a:lnTo>
                <a:lnTo>
                  <a:pt x="313943" y="51816"/>
                </a:lnTo>
                <a:lnTo>
                  <a:pt x="307848" y="51816"/>
                </a:lnTo>
                <a:lnTo>
                  <a:pt x="300227" y="50165"/>
                </a:lnTo>
                <a:lnTo>
                  <a:pt x="292608" y="50165"/>
                </a:lnTo>
                <a:lnTo>
                  <a:pt x="284988" y="48641"/>
                </a:lnTo>
                <a:lnTo>
                  <a:pt x="419100" y="48641"/>
                </a:lnTo>
                <a:lnTo>
                  <a:pt x="425196" y="51816"/>
                </a:lnTo>
                <a:lnTo>
                  <a:pt x="431292" y="53340"/>
                </a:lnTo>
                <a:lnTo>
                  <a:pt x="437388" y="56261"/>
                </a:lnTo>
                <a:lnTo>
                  <a:pt x="449580" y="59309"/>
                </a:lnTo>
                <a:lnTo>
                  <a:pt x="461772" y="65532"/>
                </a:lnTo>
                <a:lnTo>
                  <a:pt x="464819" y="65532"/>
                </a:lnTo>
                <a:lnTo>
                  <a:pt x="483108" y="69977"/>
                </a:lnTo>
                <a:lnTo>
                  <a:pt x="489203" y="69977"/>
                </a:lnTo>
                <a:lnTo>
                  <a:pt x="496824" y="71501"/>
                </a:lnTo>
                <a:lnTo>
                  <a:pt x="411480" y="71501"/>
                </a:lnTo>
                <a:lnTo>
                  <a:pt x="411480" y="73025"/>
                </a:lnTo>
                <a:close/>
              </a:path>
              <a:path w="1438910" h="97789">
                <a:moveTo>
                  <a:pt x="723900" y="53340"/>
                </a:moveTo>
                <a:lnTo>
                  <a:pt x="597408" y="53340"/>
                </a:lnTo>
                <a:lnTo>
                  <a:pt x="603503" y="51816"/>
                </a:lnTo>
                <a:lnTo>
                  <a:pt x="729996" y="51816"/>
                </a:lnTo>
                <a:lnTo>
                  <a:pt x="723900" y="53340"/>
                </a:lnTo>
                <a:close/>
              </a:path>
              <a:path w="1438910" h="97789">
                <a:moveTo>
                  <a:pt x="760475" y="53340"/>
                </a:moveTo>
                <a:lnTo>
                  <a:pt x="749808" y="53340"/>
                </a:lnTo>
                <a:lnTo>
                  <a:pt x="748284" y="51816"/>
                </a:lnTo>
                <a:lnTo>
                  <a:pt x="758951" y="51816"/>
                </a:lnTo>
                <a:lnTo>
                  <a:pt x="760475" y="53340"/>
                </a:lnTo>
                <a:close/>
              </a:path>
              <a:path w="1438910" h="97789">
                <a:moveTo>
                  <a:pt x="765048" y="53340"/>
                </a:moveTo>
                <a:lnTo>
                  <a:pt x="758951" y="51816"/>
                </a:lnTo>
                <a:lnTo>
                  <a:pt x="762000" y="51816"/>
                </a:lnTo>
                <a:lnTo>
                  <a:pt x="765048" y="53340"/>
                </a:lnTo>
                <a:close/>
              </a:path>
              <a:path w="1438910" h="97789">
                <a:moveTo>
                  <a:pt x="681227" y="62357"/>
                </a:moveTo>
                <a:lnTo>
                  <a:pt x="560832" y="62357"/>
                </a:lnTo>
                <a:lnTo>
                  <a:pt x="585216" y="56261"/>
                </a:lnTo>
                <a:lnTo>
                  <a:pt x="589788" y="53340"/>
                </a:lnTo>
                <a:lnTo>
                  <a:pt x="720851" y="53340"/>
                </a:lnTo>
                <a:lnTo>
                  <a:pt x="714756" y="54737"/>
                </a:lnTo>
                <a:lnTo>
                  <a:pt x="710184" y="54737"/>
                </a:lnTo>
                <a:lnTo>
                  <a:pt x="705611" y="56261"/>
                </a:lnTo>
                <a:lnTo>
                  <a:pt x="699516" y="57785"/>
                </a:lnTo>
                <a:lnTo>
                  <a:pt x="697992" y="57785"/>
                </a:lnTo>
                <a:lnTo>
                  <a:pt x="693419" y="59309"/>
                </a:lnTo>
                <a:lnTo>
                  <a:pt x="687324" y="60833"/>
                </a:lnTo>
                <a:lnTo>
                  <a:pt x="688848" y="60833"/>
                </a:lnTo>
                <a:lnTo>
                  <a:pt x="681227" y="62357"/>
                </a:lnTo>
                <a:close/>
              </a:path>
              <a:path w="1438910" h="97789">
                <a:moveTo>
                  <a:pt x="1283207" y="57785"/>
                </a:moveTo>
                <a:lnTo>
                  <a:pt x="783335" y="57785"/>
                </a:lnTo>
                <a:lnTo>
                  <a:pt x="777240" y="56261"/>
                </a:lnTo>
                <a:lnTo>
                  <a:pt x="778764" y="56261"/>
                </a:lnTo>
                <a:lnTo>
                  <a:pt x="772667" y="54737"/>
                </a:lnTo>
                <a:lnTo>
                  <a:pt x="1310639" y="54737"/>
                </a:lnTo>
                <a:lnTo>
                  <a:pt x="1283207" y="57785"/>
                </a:lnTo>
                <a:close/>
              </a:path>
              <a:path w="1438910" h="97789">
                <a:moveTo>
                  <a:pt x="1243584" y="60833"/>
                </a:moveTo>
                <a:lnTo>
                  <a:pt x="795527" y="60832"/>
                </a:lnTo>
                <a:lnTo>
                  <a:pt x="789432" y="59309"/>
                </a:lnTo>
                <a:lnTo>
                  <a:pt x="784859" y="57785"/>
                </a:lnTo>
                <a:lnTo>
                  <a:pt x="1281684" y="57785"/>
                </a:lnTo>
                <a:lnTo>
                  <a:pt x="1267967" y="59309"/>
                </a:lnTo>
                <a:lnTo>
                  <a:pt x="1255775" y="59309"/>
                </a:lnTo>
                <a:lnTo>
                  <a:pt x="1243584" y="60833"/>
                </a:lnTo>
                <a:close/>
              </a:path>
              <a:path w="1438910" h="97789">
                <a:moveTo>
                  <a:pt x="27432" y="60833"/>
                </a:moveTo>
                <a:lnTo>
                  <a:pt x="24383" y="59309"/>
                </a:lnTo>
                <a:lnTo>
                  <a:pt x="25908" y="59309"/>
                </a:lnTo>
                <a:lnTo>
                  <a:pt x="27432" y="60833"/>
                </a:lnTo>
                <a:close/>
              </a:path>
              <a:path w="1438910" h="97789">
                <a:moveTo>
                  <a:pt x="28956" y="60832"/>
                </a:moveTo>
                <a:lnTo>
                  <a:pt x="25908" y="59309"/>
                </a:lnTo>
                <a:lnTo>
                  <a:pt x="27432" y="59309"/>
                </a:lnTo>
                <a:lnTo>
                  <a:pt x="28956" y="60832"/>
                </a:lnTo>
                <a:close/>
              </a:path>
              <a:path w="1438910" h="97789">
                <a:moveTo>
                  <a:pt x="140208" y="60833"/>
                </a:moveTo>
                <a:lnTo>
                  <a:pt x="28956" y="60832"/>
                </a:lnTo>
                <a:lnTo>
                  <a:pt x="27432" y="59309"/>
                </a:lnTo>
                <a:lnTo>
                  <a:pt x="146304" y="59309"/>
                </a:lnTo>
                <a:lnTo>
                  <a:pt x="140208" y="60833"/>
                </a:lnTo>
                <a:close/>
              </a:path>
              <a:path w="1438910" h="97789">
                <a:moveTo>
                  <a:pt x="126491" y="64008"/>
                </a:moveTo>
                <a:lnTo>
                  <a:pt x="36575" y="64008"/>
                </a:lnTo>
                <a:lnTo>
                  <a:pt x="33527" y="62357"/>
                </a:lnTo>
                <a:lnTo>
                  <a:pt x="30480" y="62357"/>
                </a:lnTo>
                <a:lnTo>
                  <a:pt x="28956" y="60832"/>
                </a:lnTo>
                <a:lnTo>
                  <a:pt x="138683" y="60833"/>
                </a:lnTo>
                <a:lnTo>
                  <a:pt x="126491" y="64008"/>
                </a:lnTo>
                <a:close/>
              </a:path>
              <a:path w="1438910" h="97789">
                <a:moveTo>
                  <a:pt x="1188719" y="64008"/>
                </a:moveTo>
                <a:lnTo>
                  <a:pt x="813816" y="64008"/>
                </a:lnTo>
                <a:lnTo>
                  <a:pt x="801624" y="60833"/>
                </a:lnTo>
                <a:lnTo>
                  <a:pt x="1210056" y="60833"/>
                </a:lnTo>
                <a:lnTo>
                  <a:pt x="1188719" y="64008"/>
                </a:lnTo>
                <a:close/>
              </a:path>
              <a:path w="1438910" h="97789">
                <a:moveTo>
                  <a:pt x="673608" y="64008"/>
                </a:moveTo>
                <a:lnTo>
                  <a:pt x="553211" y="64008"/>
                </a:lnTo>
                <a:lnTo>
                  <a:pt x="559308" y="62357"/>
                </a:lnTo>
                <a:lnTo>
                  <a:pt x="679703" y="62357"/>
                </a:lnTo>
                <a:lnTo>
                  <a:pt x="673608" y="64008"/>
                </a:lnTo>
                <a:close/>
              </a:path>
              <a:path w="1438910" h="97789">
                <a:moveTo>
                  <a:pt x="121919" y="65532"/>
                </a:moveTo>
                <a:lnTo>
                  <a:pt x="47243" y="65532"/>
                </a:lnTo>
                <a:lnTo>
                  <a:pt x="47243" y="64008"/>
                </a:lnTo>
                <a:lnTo>
                  <a:pt x="128016" y="64008"/>
                </a:lnTo>
                <a:lnTo>
                  <a:pt x="121919" y="65532"/>
                </a:lnTo>
                <a:close/>
              </a:path>
              <a:path w="1438910" h="97789">
                <a:moveTo>
                  <a:pt x="466343" y="65532"/>
                </a:moveTo>
                <a:lnTo>
                  <a:pt x="461772" y="65532"/>
                </a:lnTo>
                <a:lnTo>
                  <a:pt x="460248" y="64008"/>
                </a:lnTo>
                <a:lnTo>
                  <a:pt x="466343" y="65532"/>
                </a:lnTo>
                <a:close/>
              </a:path>
              <a:path w="1438910" h="97789">
                <a:moveTo>
                  <a:pt x="649224" y="69977"/>
                </a:moveTo>
                <a:lnTo>
                  <a:pt x="524256" y="69977"/>
                </a:lnTo>
                <a:lnTo>
                  <a:pt x="531875" y="68453"/>
                </a:lnTo>
                <a:lnTo>
                  <a:pt x="536448" y="68453"/>
                </a:lnTo>
                <a:lnTo>
                  <a:pt x="554735" y="64008"/>
                </a:lnTo>
                <a:lnTo>
                  <a:pt x="675132" y="64008"/>
                </a:lnTo>
                <a:lnTo>
                  <a:pt x="669035" y="65532"/>
                </a:lnTo>
                <a:lnTo>
                  <a:pt x="667511" y="67056"/>
                </a:lnTo>
                <a:lnTo>
                  <a:pt x="661416" y="67056"/>
                </a:lnTo>
                <a:lnTo>
                  <a:pt x="649224" y="69977"/>
                </a:lnTo>
                <a:close/>
              </a:path>
              <a:path w="1438910" h="97789">
                <a:moveTo>
                  <a:pt x="1109472" y="65532"/>
                </a:moveTo>
                <a:lnTo>
                  <a:pt x="822959" y="65532"/>
                </a:lnTo>
                <a:lnTo>
                  <a:pt x="815340" y="64008"/>
                </a:lnTo>
                <a:lnTo>
                  <a:pt x="1120140" y="64008"/>
                </a:lnTo>
                <a:lnTo>
                  <a:pt x="1109472" y="65532"/>
                </a:lnTo>
                <a:close/>
              </a:path>
              <a:path w="1438910" h="97789">
                <a:moveTo>
                  <a:pt x="105156" y="67056"/>
                </a:moveTo>
                <a:lnTo>
                  <a:pt x="67056" y="67056"/>
                </a:lnTo>
                <a:lnTo>
                  <a:pt x="64008" y="65532"/>
                </a:lnTo>
                <a:lnTo>
                  <a:pt x="109727" y="65532"/>
                </a:lnTo>
                <a:lnTo>
                  <a:pt x="105156" y="67056"/>
                </a:lnTo>
                <a:close/>
              </a:path>
              <a:path w="1438910" h="97789">
                <a:moveTo>
                  <a:pt x="1066800" y="67056"/>
                </a:moveTo>
                <a:lnTo>
                  <a:pt x="836675" y="67056"/>
                </a:lnTo>
                <a:lnTo>
                  <a:pt x="829056" y="65532"/>
                </a:lnTo>
                <a:lnTo>
                  <a:pt x="1077467" y="65532"/>
                </a:lnTo>
                <a:lnTo>
                  <a:pt x="1066800" y="67056"/>
                </a:lnTo>
                <a:close/>
              </a:path>
              <a:path w="1438910" h="97789">
                <a:moveTo>
                  <a:pt x="82296" y="68453"/>
                </a:moveTo>
                <a:lnTo>
                  <a:pt x="77724" y="68453"/>
                </a:lnTo>
                <a:lnTo>
                  <a:pt x="73151" y="67056"/>
                </a:lnTo>
                <a:lnTo>
                  <a:pt x="85343" y="67056"/>
                </a:lnTo>
                <a:lnTo>
                  <a:pt x="82296" y="68453"/>
                </a:lnTo>
                <a:close/>
              </a:path>
              <a:path w="1438910" h="97789">
                <a:moveTo>
                  <a:pt x="1033272" y="69977"/>
                </a:moveTo>
                <a:lnTo>
                  <a:pt x="917448" y="69977"/>
                </a:lnTo>
                <a:lnTo>
                  <a:pt x="909827" y="68453"/>
                </a:lnTo>
                <a:lnTo>
                  <a:pt x="851916" y="68453"/>
                </a:lnTo>
                <a:lnTo>
                  <a:pt x="845819" y="67056"/>
                </a:lnTo>
                <a:lnTo>
                  <a:pt x="1054608" y="67056"/>
                </a:lnTo>
                <a:lnTo>
                  <a:pt x="1033272" y="69977"/>
                </a:lnTo>
                <a:close/>
              </a:path>
              <a:path w="1438910" h="97789">
                <a:moveTo>
                  <a:pt x="643127" y="71501"/>
                </a:moveTo>
                <a:lnTo>
                  <a:pt x="516635" y="71501"/>
                </a:lnTo>
                <a:lnTo>
                  <a:pt x="522732" y="69977"/>
                </a:lnTo>
                <a:lnTo>
                  <a:pt x="647700" y="69977"/>
                </a:lnTo>
                <a:lnTo>
                  <a:pt x="643127" y="71501"/>
                </a:lnTo>
                <a:close/>
              </a:path>
              <a:path w="1438910" h="97789">
                <a:moveTo>
                  <a:pt x="1011935" y="71501"/>
                </a:moveTo>
                <a:lnTo>
                  <a:pt x="932688" y="71501"/>
                </a:lnTo>
                <a:lnTo>
                  <a:pt x="925067" y="69977"/>
                </a:lnTo>
                <a:lnTo>
                  <a:pt x="1022603" y="69977"/>
                </a:lnTo>
                <a:lnTo>
                  <a:pt x="1011935" y="71501"/>
                </a:lnTo>
                <a:close/>
              </a:path>
              <a:path w="1438910" h="97789">
                <a:moveTo>
                  <a:pt x="522732" y="97409"/>
                </a:moveTo>
                <a:lnTo>
                  <a:pt x="492251" y="97409"/>
                </a:lnTo>
                <a:lnTo>
                  <a:pt x="484632" y="95885"/>
                </a:lnTo>
                <a:lnTo>
                  <a:pt x="472440" y="92837"/>
                </a:lnTo>
                <a:lnTo>
                  <a:pt x="470916" y="92837"/>
                </a:lnTo>
                <a:lnTo>
                  <a:pt x="452627" y="88265"/>
                </a:lnTo>
                <a:lnTo>
                  <a:pt x="451103" y="88265"/>
                </a:lnTo>
                <a:lnTo>
                  <a:pt x="445008" y="85217"/>
                </a:lnTo>
                <a:lnTo>
                  <a:pt x="446532" y="85217"/>
                </a:lnTo>
                <a:lnTo>
                  <a:pt x="440435" y="83693"/>
                </a:lnTo>
                <a:lnTo>
                  <a:pt x="434340" y="80645"/>
                </a:lnTo>
                <a:lnTo>
                  <a:pt x="422148" y="77724"/>
                </a:lnTo>
                <a:lnTo>
                  <a:pt x="422148" y="76200"/>
                </a:lnTo>
                <a:lnTo>
                  <a:pt x="416051" y="74549"/>
                </a:lnTo>
                <a:lnTo>
                  <a:pt x="411480" y="71501"/>
                </a:lnTo>
                <a:lnTo>
                  <a:pt x="637032" y="71501"/>
                </a:lnTo>
                <a:lnTo>
                  <a:pt x="630935" y="73025"/>
                </a:lnTo>
                <a:lnTo>
                  <a:pt x="629411" y="74549"/>
                </a:lnTo>
                <a:lnTo>
                  <a:pt x="618743" y="74549"/>
                </a:lnTo>
                <a:lnTo>
                  <a:pt x="614172" y="76200"/>
                </a:lnTo>
                <a:lnTo>
                  <a:pt x="615696" y="76200"/>
                </a:lnTo>
                <a:lnTo>
                  <a:pt x="609600" y="77724"/>
                </a:lnTo>
                <a:lnTo>
                  <a:pt x="608075" y="77724"/>
                </a:lnTo>
                <a:lnTo>
                  <a:pt x="603503" y="79248"/>
                </a:lnTo>
                <a:lnTo>
                  <a:pt x="598932" y="79248"/>
                </a:lnTo>
                <a:lnTo>
                  <a:pt x="592835" y="80645"/>
                </a:lnTo>
                <a:lnTo>
                  <a:pt x="586740" y="83693"/>
                </a:lnTo>
                <a:lnTo>
                  <a:pt x="585216" y="83693"/>
                </a:lnTo>
                <a:lnTo>
                  <a:pt x="580643" y="85217"/>
                </a:lnTo>
                <a:lnTo>
                  <a:pt x="573024" y="86741"/>
                </a:lnTo>
                <a:lnTo>
                  <a:pt x="542543" y="94361"/>
                </a:lnTo>
                <a:lnTo>
                  <a:pt x="534924" y="94361"/>
                </a:lnTo>
                <a:lnTo>
                  <a:pt x="528827" y="95885"/>
                </a:lnTo>
                <a:lnTo>
                  <a:pt x="530351" y="95885"/>
                </a:lnTo>
                <a:lnTo>
                  <a:pt x="522732" y="97409"/>
                </a:lnTo>
                <a:close/>
              </a:path>
              <a:path w="1438910" h="97789">
                <a:moveTo>
                  <a:pt x="981456" y="73025"/>
                </a:moveTo>
                <a:lnTo>
                  <a:pt x="950975" y="73025"/>
                </a:lnTo>
                <a:lnTo>
                  <a:pt x="941832" y="71501"/>
                </a:lnTo>
                <a:lnTo>
                  <a:pt x="990600" y="71501"/>
                </a:lnTo>
                <a:lnTo>
                  <a:pt x="981456" y="73025"/>
                </a:lnTo>
                <a:close/>
              </a:path>
              <a:path w="1438910" h="97789">
                <a:moveTo>
                  <a:pt x="595883" y="80645"/>
                </a:moveTo>
                <a:lnTo>
                  <a:pt x="598932" y="79248"/>
                </a:lnTo>
                <a:lnTo>
                  <a:pt x="601980" y="79248"/>
                </a:lnTo>
                <a:lnTo>
                  <a:pt x="595883" y="806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54" name="object 9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9676" y="3752088"/>
            <a:ext cx="1714500" cy="143510"/>
          </a:xfrm>
          <a:prstGeom prst="rect">
            <a:avLst/>
          </a:prstGeom>
        </p:spPr>
      </p:pic>
      <p:sp>
        <p:nvSpPr>
          <p:cNvPr id="1048731" name="object 10"/>
          <p:cNvSpPr/>
          <p:nvPr/>
        </p:nvSpPr>
        <p:spPr>
          <a:xfrm>
            <a:off x="882396" y="4218432"/>
            <a:ext cx="327660" cy="279400"/>
          </a:xfrm>
          <a:custGeom>
            <a:avLst/>
            <a:gdLst/>
            <a:ahLst/>
            <a:cxnLst/>
            <a:rect l="l" t="t" r="r" b="b"/>
            <a:pathLst>
              <a:path w="327659" h="279400">
                <a:moveTo>
                  <a:pt x="312420" y="25908"/>
                </a:moveTo>
                <a:lnTo>
                  <a:pt x="312420" y="24383"/>
                </a:lnTo>
                <a:lnTo>
                  <a:pt x="263652" y="24383"/>
                </a:lnTo>
                <a:lnTo>
                  <a:pt x="281939" y="12191"/>
                </a:lnTo>
                <a:lnTo>
                  <a:pt x="283464" y="12191"/>
                </a:lnTo>
                <a:lnTo>
                  <a:pt x="292608" y="7619"/>
                </a:lnTo>
                <a:lnTo>
                  <a:pt x="301752" y="4571"/>
                </a:lnTo>
                <a:lnTo>
                  <a:pt x="303276" y="4571"/>
                </a:lnTo>
                <a:lnTo>
                  <a:pt x="312420" y="1524"/>
                </a:lnTo>
                <a:lnTo>
                  <a:pt x="318516" y="0"/>
                </a:lnTo>
                <a:lnTo>
                  <a:pt x="323088" y="1524"/>
                </a:lnTo>
                <a:lnTo>
                  <a:pt x="326135" y="7619"/>
                </a:lnTo>
                <a:lnTo>
                  <a:pt x="327660" y="12191"/>
                </a:lnTo>
                <a:lnTo>
                  <a:pt x="326135" y="18287"/>
                </a:lnTo>
                <a:lnTo>
                  <a:pt x="320040" y="21335"/>
                </a:lnTo>
                <a:lnTo>
                  <a:pt x="312420" y="25908"/>
                </a:lnTo>
                <a:close/>
              </a:path>
              <a:path w="327659" h="279400">
                <a:moveTo>
                  <a:pt x="275082" y="47243"/>
                </a:moveTo>
                <a:lnTo>
                  <a:pt x="233172" y="47243"/>
                </a:lnTo>
                <a:lnTo>
                  <a:pt x="242316" y="38100"/>
                </a:lnTo>
                <a:lnTo>
                  <a:pt x="251460" y="30479"/>
                </a:lnTo>
                <a:lnTo>
                  <a:pt x="252983" y="30479"/>
                </a:lnTo>
                <a:lnTo>
                  <a:pt x="262128" y="24383"/>
                </a:lnTo>
                <a:lnTo>
                  <a:pt x="312420" y="24383"/>
                </a:lnTo>
                <a:lnTo>
                  <a:pt x="303276" y="30479"/>
                </a:lnTo>
                <a:lnTo>
                  <a:pt x="294131" y="35051"/>
                </a:lnTo>
                <a:lnTo>
                  <a:pt x="295656" y="35051"/>
                </a:lnTo>
                <a:lnTo>
                  <a:pt x="284987" y="39624"/>
                </a:lnTo>
                <a:lnTo>
                  <a:pt x="286512" y="39624"/>
                </a:lnTo>
                <a:lnTo>
                  <a:pt x="275082" y="47243"/>
                </a:lnTo>
                <a:close/>
              </a:path>
              <a:path w="327659" h="279400">
                <a:moveTo>
                  <a:pt x="198120" y="82295"/>
                </a:moveTo>
                <a:lnTo>
                  <a:pt x="207264" y="71627"/>
                </a:lnTo>
                <a:lnTo>
                  <a:pt x="216408" y="62483"/>
                </a:lnTo>
                <a:lnTo>
                  <a:pt x="225552" y="54864"/>
                </a:lnTo>
                <a:lnTo>
                  <a:pt x="225552" y="53340"/>
                </a:lnTo>
                <a:lnTo>
                  <a:pt x="233172" y="45719"/>
                </a:lnTo>
                <a:lnTo>
                  <a:pt x="233172" y="47243"/>
                </a:lnTo>
                <a:lnTo>
                  <a:pt x="275082" y="47243"/>
                </a:lnTo>
                <a:lnTo>
                  <a:pt x="268224" y="51816"/>
                </a:lnTo>
                <a:lnTo>
                  <a:pt x="260908" y="57911"/>
                </a:lnTo>
                <a:lnTo>
                  <a:pt x="260604" y="57911"/>
                </a:lnTo>
                <a:lnTo>
                  <a:pt x="251460" y="65532"/>
                </a:lnTo>
                <a:lnTo>
                  <a:pt x="243839" y="73151"/>
                </a:lnTo>
                <a:lnTo>
                  <a:pt x="234696" y="80771"/>
                </a:lnTo>
                <a:lnTo>
                  <a:pt x="199643" y="80771"/>
                </a:lnTo>
                <a:lnTo>
                  <a:pt x="198120" y="82295"/>
                </a:lnTo>
                <a:close/>
              </a:path>
              <a:path w="327659" h="279400">
                <a:moveTo>
                  <a:pt x="259079" y="59435"/>
                </a:moveTo>
                <a:lnTo>
                  <a:pt x="260604" y="57911"/>
                </a:lnTo>
                <a:lnTo>
                  <a:pt x="260908" y="57911"/>
                </a:lnTo>
                <a:lnTo>
                  <a:pt x="259079" y="59435"/>
                </a:lnTo>
                <a:close/>
              </a:path>
              <a:path w="327659" h="279400">
                <a:moveTo>
                  <a:pt x="147320" y="199643"/>
                </a:moveTo>
                <a:lnTo>
                  <a:pt x="118872" y="199643"/>
                </a:lnTo>
                <a:lnTo>
                  <a:pt x="124968" y="188975"/>
                </a:lnTo>
                <a:lnTo>
                  <a:pt x="137160" y="170687"/>
                </a:lnTo>
                <a:lnTo>
                  <a:pt x="143256" y="160019"/>
                </a:lnTo>
                <a:lnTo>
                  <a:pt x="150876" y="149351"/>
                </a:lnTo>
                <a:lnTo>
                  <a:pt x="156972" y="137159"/>
                </a:lnTo>
                <a:lnTo>
                  <a:pt x="164591" y="126491"/>
                </a:lnTo>
                <a:lnTo>
                  <a:pt x="172212" y="114300"/>
                </a:lnTo>
                <a:lnTo>
                  <a:pt x="181356" y="103632"/>
                </a:lnTo>
                <a:lnTo>
                  <a:pt x="188976" y="92964"/>
                </a:lnTo>
                <a:lnTo>
                  <a:pt x="190500" y="91440"/>
                </a:lnTo>
                <a:lnTo>
                  <a:pt x="199643" y="80771"/>
                </a:lnTo>
                <a:lnTo>
                  <a:pt x="236220" y="80771"/>
                </a:lnTo>
                <a:lnTo>
                  <a:pt x="227076" y="89916"/>
                </a:lnTo>
                <a:lnTo>
                  <a:pt x="219456" y="99059"/>
                </a:lnTo>
                <a:lnTo>
                  <a:pt x="217931" y="99059"/>
                </a:lnTo>
                <a:lnTo>
                  <a:pt x="208787" y="109727"/>
                </a:lnTo>
                <a:lnTo>
                  <a:pt x="209223" y="109727"/>
                </a:lnTo>
                <a:lnTo>
                  <a:pt x="202691" y="118871"/>
                </a:lnTo>
                <a:lnTo>
                  <a:pt x="193548" y="129540"/>
                </a:lnTo>
                <a:lnTo>
                  <a:pt x="195072" y="129540"/>
                </a:lnTo>
                <a:lnTo>
                  <a:pt x="187452" y="140208"/>
                </a:lnTo>
                <a:lnTo>
                  <a:pt x="180784" y="150875"/>
                </a:lnTo>
                <a:lnTo>
                  <a:pt x="179831" y="150875"/>
                </a:lnTo>
                <a:lnTo>
                  <a:pt x="172212" y="163067"/>
                </a:lnTo>
                <a:lnTo>
                  <a:pt x="166116" y="173735"/>
                </a:lnTo>
                <a:lnTo>
                  <a:pt x="158496" y="184403"/>
                </a:lnTo>
                <a:lnTo>
                  <a:pt x="152400" y="193548"/>
                </a:lnTo>
                <a:lnTo>
                  <a:pt x="147320" y="199643"/>
                </a:lnTo>
                <a:close/>
              </a:path>
              <a:path w="327659" h="279400">
                <a:moveTo>
                  <a:pt x="209223" y="109727"/>
                </a:moveTo>
                <a:lnTo>
                  <a:pt x="208787" y="109727"/>
                </a:lnTo>
                <a:lnTo>
                  <a:pt x="210312" y="108203"/>
                </a:lnTo>
                <a:lnTo>
                  <a:pt x="209223" y="109727"/>
                </a:lnTo>
                <a:close/>
              </a:path>
              <a:path w="327659" h="279400">
                <a:moveTo>
                  <a:pt x="179831" y="152400"/>
                </a:moveTo>
                <a:lnTo>
                  <a:pt x="179831" y="150875"/>
                </a:lnTo>
                <a:lnTo>
                  <a:pt x="180784" y="150875"/>
                </a:lnTo>
                <a:lnTo>
                  <a:pt x="179831" y="152400"/>
                </a:lnTo>
                <a:close/>
              </a:path>
              <a:path w="327659" h="279400">
                <a:moveTo>
                  <a:pt x="9143" y="219456"/>
                </a:moveTo>
                <a:lnTo>
                  <a:pt x="7620" y="217932"/>
                </a:lnTo>
                <a:lnTo>
                  <a:pt x="5334" y="216408"/>
                </a:lnTo>
                <a:lnTo>
                  <a:pt x="4572" y="214883"/>
                </a:lnTo>
                <a:lnTo>
                  <a:pt x="0" y="210311"/>
                </a:lnTo>
                <a:lnTo>
                  <a:pt x="1524" y="204216"/>
                </a:lnTo>
                <a:lnTo>
                  <a:pt x="2286" y="201929"/>
                </a:lnTo>
                <a:lnTo>
                  <a:pt x="7620" y="196595"/>
                </a:lnTo>
                <a:lnTo>
                  <a:pt x="13716" y="195071"/>
                </a:lnTo>
                <a:lnTo>
                  <a:pt x="19812" y="198119"/>
                </a:lnTo>
                <a:lnTo>
                  <a:pt x="22860" y="201167"/>
                </a:lnTo>
                <a:lnTo>
                  <a:pt x="23469" y="201472"/>
                </a:lnTo>
                <a:lnTo>
                  <a:pt x="24383" y="204216"/>
                </a:lnTo>
                <a:lnTo>
                  <a:pt x="22860" y="204216"/>
                </a:lnTo>
                <a:lnTo>
                  <a:pt x="24383" y="207264"/>
                </a:lnTo>
                <a:lnTo>
                  <a:pt x="24892" y="207264"/>
                </a:lnTo>
                <a:lnTo>
                  <a:pt x="25908" y="208787"/>
                </a:lnTo>
                <a:lnTo>
                  <a:pt x="26669" y="208787"/>
                </a:lnTo>
                <a:lnTo>
                  <a:pt x="27431" y="210311"/>
                </a:lnTo>
                <a:lnTo>
                  <a:pt x="28956" y="210311"/>
                </a:lnTo>
                <a:lnTo>
                  <a:pt x="32004" y="211835"/>
                </a:lnTo>
                <a:lnTo>
                  <a:pt x="33528" y="213359"/>
                </a:lnTo>
                <a:lnTo>
                  <a:pt x="38100" y="213359"/>
                </a:lnTo>
                <a:lnTo>
                  <a:pt x="39624" y="216408"/>
                </a:lnTo>
                <a:lnTo>
                  <a:pt x="40386" y="216408"/>
                </a:lnTo>
                <a:lnTo>
                  <a:pt x="41148" y="217932"/>
                </a:lnTo>
                <a:lnTo>
                  <a:pt x="9143" y="217932"/>
                </a:lnTo>
                <a:lnTo>
                  <a:pt x="9143" y="219456"/>
                </a:lnTo>
                <a:close/>
              </a:path>
              <a:path w="327659" h="279400">
                <a:moveTo>
                  <a:pt x="2286" y="201929"/>
                </a:moveTo>
                <a:lnTo>
                  <a:pt x="3048" y="199643"/>
                </a:lnTo>
                <a:lnTo>
                  <a:pt x="7620" y="196595"/>
                </a:lnTo>
                <a:lnTo>
                  <a:pt x="2286" y="201929"/>
                </a:lnTo>
                <a:close/>
              </a:path>
              <a:path w="327659" h="279400">
                <a:moveTo>
                  <a:pt x="23469" y="201472"/>
                </a:moveTo>
                <a:lnTo>
                  <a:pt x="22860" y="201167"/>
                </a:lnTo>
                <a:lnTo>
                  <a:pt x="19812" y="198119"/>
                </a:lnTo>
                <a:lnTo>
                  <a:pt x="16764" y="196595"/>
                </a:lnTo>
                <a:lnTo>
                  <a:pt x="18287" y="196595"/>
                </a:lnTo>
                <a:lnTo>
                  <a:pt x="22860" y="199643"/>
                </a:lnTo>
                <a:lnTo>
                  <a:pt x="23469" y="201472"/>
                </a:lnTo>
                <a:close/>
              </a:path>
              <a:path w="327659" h="279400">
                <a:moveTo>
                  <a:pt x="138175" y="214883"/>
                </a:moveTo>
                <a:lnTo>
                  <a:pt x="109728" y="214883"/>
                </a:lnTo>
                <a:lnTo>
                  <a:pt x="114300" y="207264"/>
                </a:lnTo>
                <a:lnTo>
                  <a:pt x="118872" y="198119"/>
                </a:lnTo>
                <a:lnTo>
                  <a:pt x="118872" y="199643"/>
                </a:lnTo>
                <a:lnTo>
                  <a:pt x="147320" y="199643"/>
                </a:lnTo>
                <a:lnTo>
                  <a:pt x="144779" y="202691"/>
                </a:lnTo>
                <a:lnTo>
                  <a:pt x="146304" y="202691"/>
                </a:lnTo>
                <a:lnTo>
                  <a:pt x="138175" y="214883"/>
                </a:lnTo>
                <a:close/>
              </a:path>
              <a:path w="327659" h="279400">
                <a:moveTo>
                  <a:pt x="26669" y="208787"/>
                </a:moveTo>
                <a:lnTo>
                  <a:pt x="25908" y="208787"/>
                </a:lnTo>
                <a:lnTo>
                  <a:pt x="24383" y="205740"/>
                </a:lnTo>
                <a:lnTo>
                  <a:pt x="24383" y="204216"/>
                </a:lnTo>
                <a:lnTo>
                  <a:pt x="23469" y="201472"/>
                </a:lnTo>
                <a:lnTo>
                  <a:pt x="25908" y="202691"/>
                </a:lnTo>
                <a:lnTo>
                  <a:pt x="24383" y="202691"/>
                </a:lnTo>
                <a:lnTo>
                  <a:pt x="30479" y="205740"/>
                </a:lnTo>
                <a:lnTo>
                  <a:pt x="30479" y="207264"/>
                </a:lnTo>
                <a:lnTo>
                  <a:pt x="25908" y="207264"/>
                </a:lnTo>
                <a:lnTo>
                  <a:pt x="26669" y="208787"/>
                </a:lnTo>
                <a:close/>
              </a:path>
              <a:path w="327659" h="279400">
                <a:moveTo>
                  <a:pt x="0" y="210311"/>
                </a:moveTo>
                <a:lnTo>
                  <a:pt x="0" y="204216"/>
                </a:lnTo>
                <a:lnTo>
                  <a:pt x="2286" y="201929"/>
                </a:lnTo>
                <a:lnTo>
                  <a:pt x="1524" y="204216"/>
                </a:lnTo>
                <a:lnTo>
                  <a:pt x="0" y="210311"/>
                </a:lnTo>
                <a:close/>
              </a:path>
              <a:path w="327659" h="279400">
                <a:moveTo>
                  <a:pt x="24383" y="207264"/>
                </a:moveTo>
                <a:lnTo>
                  <a:pt x="22860" y="204216"/>
                </a:lnTo>
                <a:lnTo>
                  <a:pt x="24383" y="206501"/>
                </a:lnTo>
                <a:lnTo>
                  <a:pt x="24383" y="207264"/>
                </a:lnTo>
                <a:close/>
              </a:path>
              <a:path w="327659" h="279400">
                <a:moveTo>
                  <a:pt x="24383" y="206501"/>
                </a:moveTo>
                <a:lnTo>
                  <a:pt x="22860" y="204216"/>
                </a:lnTo>
                <a:lnTo>
                  <a:pt x="24383" y="204216"/>
                </a:lnTo>
                <a:lnTo>
                  <a:pt x="24383" y="206501"/>
                </a:lnTo>
                <a:close/>
              </a:path>
              <a:path w="327659" h="279400">
                <a:moveTo>
                  <a:pt x="25908" y="208787"/>
                </a:moveTo>
                <a:lnTo>
                  <a:pt x="24383" y="206501"/>
                </a:lnTo>
                <a:lnTo>
                  <a:pt x="24383" y="205740"/>
                </a:lnTo>
                <a:lnTo>
                  <a:pt x="25908" y="208787"/>
                </a:lnTo>
                <a:close/>
              </a:path>
              <a:path w="327659" h="279400">
                <a:moveTo>
                  <a:pt x="24892" y="207264"/>
                </a:moveTo>
                <a:lnTo>
                  <a:pt x="24383" y="207264"/>
                </a:lnTo>
                <a:lnTo>
                  <a:pt x="24383" y="206501"/>
                </a:lnTo>
                <a:lnTo>
                  <a:pt x="24892" y="207264"/>
                </a:lnTo>
                <a:close/>
              </a:path>
              <a:path w="327659" h="279400">
                <a:moveTo>
                  <a:pt x="28956" y="210311"/>
                </a:moveTo>
                <a:lnTo>
                  <a:pt x="27431" y="210311"/>
                </a:lnTo>
                <a:lnTo>
                  <a:pt x="25908" y="207264"/>
                </a:lnTo>
                <a:lnTo>
                  <a:pt x="28956" y="208787"/>
                </a:lnTo>
                <a:lnTo>
                  <a:pt x="28956" y="210311"/>
                </a:lnTo>
                <a:close/>
              </a:path>
              <a:path w="327659" h="279400">
                <a:moveTo>
                  <a:pt x="38100" y="213359"/>
                </a:moveTo>
                <a:lnTo>
                  <a:pt x="35052" y="213359"/>
                </a:lnTo>
                <a:lnTo>
                  <a:pt x="28956" y="210311"/>
                </a:lnTo>
                <a:lnTo>
                  <a:pt x="28956" y="208787"/>
                </a:lnTo>
                <a:lnTo>
                  <a:pt x="25908" y="207264"/>
                </a:lnTo>
                <a:lnTo>
                  <a:pt x="30479" y="207264"/>
                </a:lnTo>
                <a:lnTo>
                  <a:pt x="33528" y="208787"/>
                </a:lnTo>
                <a:lnTo>
                  <a:pt x="35052" y="208787"/>
                </a:lnTo>
                <a:lnTo>
                  <a:pt x="36576" y="211835"/>
                </a:lnTo>
                <a:lnTo>
                  <a:pt x="38100" y="213359"/>
                </a:lnTo>
                <a:close/>
              </a:path>
              <a:path w="327659" h="279400">
                <a:moveTo>
                  <a:pt x="5334" y="216408"/>
                </a:moveTo>
                <a:lnTo>
                  <a:pt x="3048" y="214883"/>
                </a:lnTo>
                <a:lnTo>
                  <a:pt x="0" y="210311"/>
                </a:lnTo>
                <a:lnTo>
                  <a:pt x="4572" y="214883"/>
                </a:lnTo>
                <a:lnTo>
                  <a:pt x="5334" y="216408"/>
                </a:lnTo>
                <a:close/>
              </a:path>
              <a:path w="327659" h="279400">
                <a:moveTo>
                  <a:pt x="35052" y="213359"/>
                </a:moveTo>
                <a:lnTo>
                  <a:pt x="33528" y="213359"/>
                </a:lnTo>
                <a:lnTo>
                  <a:pt x="32004" y="211835"/>
                </a:lnTo>
                <a:lnTo>
                  <a:pt x="35052" y="213359"/>
                </a:lnTo>
                <a:close/>
              </a:path>
              <a:path w="327659" h="279400">
                <a:moveTo>
                  <a:pt x="39624" y="216408"/>
                </a:moveTo>
                <a:lnTo>
                  <a:pt x="38100" y="213359"/>
                </a:lnTo>
                <a:lnTo>
                  <a:pt x="39624" y="213359"/>
                </a:lnTo>
                <a:lnTo>
                  <a:pt x="42672" y="214883"/>
                </a:lnTo>
                <a:lnTo>
                  <a:pt x="39624" y="214883"/>
                </a:lnTo>
                <a:lnTo>
                  <a:pt x="39624" y="216408"/>
                </a:lnTo>
                <a:close/>
              </a:path>
              <a:path w="327659" h="279400">
                <a:moveTo>
                  <a:pt x="90297" y="241553"/>
                </a:moveTo>
                <a:lnTo>
                  <a:pt x="92964" y="236219"/>
                </a:lnTo>
                <a:lnTo>
                  <a:pt x="97535" y="231648"/>
                </a:lnTo>
                <a:lnTo>
                  <a:pt x="96012" y="231648"/>
                </a:lnTo>
                <a:lnTo>
                  <a:pt x="100583" y="227075"/>
                </a:lnTo>
                <a:lnTo>
                  <a:pt x="100583" y="225551"/>
                </a:lnTo>
                <a:lnTo>
                  <a:pt x="109728" y="213359"/>
                </a:lnTo>
                <a:lnTo>
                  <a:pt x="109728" y="214883"/>
                </a:lnTo>
                <a:lnTo>
                  <a:pt x="138175" y="214883"/>
                </a:lnTo>
                <a:lnTo>
                  <a:pt x="134112" y="220979"/>
                </a:lnTo>
                <a:lnTo>
                  <a:pt x="129539" y="227075"/>
                </a:lnTo>
                <a:lnTo>
                  <a:pt x="129539" y="228600"/>
                </a:lnTo>
                <a:lnTo>
                  <a:pt x="121539" y="239267"/>
                </a:lnTo>
                <a:lnTo>
                  <a:pt x="120396" y="239267"/>
                </a:lnTo>
                <a:lnTo>
                  <a:pt x="119634" y="240791"/>
                </a:lnTo>
                <a:lnTo>
                  <a:pt x="91439" y="240791"/>
                </a:lnTo>
                <a:lnTo>
                  <a:pt x="90297" y="241553"/>
                </a:lnTo>
                <a:close/>
              </a:path>
              <a:path w="327659" h="279400">
                <a:moveTo>
                  <a:pt x="40386" y="216408"/>
                </a:moveTo>
                <a:lnTo>
                  <a:pt x="39624" y="216408"/>
                </a:lnTo>
                <a:lnTo>
                  <a:pt x="39624" y="214883"/>
                </a:lnTo>
                <a:lnTo>
                  <a:pt x="40386" y="216408"/>
                </a:lnTo>
                <a:close/>
              </a:path>
              <a:path w="327659" h="279400">
                <a:moveTo>
                  <a:pt x="43434" y="219455"/>
                </a:moveTo>
                <a:lnTo>
                  <a:pt x="42672" y="217932"/>
                </a:lnTo>
                <a:lnTo>
                  <a:pt x="41148" y="217932"/>
                </a:lnTo>
                <a:lnTo>
                  <a:pt x="39624" y="214883"/>
                </a:lnTo>
                <a:lnTo>
                  <a:pt x="42672" y="214883"/>
                </a:lnTo>
                <a:lnTo>
                  <a:pt x="44196" y="217932"/>
                </a:lnTo>
                <a:lnTo>
                  <a:pt x="43434" y="219455"/>
                </a:lnTo>
                <a:close/>
              </a:path>
              <a:path w="327659" h="279400">
                <a:moveTo>
                  <a:pt x="13716" y="222503"/>
                </a:moveTo>
                <a:lnTo>
                  <a:pt x="12191" y="222503"/>
                </a:lnTo>
                <a:lnTo>
                  <a:pt x="9143" y="220979"/>
                </a:lnTo>
                <a:lnTo>
                  <a:pt x="6096" y="217932"/>
                </a:lnTo>
                <a:lnTo>
                  <a:pt x="5334" y="216408"/>
                </a:lnTo>
                <a:lnTo>
                  <a:pt x="7620" y="217932"/>
                </a:lnTo>
                <a:lnTo>
                  <a:pt x="9143" y="219456"/>
                </a:lnTo>
                <a:lnTo>
                  <a:pt x="9906" y="219456"/>
                </a:lnTo>
                <a:lnTo>
                  <a:pt x="10668" y="220979"/>
                </a:lnTo>
                <a:lnTo>
                  <a:pt x="13716" y="222503"/>
                </a:lnTo>
                <a:close/>
              </a:path>
              <a:path w="327659" h="279400">
                <a:moveTo>
                  <a:pt x="9906" y="219456"/>
                </a:moveTo>
                <a:lnTo>
                  <a:pt x="9143" y="219456"/>
                </a:lnTo>
                <a:lnTo>
                  <a:pt x="9143" y="217932"/>
                </a:lnTo>
                <a:lnTo>
                  <a:pt x="9906" y="219456"/>
                </a:lnTo>
                <a:close/>
              </a:path>
              <a:path w="327659" h="279400">
                <a:moveTo>
                  <a:pt x="16764" y="224027"/>
                </a:moveTo>
                <a:lnTo>
                  <a:pt x="10668" y="220979"/>
                </a:lnTo>
                <a:lnTo>
                  <a:pt x="9143" y="217932"/>
                </a:lnTo>
                <a:lnTo>
                  <a:pt x="42672" y="217932"/>
                </a:lnTo>
                <a:lnTo>
                  <a:pt x="43433" y="219456"/>
                </a:lnTo>
                <a:lnTo>
                  <a:pt x="42672" y="220979"/>
                </a:lnTo>
                <a:lnTo>
                  <a:pt x="42672" y="222503"/>
                </a:lnTo>
                <a:lnTo>
                  <a:pt x="15239" y="222503"/>
                </a:lnTo>
                <a:lnTo>
                  <a:pt x="16764" y="224027"/>
                </a:lnTo>
                <a:close/>
              </a:path>
              <a:path w="327659" h="279400">
                <a:moveTo>
                  <a:pt x="19812" y="228600"/>
                </a:moveTo>
                <a:lnTo>
                  <a:pt x="18287" y="225551"/>
                </a:lnTo>
                <a:lnTo>
                  <a:pt x="39624" y="225551"/>
                </a:lnTo>
                <a:lnTo>
                  <a:pt x="42672" y="224027"/>
                </a:lnTo>
                <a:lnTo>
                  <a:pt x="42672" y="220979"/>
                </a:lnTo>
                <a:lnTo>
                  <a:pt x="43434" y="219455"/>
                </a:lnTo>
                <a:lnTo>
                  <a:pt x="45720" y="224027"/>
                </a:lnTo>
                <a:lnTo>
                  <a:pt x="47243" y="225551"/>
                </a:lnTo>
                <a:lnTo>
                  <a:pt x="47243" y="227075"/>
                </a:lnTo>
                <a:lnTo>
                  <a:pt x="19812" y="227075"/>
                </a:lnTo>
                <a:lnTo>
                  <a:pt x="19812" y="228600"/>
                </a:lnTo>
                <a:close/>
              </a:path>
              <a:path w="327659" h="279400">
                <a:moveTo>
                  <a:pt x="16764" y="225551"/>
                </a:moveTo>
                <a:lnTo>
                  <a:pt x="13716" y="222503"/>
                </a:lnTo>
                <a:lnTo>
                  <a:pt x="16764" y="224027"/>
                </a:lnTo>
                <a:lnTo>
                  <a:pt x="16764" y="225551"/>
                </a:lnTo>
                <a:close/>
              </a:path>
              <a:path w="327659" h="279400">
                <a:moveTo>
                  <a:pt x="18287" y="227075"/>
                </a:moveTo>
                <a:lnTo>
                  <a:pt x="16764" y="224027"/>
                </a:lnTo>
                <a:lnTo>
                  <a:pt x="15239" y="222503"/>
                </a:lnTo>
                <a:lnTo>
                  <a:pt x="42672" y="222503"/>
                </a:lnTo>
                <a:lnTo>
                  <a:pt x="42672" y="224027"/>
                </a:lnTo>
                <a:lnTo>
                  <a:pt x="18287" y="224027"/>
                </a:lnTo>
                <a:lnTo>
                  <a:pt x="19812" y="225551"/>
                </a:lnTo>
                <a:lnTo>
                  <a:pt x="18287" y="225551"/>
                </a:lnTo>
                <a:lnTo>
                  <a:pt x="18287" y="227075"/>
                </a:lnTo>
                <a:close/>
              </a:path>
              <a:path w="327659" h="279400">
                <a:moveTo>
                  <a:pt x="30479" y="225551"/>
                </a:moveTo>
                <a:lnTo>
                  <a:pt x="19812" y="225551"/>
                </a:lnTo>
                <a:lnTo>
                  <a:pt x="18287" y="224027"/>
                </a:lnTo>
                <a:lnTo>
                  <a:pt x="32004" y="224027"/>
                </a:lnTo>
                <a:lnTo>
                  <a:pt x="30479" y="225551"/>
                </a:lnTo>
                <a:close/>
              </a:path>
              <a:path w="327659" h="279400">
                <a:moveTo>
                  <a:pt x="36576" y="225551"/>
                </a:moveTo>
                <a:lnTo>
                  <a:pt x="30479" y="225551"/>
                </a:lnTo>
                <a:lnTo>
                  <a:pt x="32004" y="224027"/>
                </a:lnTo>
                <a:lnTo>
                  <a:pt x="35052" y="224027"/>
                </a:lnTo>
                <a:lnTo>
                  <a:pt x="36576" y="225551"/>
                </a:lnTo>
                <a:close/>
              </a:path>
              <a:path w="327659" h="279400">
                <a:moveTo>
                  <a:pt x="39624" y="225551"/>
                </a:moveTo>
                <a:lnTo>
                  <a:pt x="36576" y="225551"/>
                </a:lnTo>
                <a:lnTo>
                  <a:pt x="35052" y="224027"/>
                </a:lnTo>
                <a:lnTo>
                  <a:pt x="42672" y="224027"/>
                </a:lnTo>
                <a:lnTo>
                  <a:pt x="39624" y="225551"/>
                </a:lnTo>
                <a:close/>
              </a:path>
              <a:path w="327659" h="279400">
                <a:moveTo>
                  <a:pt x="50291" y="234695"/>
                </a:moveTo>
                <a:lnTo>
                  <a:pt x="25908" y="234695"/>
                </a:lnTo>
                <a:lnTo>
                  <a:pt x="24383" y="233171"/>
                </a:lnTo>
                <a:lnTo>
                  <a:pt x="22860" y="230124"/>
                </a:lnTo>
                <a:lnTo>
                  <a:pt x="21335" y="230124"/>
                </a:lnTo>
                <a:lnTo>
                  <a:pt x="19812" y="227075"/>
                </a:lnTo>
                <a:lnTo>
                  <a:pt x="47243" y="227075"/>
                </a:lnTo>
                <a:lnTo>
                  <a:pt x="50291" y="233171"/>
                </a:lnTo>
                <a:lnTo>
                  <a:pt x="50291" y="234695"/>
                </a:lnTo>
                <a:close/>
              </a:path>
              <a:path w="327659" h="279400">
                <a:moveTo>
                  <a:pt x="28956" y="243840"/>
                </a:moveTo>
                <a:lnTo>
                  <a:pt x="27431" y="239267"/>
                </a:lnTo>
                <a:lnTo>
                  <a:pt x="24383" y="233171"/>
                </a:lnTo>
                <a:lnTo>
                  <a:pt x="25908" y="234695"/>
                </a:lnTo>
                <a:lnTo>
                  <a:pt x="50291" y="234695"/>
                </a:lnTo>
                <a:lnTo>
                  <a:pt x="51054" y="236219"/>
                </a:lnTo>
                <a:lnTo>
                  <a:pt x="50291" y="236219"/>
                </a:lnTo>
                <a:lnTo>
                  <a:pt x="53339" y="239267"/>
                </a:lnTo>
                <a:lnTo>
                  <a:pt x="54102" y="240791"/>
                </a:lnTo>
                <a:lnTo>
                  <a:pt x="53339" y="240791"/>
                </a:lnTo>
                <a:lnTo>
                  <a:pt x="54863" y="242316"/>
                </a:lnTo>
                <a:lnTo>
                  <a:pt x="28956" y="242316"/>
                </a:lnTo>
                <a:lnTo>
                  <a:pt x="28956" y="243840"/>
                </a:lnTo>
                <a:close/>
              </a:path>
              <a:path w="327659" h="279400">
                <a:moveTo>
                  <a:pt x="51816" y="237743"/>
                </a:moveTo>
                <a:lnTo>
                  <a:pt x="50291" y="236219"/>
                </a:lnTo>
                <a:lnTo>
                  <a:pt x="51054" y="236219"/>
                </a:lnTo>
                <a:lnTo>
                  <a:pt x="51816" y="237743"/>
                </a:lnTo>
                <a:close/>
              </a:path>
              <a:path w="327659" h="279400">
                <a:moveTo>
                  <a:pt x="120396" y="240791"/>
                </a:moveTo>
                <a:lnTo>
                  <a:pt x="120396" y="239267"/>
                </a:lnTo>
                <a:lnTo>
                  <a:pt x="121539" y="239267"/>
                </a:lnTo>
                <a:lnTo>
                  <a:pt x="120396" y="240791"/>
                </a:lnTo>
                <a:close/>
              </a:path>
              <a:path w="327659" h="279400">
                <a:moveTo>
                  <a:pt x="54864" y="242316"/>
                </a:moveTo>
                <a:lnTo>
                  <a:pt x="53339" y="240791"/>
                </a:lnTo>
                <a:lnTo>
                  <a:pt x="54102" y="240791"/>
                </a:lnTo>
                <a:lnTo>
                  <a:pt x="54864" y="242316"/>
                </a:lnTo>
                <a:close/>
              </a:path>
              <a:path w="327659" h="279400">
                <a:moveTo>
                  <a:pt x="89916" y="242316"/>
                </a:moveTo>
                <a:lnTo>
                  <a:pt x="90297" y="241553"/>
                </a:lnTo>
                <a:lnTo>
                  <a:pt x="91439" y="240791"/>
                </a:lnTo>
                <a:lnTo>
                  <a:pt x="89916" y="242316"/>
                </a:lnTo>
                <a:close/>
              </a:path>
              <a:path w="327659" h="279400">
                <a:moveTo>
                  <a:pt x="118872" y="242316"/>
                </a:moveTo>
                <a:lnTo>
                  <a:pt x="89916" y="242316"/>
                </a:lnTo>
                <a:lnTo>
                  <a:pt x="91439" y="240791"/>
                </a:lnTo>
                <a:lnTo>
                  <a:pt x="119634" y="240791"/>
                </a:lnTo>
                <a:lnTo>
                  <a:pt x="118872" y="242316"/>
                </a:lnTo>
                <a:close/>
              </a:path>
              <a:path w="327659" h="279400">
                <a:moveTo>
                  <a:pt x="92964" y="271271"/>
                </a:moveTo>
                <a:lnTo>
                  <a:pt x="50291" y="271271"/>
                </a:lnTo>
                <a:lnTo>
                  <a:pt x="47243" y="269748"/>
                </a:lnTo>
                <a:lnTo>
                  <a:pt x="47243" y="268224"/>
                </a:lnTo>
                <a:lnTo>
                  <a:pt x="44196" y="265175"/>
                </a:lnTo>
                <a:lnTo>
                  <a:pt x="42672" y="265175"/>
                </a:lnTo>
                <a:lnTo>
                  <a:pt x="41148" y="262127"/>
                </a:lnTo>
                <a:lnTo>
                  <a:pt x="39624" y="260603"/>
                </a:lnTo>
                <a:lnTo>
                  <a:pt x="38100" y="256032"/>
                </a:lnTo>
                <a:lnTo>
                  <a:pt x="74676" y="256032"/>
                </a:lnTo>
                <a:lnTo>
                  <a:pt x="77724" y="254508"/>
                </a:lnTo>
                <a:lnTo>
                  <a:pt x="80772" y="251459"/>
                </a:lnTo>
                <a:lnTo>
                  <a:pt x="80772" y="249935"/>
                </a:lnTo>
                <a:lnTo>
                  <a:pt x="83820" y="246887"/>
                </a:lnTo>
                <a:lnTo>
                  <a:pt x="85343" y="246887"/>
                </a:lnTo>
                <a:lnTo>
                  <a:pt x="88391" y="243840"/>
                </a:lnTo>
                <a:lnTo>
                  <a:pt x="86868" y="243840"/>
                </a:lnTo>
                <a:lnTo>
                  <a:pt x="90297" y="241553"/>
                </a:lnTo>
                <a:lnTo>
                  <a:pt x="89916" y="242316"/>
                </a:lnTo>
                <a:lnTo>
                  <a:pt x="118872" y="242316"/>
                </a:lnTo>
                <a:lnTo>
                  <a:pt x="117348" y="245364"/>
                </a:lnTo>
                <a:lnTo>
                  <a:pt x="112776" y="249935"/>
                </a:lnTo>
                <a:lnTo>
                  <a:pt x="109728" y="254508"/>
                </a:lnTo>
                <a:lnTo>
                  <a:pt x="108204" y="256032"/>
                </a:lnTo>
                <a:lnTo>
                  <a:pt x="105156" y="260603"/>
                </a:lnTo>
                <a:lnTo>
                  <a:pt x="103631" y="260603"/>
                </a:lnTo>
                <a:lnTo>
                  <a:pt x="97535" y="266700"/>
                </a:lnTo>
                <a:lnTo>
                  <a:pt x="99060" y="266700"/>
                </a:lnTo>
                <a:lnTo>
                  <a:pt x="96012" y="269748"/>
                </a:lnTo>
                <a:lnTo>
                  <a:pt x="92964" y="271271"/>
                </a:lnTo>
                <a:close/>
              </a:path>
              <a:path w="327659" h="279400">
                <a:moveTo>
                  <a:pt x="38100" y="257556"/>
                </a:moveTo>
                <a:lnTo>
                  <a:pt x="35052" y="254508"/>
                </a:lnTo>
                <a:lnTo>
                  <a:pt x="32004" y="248411"/>
                </a:lnTo>
                <a:lnTo>
                  <a:pt x="30479" y="246887"/>
                </a:lnTo>
                <a:lnTo>
                  <a:pt x="28956" y="242316"/>
                </a:lnTo>
                <a:lnTo>
                  <a:pt x="54863" y="242316"/>
                </a:lnTo>
                <a:lnTo>
                  <a:pt x="57912" y="245364"/>
                </a:lnTo>
                <a:lnTo>
                  <a:pt x="59435" y="248411"/>
                </a:lnTo>
                <a:lnTo>
                  <a:pt x="60197" y="248411"/>
                </a:lnTo>
                <a:lnTo>
                  <a:pt x="60960" y="249935"/>
                </a:lnTo>
                <a:lnTo>
                  <a:pt x="62483" y="251459"/>
                </a:lnTo>
                <a:lnTo>
                  <a:pt x="60960" y="251459"/>
                </a:lnTo>
                <a:lnTo>
                  <a:pt x="67056" y="254508"/>
                </a:lnTo>
                <a:lnTo>
                  <a:pt x="71628" y="256032"/>
                </a:lnTo>
                <a:lnTo>
                  <a:pt x="38100" y="256032"/>
                </a:lnTo>
                <a:lnTo>
                  <a:pt x="38100" y="257556"/>
                </a:lnTo>
                <a:close/>
              </a:path>
              <a:path w="327659" h="279400">
                <a:moveTo>
                  <a:pt x="60197" y="248411"/>
                </a:moveTo>
                <a:lnTo>
                  <a:pt x="59435" y="248411"/>
                </a:lnTo>
                <a:lnTo>
                  <a:pt x="59435" y="246887"/>
                </a:lnTo>
                <a:lnTo>
                  <a:pt x="60197" y="248411"/>
                </a:lnTo>
                <a:close/>
              </a:path>
              <a:path w="327659" h="279400">
                <a:moveTo>
                  <a:pt x="68579" y="254508"/>
                </a:moveTo>
                <a:lnTo>
                  <a:pt x="67056" y="254508"/>
                </a:lnTo>
                <a:lnTo>
                  <a:pt x="64008" y="252983"/>
                </a:lnTo>
                <a:lnTo>
                  <a:pt x="68579" y="254508"/>
                </a:lnTo>
                <a:close/>
              </a:path>
              <a:path w="327659" h="279400">
                <a:moveTo>
                  <a:pt x="74676" y="256032"/>
                </a:moveTo>
                <a:lnTo>
                  <a:pt x="73152" y="256032"/>
                </a:lnTo>
                <a:lnTo>
                  <a:pt x="79248" y="252983"/>
                </a:lnTo>
                <a:lnTo>
                  <a:pt x="74676" y="256032"/>
                </a:lnTo>
                <a:close/>
              </a:path>
              <a:path w="327659" h="279400">
                <a:moveTo>
                  <a:pt x="73152" y="256032"/>
                </a:moveTo>
                <a:lnTo>
                  <a:pt x="71628" y="256032"/>
                </a:lnTo>
                <a:lnTo>
                  <a:pt x="74676" y="254508"/>
                </a:lnTo>
                <a:lnTo>
                  <a:pt x="73152" y="256032"/>
                </a:lnTo>
                <a:close/>
              </a:path>
              <a:path w="327659" h="279400">
                <a:moveTo>
                  <a:pt x="79248" y="277367"/>
                </a:moveTo>
                <a:lnTo>
                  <a:pt x="60960" y="277367"/>
                </a:lnTo>
                <a:lnTo>
                  <a:pt x="56387" y="275843"/>
                </a:lnTo>
                <a:lnTo>
                  <a:pt x="51816" y="271271"/>
                </a:lnTo>
                <a:lnTo>
                  <a:pt x="92964" y="271271"/>
                </a:lnTo>
                <a:lnTo>
                  <a:pt x="89916" y="272795"/>
                </a:lnTo>
                <a:lnTo>
                  <a:pt x="86868" y="275843"/>
                </a:lnTo>
                <a:lnTo>
                  <a:pt x="83820" y="275843"/>
                </a:lnTo>
                <a:lnTo>
                  <a:pt x="79248" y="277367"/>
                </a:lnTo>
                <a:close/>
              </a:path>
              <a:path w="327659" h="279400">
                <a:moveTo>
                  <a:pt x="89916" y="272795"/>
                </a:moveTo>
                <a:lnTo>
                  <a:pt x="92964" y="271271"/>
                </a:lnTo>
                <a:lnTo>
                  <a:pt x="89916" y="272795"/>
                </a:lnTo>
                <a:close/>
              </a:path>
              <a:path w="327659" h="279400">
                <a:moveTo>
                  <a:pt x="73152" y="278891"/>
                </a:moveTo>
                <a:lnTo>
                  <a:pt x="68579" y="278891"/>
                </a:lnTo>
                <a:lnTo>
                  <a:pt x="65531" y="277367"/>
                </a:lnTo>
                <a:lnTo>
                  <a:pt x="77724" y="277367"/>
                </a:lnTo>
                <a:lnTo>
                  <a:pt x="73152" y="2788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55" name="object 11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61972" y="4454652"/>
            <a:ext cx="2040636" cy="102108"/>
          </a:xfrm>
          <a:prstGeom prst="rect">
            <a:avLst/>
          </a:prstGeom>
        </p:spPr>
      </p:pic>
      <p:sp>
        <p:nvSpPr>
          <p:cNvPr id="1048732" name="object 12"/>
          <p:cNvSpPr/>
          <p:nvPr/>
        </p:nvSpPr>
        <p:spPr>
          <a:xfrm>
            <a:off x="4514088" y="4521708"/>
            <a:ext cx="1001394" cy="79375"/>
          </a:xfrm>
          <a:custGeom>
            <a:avLst/>
            <a:gdLst/>
            <a:ahLst/>
            <a:cxnLst/>
            <a:rect l="l" t="t" r="r" b="b"/>
            <a:pathLst>
              <a:path w="1001395" h="79375">
                <a:moveTo>
                  <a:pt x="348995" y="1524"/>
                </a:moveTo>
                <a:lnTo>
                  <a:pt x="313943" y="1524"/>
                </a:lnTo>
                <a:lnTo>
                  <a:pt x="321563" y="0"/>
                </a:lnTo>
                <a:lnTo>
                  <a:pt x="339851" y="0"/>
                </a:lnTo>
                <a:lnTo>
                  <a:pt x="348995" y="1524"/>
                </a:lnTo>
                <a:close/>
              </a:path>
              <a:path w="1001395" h="79375">
                <a:moveTo>
                  <a:pt x="385572" y="4572"/>
                </a:moveTo>
                <a:lnTo>
                  <a:pt x="208787" y="4572"/>
                </a:lnTo>
                <a:lnTo>
                  <a:pt x="216408" y="3048"/>
                </a:lnTo>
                <a:lnTo>
                  <a:pt x="224027" y="3048"/>
                </a:lnTo>
                <a:lnTo>
                  <a:pt x="231647" y="1524"/>
                </a:lnTo>
                <a:lnTo>
                  <a:pt x="368808" y="1524"/>
                </a:lnTo>
                <a:lnTo>
                  <a:pt x="376427" y="3048"/>
                </a:lnTo>
                <a:lnTo>
                  <a:pt x="385572" y="4572"/>
                </a:lnTo>
                <a:close/>
              </a:path>
              <a:path w="1001395" h="79375">
                <a:moveTo>
                  <a:pt x="405383" y="5969"/>
                </a:moveTo>
                <a:lnTo>
                  <a:pt x="193547" y="5969"/>
                </a:lnTo>
                <a:lnTo>
                  <a:pt x="201167" y="4572"/>
                </a:lnTo>
                <a:lnTo>
                  <a:pt x="394715" y="4572"/>
                </a:lnTo>
                <a:lnTo>
                  <a:pt x="405383" y="5969"/>
                </a:lnTo>
                <a:close/>
              </a:path>
              <a:path w="1001395" h="79375">
                <a:moveTo>
                  <a:pt x="573024" y="18288"/>
                </a:moveTo>
                <a:lnTo>
                  <a:pt x="147827" y="18288"/>
                </a:lnTo>
                <a:lnTo>
                  <a:pt x="156971" y="13716"/>
                </a:lnTo>
                <a:lnTo>
                  <a:pt x="163067" y="12065"/>
                </a:lnTo>
                <a:lnTo>
                  <a:pt x="185927" y="7493"/>
                </a:lnTo>
                <a:lnTo>
                  <a:pt x="192023" y="5969"/>
                </a:lnTo>
                <a:lnTo>
                  <a:pt x="425195" y="5969"/>
                </a:lnTo>
                <a:lnTo>
                  <a:pt x="435863" y="7493"/>
                </a:lnTo>
                <a:lnTo>
                  <a:pt x="466343" y="7493"/>
                </a:lnTo>
                <a:lnTo>
                  <a:pt x="475488" y="9017"/>
                </a:lnTo>
                <a:lnTo>
                  <a:pt x="495299" y="9017"/>
                </a:lnTo>
                <a:lnTo>
                  <a:pt x="505967" y="10541"/>
                </a:lnTo>
                <a:lnTo>
                  <a:pt x="504443" y="10541"/>
                </a:lnTo>
                <a:lnTo>
                  <a:pt x="515111" y="12065"/>
                </a:lnTo>
                <a:lnTo>
                  <a:pt x="524256" y="12065"/>
                </a:lnTo>
                <a:lnTo>
                  <a:pt x="533399" y="13716"/>
                </a:lnTo>
                <a:lnTo>
                  <a:pt x="545592" y="13716"/>
                </a:lnTo>
                <a:lnTo>
                  <a:pt x="554735" y="16764"/>
                </a:lnTo>
                <a:lnTo>
                  <a:pt x="563879" y="16764"/>
                </a:lnTo>
                <a:lnTo>
                  <a:pt x="573024" y="18288"/>
                </a:lnTo>
                <a:close/>
              </a:path>
              <a:path w="1001395" h="79375">
                <a:moveTo>
                  <a:pt x="563879" y="16764"/>
                </a:moveTo>
                <a:lnTo>
                  <a:pt x="554735" y="16764"/>
                </a:lnTo>
                <a:lnTo>
                  <a:pt x="554735" y="15240"/>
                </a:lnTo>
                <a:lnTo>
                  <a:pt x="563879" y="16764"/>
                </a:lnTo>
                <a:close/>
              </a:path>
              <a:path w="1001395" h="79375">
                <a:moveTo>
                  <a:pt x="196595" y="31877"/>
                </a:moveTo>
                <a:lnTo>
                  <a:pt x="114300" y="31877"/>
                </a:lnTo>
                <a:lnTo>
                  <a:pt x="118871" y="28956"/>
                </a:lnTo>
                <a:lnTo>
                  <a:pt x="124967" y="27432"/>
                </a:lnTo>
                <a:lnTo>
                  <a:pt x="126491" y="25908"/>
                </a:lnTo>
                <a:lnTo>
                  <a:pt x="131063" y="24257"/>
                </a:lnTo>
                <a:lnTo>
                  <a:pt x="137159" y="22733"/>
                </a:lnTo>
                <a:lnTo>
                  <a:pt x="143255" y="19685"/>
                </a:lnTo>
                <a:lnTo>
                  <a:pt x="149351" y="18288"/>
                </a:lnTo>
                <a:lnTo>
                  <a:pt x="574547" y="18288"/>
                </a:lnTo>
                <a:lnTo>
                  <a:pt x="583692" y="19685"/>
                </a:lnTo>
                <a:lnTo>
                  <a:pt x="594359" y="19685"/>
                </a:lnTo>
                <a:lnTo>
                  <a:pt x="603504" y="21209"/>
                </a:lnTo>
                <a:lnTo>
                  <a:pt x="612647" y="21209"/>
                </a:lnTo>
                <a:lnTo>
                  <a:pt x="630935" y="24257"/>
                </a:lnTo>
                <a:lnTo>
                  <a:pt x="640079" y="24257"/>
                </a:lnTo>
                <a:lnTo>
                  <a:pt x="647699" y="25908"/>
                </a:lnTo>
                <a:lnTo>
                  <a:pt x="649224" y="25908"/>
                </a:lnTo>
                <a:lnTo>
                  <a:pt x="656843" y="27432"/>
                </a:lnTo>
                <a:lnTo>
                  <a:pt x="240791" y="27432"/>
                </a:lnTo>
                <a:lnTo>
                  <a:pt x="233171" y="28956"/>
                </a:lnTo>
                <a:lnTo>
                  <a:pt x="217931" y="28956"/>
                </a:lnTo>
                <a:lnTo>
                  <a:pt x="210311" y="30480"/>
                </a:lnTo>
                <a:lnTo>
                  <a:pt x="204215" y="30480"/>
                </a:lnTo>
                <a:lnTo>
                  <a:pt x="196595" y="31877"/>
                </a:lnTo>
                <a:close/>
              </a:path>
              <a:path w="1001395" h="79375">
                <a:moveTo>
                  <a:pt x="998219" y="44069"/>
                </a:moveTo>
                <a:lnTo>
                  <a:pt x="560831" y="44069"/>
                </a:lnTo>
                <a:lnTo>
                  <a:pt x="551688" y="42672"/>
                </a:lnTo>
                <a:lnTo>
                  <a:pt x="807719" y="42672"/>
                </a:lnTo>
                <a:lnTo>
                  <a:pt x="818388" y="41148"/>
                </a:lnTo>
                <a:lnTo>
                  <a:pt x="848867" y="41148"/>
                </a:lnTo>
                <a:lnTo>
                  <a:pt x="859535" y="39624"/>
                </a:lnTo>
                <a:lnTo>
                  <a:pt x="858011" y="39624"/>
                </a:lnTo>
                <a:lnTo>
                  <a:pt x="890015" y="34925"/>
                </a:lnTo>
                <a:lnTo>
                  <a:pt x="888492" y="34925"/>
                </a:lnTo>
                <a:lnTo>
                  <a:pt x="900683" y="31877"/>
                </a:lnTo>
                <a:lnTo>
                  <a:pt x="912875" y="30480"/>
                </a:lnTo>
                <a:lnTo>
                  <a:pt x="925067" y="27432"/>
                </a:lnTo>
                <a:lnTo>
                  <a:pt x="937259" y="25908"/>
                </a:lnTo>
                <a:lnTo>
                  <a:pt x="938783" y="25908"/>
                </a:lnTo>
                <a:lnTo>
                  <a:pt x="949451" y="24257"/>
                </a:lnTo>
                <a:lnTo>
                  <a:pt x="960119" y="24257"/>
                </a:lnTo>
                <a:lnTo>
                  <a:pt x="970788" y="22733"/>
                </a:lnTo>
                <a:lnTo>
                  <a:pt x="975359" y="22733"/>
                </a:lnTo>
                <a:lnTo>
                  <a:pt x="986027" y="25908"/>
                </a:lnTo>
                <a:lnTo>
                  <a:pt x="987551" y="27432"/>
                </a:lnTo>
                <a:lnTo>
                  <a:pt x="996695" y="30480"/>
                </a:lnTo>
                <a:lnTo>
                  <a:pt x="999743" y="31877"/>
                </a:lnTo>
                <a:lnTo>
                  <a:pt x="1001267" y="34925"/>
                </a:lnTo>
                <a:lnTo>
                  <a:pt x="999743" y="38100"/>
                </a:lnTo>
                <a:lnTo>
                  <a:pt x="999743" y="41148"/>
                </a:lnTo>
                <a:lnTo>
                  <a:pt x="998219" y="44069"/>
                </a:lnTo>
                <a:close/>
              </a:path>
              <a:path w="1001395" h="79375">
                <a:moveTo>
                  <a:pt x="681227" y="31877"/>
                </a:moveTo>
                <a:lnTo>
                  <a:pt x="393192" y="31877"/>
                </a:lnTo>
                <a:lnTo>
                  <a:pt x="384047" y="30480"/>
                </a:lnTo>
                <a:lnTo>
                  <a:pt x="373379" y="30480"/>
                </a:lnTo>
                <a:lnTo>
                  <a:pt x="365759" y="28956"/>
                </a:lnTo>
                <a:lnTo>
                  <a:pt x="356615" y="27432"/>
                </a:lnTo>
                <a:lnTo>
                  <a:pt x="656843" y="27432"/>
                </a:lnTo>
                <a:lnTo>
                  <a:pt x="664463" y="28956"/>
                </a:lnTo>
                <a:lnTo>
                  <a:pt x="673608" y="30480"/>
                </a:lnTo>
                <a:lnTo>
                  <a:pt x="681227" y="31877"/>
                </a:lnTo>
                <a:close/>
              </a:path>
              <a:path w="1001395" h="79375">
                <a:moveTo>
                  <a:pt x="108508" y="33705"/>
                </a:moveTo>
                <a:lnTo>
                  <a:pt x="111251" y="31877"/>
                </a:lnTo>
                <a:lnTo>
                  <a:pt x="198119" y="31877"/>
                </a:lnTo>
                <a:lnTo>
                  <a:pt x="190499" y="33401"/>
                </a:lnTo>
                <a:lnTo>
                  <a:pt x="109727" y="33401"/>
                </a:lnTo>
                <a:lnTo>
                  <a:pt x="108508" y="33705"/>
                </a:lnTo>
                <a:close/>
              </a:path>
              <a:path w="1001395" h="79375">
                <a:moveTo>
                  <a:pt x="697992" y="33401"/>
                </a:moveTo>
                <a:lnTo>
                  <a:pt x="423672" y="33401"/>
                </a:lnTo>
                <a:lnTo>
                  <a:pt x="414527" y="31877"/>
                </a:lnTo>
                <a:lnTo>
                  <a:pt x="690372" y="31877"/>
                </a:lnTo>
                <a:lnTo>
                  <a:pt x="697992" y="33401"/>
                </a:lnTo>
                <a:close/>
              </a:path>
              <a:path w="1001395" h="79375">
                <a:moveTo>
                  <a:pt x="106679" y="34925"/>
                </a:moveTo>
                <a:lnTo>
                  <a:pt x="108508" y="33705"/>
                </a:lnTo>
                <a:lnTo>
                  <a:pt x="109727" y="33401"/>
                </a:lnTo>
                <a:lnTo>
                  <a:pt x="106679" y="34925"/>
                </a:lnTo>
                <a:close/>
              </a:path>
              <a:path w="1001395" h="79375">
                <a:moveTo>
                  <a:pt x="176783" y="36449"/>
                </a:moveTo>
                <a:lnTo>
                  <a:pt x="176783" y="34925"/>
                </a:lnTo>
                <a:lnTo>
                  <a:pt x="106679" y="34925"/>
                </a:lnTo>
                <a:lnTo>
                  <a:pt x="109727" y="33401"/>
                </a:lnTo>
                <a:lnTo>
                  <a:pt x="190499" y="33401"/>
                </a:lnTo>
                <a:lnTo>
                  <a:pt x="182879" y="34925"/>
                </a:lnTo>
                <a:lnTo>
                  <a:pt x="176783" y="36449"/>
                </a:lnTo>
                <a:close/>
              </a:path>
              <a:path w="1001395" h="79375">
                <a:moveTo>
                  <a:pt x="707135" y="34925"/>
                </a:moveTo>
                <a:lnTo>
                  <a:pt x="445008" y="34925"/>
                </a:lnTo>
                <a:lnTo>
                  <a:pt x="434340" y="33401"/>
                </a:lnTo>
                <a:lnTo>
                  <a:pt x="699515" y="33401"/>
                </a:lnTo>
                <a:lnTo>
                  <a:pt x="707135" y="34925"/>
                </a:lnTo>
                <a:close/>
              </a:path>
              <a:path w="1001395" h="79375">
                <a:moveTo>
                  <a:pt x="87782" y="42062"/>
                </a:moveTo>
                <a:lnTo>
                  <a:pt x="91439" y="39624"/>
                </a:lnTo>
                <a:lnTo>
                  <a:pt x="94487" y="38100"/>
                </a:lnTo>
                <a:lnTo>
                  <a:pt x="103631" y="34925"/>
                </a:lnTo>
                <a:lnTo>
                  <a:pt x="108508" y="33705"/>
                </a:lnTo>
                <a:lnTo>
                  <a:pt x="106679" y="34925"/>
                </a:lnTo>
                <a:lnTo>
                  <a:pt x="176783" y="34925"/>
                </a:lnTo>
                <a:lnTo>
                  <a:pt x="169163" y="38100"/>
                </a:lnTo>
                <a:lnTo>
                  <a:pt x="164591" y="38100"/>
                </a:lnTo>
                <a:lnTo>
                  <a:pt x="158366" y="41148"/>
                </a:lnTo>
                <a:lnTo>
                  <a:pt x="91439" y="41148"/>
                </a:lnTo>
                <a:lnTo>
                  <a:pt x="87782" y="42062"/>
                </a:lnTo>
                <a:close/>
              </a:path>
              <a:path w="1001395" h="79375">
                <a:moveTo>
                  <a:pt x="722375" y="36449"/>
                </a:moveTo>
                <a:lnTo>
                  <a:pt x="483108" y="36449"/>
                </a:lnTo>
                <a:lnTo>
                  <a:pt x="473963" y="34925"/>
                </a:lnTo>
                <a:lnTo>
                  <a:pt x="713231" y="34925"/>
                </a:lnTo>
                <a:lnTo>
                  <a:pt x="722375" y="36449"/>
                </a:lnTo>
                <a:close/>
              </a:path>
              <a:path w="1001395" h="79375">
                <a:moveTo>
                  <a:pt x="748283" y="39624"/>
                </a:moveTo>
                <a:lnTo>
                  <a:pt x="522731" y="39624"/>
                </a:lnTo>
                <a:lnTo>
                  <a:pt x="513588" y="38100"/>
                </a:lnTo>
                <a:lnTo>
                  <a:pt x="502919" y="38100"/>
                </a:lnTo>
                <a:lnTo>
                  <a:pt x="492251" y="36449"/>
                </a:lnTo>
                <a:lnTo>
                  <a:pt x="729995" y="36449"/>
                </a:lnTo>
                <a:lnTo>
                  <a:pt x="748283" y="39624"/>
                </a:lnTo>
                <a:close/>
              </a:path>
              <a:path w="1001395" h="79375">
                <a:moveTo>
                  <a:pt x="163067" y="39624"/>
                </a:moveTo>
                <a:lnTo>
                  <a:pt x="164591" y="38100"/>
                </a:lnTo>
                <a:lnTo>
                  <a:pt x="169163" y="38100"/>
                </a:lnTo>
                <a:lnTo>
                  <a:pt x="163067" y="39624"/>
                </a:lnTo>
                <a:close/>
              </a:path>
              <a:path w="1001395" h="79375">
                <a:moveTo>
                  <a:pt x="792479" y="42672"/>
                </a:moveTo>
                <a:lnTo>
                  <a:pt x="550163" y="42672"/>
                </a:lnTo>
                <a:lnTo>
                  <a:pt x="531875" y="39624"/>
                </a:lnTo>
                <a:lnTo>
                  <a:pt x="766572" y="39624"/>
                </a:lnTo>
                <a:lnTo>
                  <a:pt x="775715" y="41148"/>
                </a:lnTo>
                <a:lnTo>
                  <a:pt x="783335" y="41148"/>
                </a:lnTo>
                <a:lnTo>
                  <a:pt x="792479" y="42672"/>
                </a:lnTo>
                <a:close/>
              </a:path>
              <a:path w="1001395" h="79375">
                <a:moveTo>
                  <a:pt x="86867" y="42672"/>
                </a:moveTo>
                <a:lnTo>
                  <a:pt x="87782" y="42062"/>
                </a:lnTo>
                <a:lnTo>
                  <a:pt x="91439" y="41148"/>
                </a:lnTo>
                <a:lnTo>
                  <a:pt x="86867" y="42672"/>
                </a:lnTo>
                <a:close/>
              </a:path>
              <a:path w="1001395" h="79375">
                <a:moveTo>
                  <a:pt x="134111" y="50165"/>
                </a:moveTo>
                <a:lnTo>
                  <a:pt x="65531" y="50165"/>
                </a:lnTo>
                <a:lnTo>
                  <a:pt x="68579" y="48641"/>
                </a:lnTo>
                <a:lnTo>
                  <a:pt x="67055" y="48641"/>
                </a:lnTo>
                <a:lnTo>
                  <a:pt x="73151" y="45593"/>
                </a:lnTo>
                <a:lnTo>
                  <a:pt x="76200" y="45593"/>
                </a:lnTo>
                <a:lnTo>
                  <a:pt x="76200" y="44069"/>
                </a:lnTo>
                <a:lnTo>
                  <a:pt x="80771" y="44069"/>
                </a:lnTo>
                <a:lnTo>
                  <a:pt x="83819" y="42672"/>
                </a:lnTo>
                <a:lnTo>
                  <a:pt x="86867" y="42672"/>
                </a:lnTo>
                <a:lnTo>
                  <a:pt x="91439" y="41148"/>
                </a:lnTo>
                <a:lnTo>
                  <a:pt x="158366" y="41148"/>
                </a:lnTo>
                <a:lnTo>
                  <a:pt x="152400" y="44069"/>
                </a:lnTo>
                <a:lnTo>
                  <a:pt x="146303" y="45593"/>
                </a:lnTo>
                <a:lnTo>
                  <a:pt x="140208" y="48641"/>
                </a:lnTo>
                <a:lnTo>
                  <a:pt x="134111" y="50165"/>
                </a:lnTo>
                <a:close/>
              </a:path>
              <a:path w="1001395" h="79375">
                <a:moveTo>
                  <a:pt x="86867" y="42672"/>
                </a:moveTo>
                <a:lnTo>
                  <a:pt x="85343" y="42672"/>
                </a:lnTo>
                <a:lnTo>
                  <a:pt x="87782" y="42062"/>
                </a:lnTo>
                <a:lnTo>
                  <a:pt x="86867" y="42672"/>
                </a:lnTo>
                <a:close/>
              </a:path>
              <a:path w="1001395" h="79375">
                <a:moveTo>
                  <a:pt x="591311" y="47117"/>
                </a:moveTo>
                <a:lnTo>
                  <a:pt x="569975" y="44069"/>
                </a:lnTo>
                <a:lnTo>
                  <a:pt x="995172" y="44069"/>
                </a:lnTo>
                <a:lnTo>
                  <a:pt x="989838" y="45593"/>
                </a:lnTo>
                <a:lnTo>
                  <a:pt x="591311" y="45593"/>
                </a:lnTo>
                <a:lnTo>
                  <a:pt x="591311" y="47117"/>
                </a:lnTo>
                <a:close/>
              </a:path>
              <a:path w="1001395" h="79375">
                <a:moveTo>
                  <a:pt x="973835" y="50165"/>
                </a:moveTo>
                <a:lnTo>
                  <a:pt x="618743" y="50165"/>
                </a:lnTo>
                <a:lnTo>
                  <a:pt x="591311" y="45593"/>
                </a:lnTo>
                <a:lnTo>
                  <a:pt x="986027" y="45593"/>
                </a:lnTo>
                <a:lnTo>
                  <a:pt x="975359" y="48641"/>
                </a:lnTo>
                <a:lnTo>
                  <a:pt x="973835" y="50165"/>
                </a:lnTo>
                <a:close/>
              </a:path>
              <a:path w="1001395" h="79375">
                <a:moveTo>
                  <a:pt x="984504" y="47117"/>
                </a:moveTo>
                <a:lnTo>
                  <a:pt x="986027" y="45593"/>
                </a:lnTo>
                <a:lnTo>
                  <a:pt x="989838" y="45593"/>
                </a:lnTo>
                <a:lnTo>
                  <a:pt x="984504" y="47117"/>
                </a:lnTo>
                <a:close/>
              </a:path>
              <a:path w="1001395" h="79375">
                <a:moveTo>
                  <a:pt x="25908" y="50165"/>
                </a:moveTo>
                <a:lnTo>
                  <a:pt x="19811" y="50165"/>
                </a:lnTo>
                <a:lnTo>
                  <a:pt x="22859" y="48641"/>
                </a:lnTo>
                <a:lnTo>
                  <a:pt x="25908" y="50165"/>
                </a:lnTo>
                <a:close/>
              </a:path>
              <a:path w="1001395" h="79375">
                <a:moveTo>
                  <a:pt x="91439" y="67056"/>
                </a:moveTo>
                <a:lnTo>
                  <a:pt x="4571" y="67056"/>
                </a:lnTo>
                <a:lnTo>
                  <a:pt x="6095" y="64008"/>
                </a:lnTo>
                <a:lnTo>
                  <a:pt x="6095" y="60833"/>
                </a:lnTo>
                <a:lnTo>
                  <a:pt x="7619" y="57785"/>
                </a:lnTo>
                <a:lnTo>
                  <a:pt x="9143" y="56388"/>
                </a:lnTo>
                <a:lnTo>
                  <a:pt x="10667" y="53340"/>
                </a:lnTo>
                <a:lnTo>
                  <a:pt x="16763" y="50165"/>
                </a:lnTo>
                <a:lnTo>
                  <a:pt x="30479" y="50165"/>
                </a:lnTo>
                <a:lnTo>
                  <a:pt x="33527" y="51816"/>
                </a:lnTo>
                <a:lnTo>
                  <a:pt x="38100" y="51816"/>
                </a:lnTo>
                <a:lnTo>
                  <a:pt x="39623" y="53340"/>
                </a:lnTo>
                <a:lnTo>
                  <a:pt x="42671" y="53340"/>
                </a:lnTo>
                <a:lnTo>
                  <a:pt x="44195" y="54864"/>
                </a:lnTo>
                <a:lnTo>
                  <a:pt x="41147" y="54864"/>
                </a:lnTo>
                <a:lnTo>
                  <a:pt x="45719" y="56388"/>
                </a:lnTo>
                <a:lnTo>
                  <a:pt x="121787" y="56388"/>
                </a:lnTo>
                <a:lnTo>
                  <a:pt x="118871" y="57785"/>
                </a:lnTo>
                <a:lnTo>
                  <a:pt x="117347" y="57785"/>
                </a:lnTo>
                <a:lnTo>
                  <a:pt x="111251" y="59309"/>
                </a:lnTo>
                <a:lnTo>
                  <a:pt x="102108" y="62357"/>
                </a:lnTo>
                <a:lnTo>
                  <a:pt x="103631" y="62357"/>
                </a:lnTo>
                <a:lnTo>
                  <a:pt x="99059" y="64008"/>
                </a:lnTo>
                <a:lnTo>
                  <a:pt x="96011" y="65532"/>
                </a:lnTo>
                <a:lnTo>
                  <a:pt x="91439" y="67056"/>
                </a:lnTo>
                <a:close/>
              </a:path>
              <a:path w="1001395" h="79375">
                <a:moveTo>
                  <a:pt x="129539" y="53340"/>
                </a:moveTo>
                <a:lnTo>
                  <a:pt x="56387" y="53340"/>
                </a:lnTo>
                <a:lnTo>
                  <a:pt x="60959" y="51816"/>
                </a:lnTo>
                <a:lnTo>
                  <a:pt x="64008" y="50165"/>
                </a:lnTo>
                <a:lnTo>
                  <a:pt x="135635" y="50165"/>
                </a:lnTo>
                <a:lnTo>
                  <a:pt x="129539" y="53340"/>
                </a:lnTo>
                <a:close/>
              </a:path>
              <a:path w="1001395" h="79375">
                <a:moveTo>
                  <a:pt x="637031" y="51816"/>
                </a:moveTo>
                <a:lnTo>
                  <a:pt x="627888" y="50165"/>
                </a:lnTo>
                <a:lnTo>
                  <a:pt x="635508" y="50165"/>
                </a:lnTo>
                <a:lnTo>
                  <a:pt x="637031" y="51816"/>
                </a:lnTo>
                <a:close/>
              </a:path>
              <a:path w="1001395" h="79375">
                <a:moveTo>
                  <a:pt x="883919" y="62357"/>
                </a:moveTo>
                <a:lnTo>
                  <a:pt x="711708" y="62357"/>
                </a:lnTo>
                <a:lnTo>
                  <a:pt x="704088" y="60833"/>
                </a:lnTo>
                <a:lnTo>
                  <a:pt x="702563" y="60833"/>
                </a:lnTo>
                <a:lnTo>
                  <a:pt x="693419" y="59309"/>
                </a:lnTo>
                <a:lnTo>
                  <a:pt x="685799" y="59309"/>
                </a:lnTo>
                <a:lnTo>
                  <a:pt x="678179" y="57785"/>
                </a:lnTo>
                <a:lnTo>
                  <a:pt x="669035" y="57785"/>
                </a:lnTo>
                <a:lnTo>
                  <a:pt x="659892" y="56388"/>
                </a:lnTo>
                <a:lnTo>
                  <a:pt x="652272" y="54864"/>
                </a:lnTo>
                <a:lnTo>
                  <a:pt x="643127" y="51816"/>
                </a:lnTo>
                <a:lnTo>
                  <a:pt x="635508" y="50165"/>
                </a:lnTo>
                <a:lnTo>
                  <a:pt x="963167" y="50165"/>
                </a:lnTo>
                <a:lnTo>
                  <a:pt x="950975" y="51816"/>
                </a:lnTo>
                <a:lnTo>
                  <a:pt x="941831" y="51816"/>
                </a:lnTo>
                <a:lnTo>
                  <a:pt x="929640" y="53340"/>
                </a:lnTo>
                <a:lnTo>
                  <a:pt x="918972" y="56388"/>
                </a:lnTo>
                <a:lnTo>
                  <a:pt x="917447" y="56388"/>
                </a:lnTo>
                <a:lnTo>
                  <a:pt x="905256" y="59309"/>
                </a:lnTo>
                <a:lnTo>
                  <a:pt x="883919" y="62357"/>
                </a:lnTo>
                <a:close/>
              </a:path>
              <a:path w="1001395" h="79375">
                <a:moveTo>
                  <a:pt x="123443" y="54864"/>
                </a:moveTo>
                <a:lnTo>
                  <a:pt x="50291" y="54864"/>
                </a:lnTo>
                <a:lnTo>
                  <a:pt x="53339" y="53340"/>
                </a:lnTo>
                <a:lnTo>
                  <a:pt x="128015" y="53340"/>
                </a:lnTo>
                <a:lnTo>
                  <a:pt x="123443" y="54864"/>
                </a:lnTo>
                <a:close/>
              </a:path>
              <a:path w="1001395" h="79375">
                <a:moveTo>
                  <a:pt x="45719" y="56388"/>
                </a:moveTo>
                <a:lnTo>
                  <a:pt x="41147" y="54864"/>
                </a:lnTo>
                <a:lnTo>
                  <a:pt x="44195" y="54864"/>
                </a:lnTo>
                <a:lnTo>
                  <a:pt x="45719" y="56388"/>
                </a:lnTo>
                <a:close/>
              </a:path>
              <a:path w="1001395" h="79375">
                <a:moveTo>
                  <a:pt x="121787" y="56388"/>
                </a:moveTo>
                <a:lnTo>
                  <a:pt x="45719" y="56388"/>
                </a:lnTo>
                <a:lnTo>
                  <a:pt x="44195" y="54864"/>
                </a:lnTo>
                <a:lnTo>
                  <a:pt x="124967" y="54864"/>
                </a:lnTo>
                <a:lnTo>
                  <a:pt x="121787" y="56388"/>
                </a:lnTo>
                <a:close/>
              </a:path>
              <a:path w="1001395" h="79375">
                <a:moveTo>
                  <a:pt x="861059" y="67056"/>
                </a:moveTo>
                <a:lnTo>
                  <a:pt x="754379" y="67056"/>
                </a:lnTo>
                <a:lnTo>
                  <a:pt x="736092" y="64008"/>
                </a:lnTo>
                <a:lnTo>
                  <a:pt x="726947" y="64008"/>
                </a:lnTo>
                <a:lnTo>
                  <a:pt x="719327" y="62357"/>
                </a:lnTo>
                <a:lnTo>
                  <a:pt x="882395" y="62357"/>
                </a:lnTo>
                <a:lnTo>
                  <a:pt x="873251" y="64008"/>
                </a:lnTo>
                <a:lnTo>
                  <a:pt x="862583" y="65532"/>
                </a:lnTo>
                <a:lnTo>
                  <a:pt x="861059" y="67056"/>
                </a:lnTo>
                <a:close/>
              </a:path>
              <a:path w="1001395" h="79375">
                <a:moveTo>
                  <a:pt x="12191" y="79248"/>
                </a:moveTo>
                <a:lnTo>
                  <a:pt x="7619" y="79248"/>
                </a:lnTo>
                <a:lnTo>
                  <a:pt x="1523" y="76200"/>
                </a:lnTo>
                <a:lnTo>
                  <a:pt x="0" y="71501"/>
                </a:lnTo>
                <a:lnTo>
                  <a:pt x="3047" y="68580"/>
                </a:lnTo>
                <a:lnTo>
                  <a:pt x="4571" y="65532"/>
                </a:lnTo>
                <a:lnTo>
                  <a:pt x="6095" y="64008"/>
                </a:lnTo>
                <a:lnTo>
                  <a:pt x="4571" y="67056"/>
                </a:lnTo>
                <a:lnTo>
                  <a:pt x="18287" y="67056"/>
                </a:lnTo>
                <a:lnTo>
                  <a:pt x="16794" y="69918"/>
                </a:lnTo>
                <a:lnTo>
                  <a:pt x="16763" y="71501"/>
                </a:lnTo>
                <a:lnTo>
                  <a:pt x="15239" y="73025"/>
                </a:lnTo>
                <a:lnTo>
                  <a:pt x="13715" y="76200"/>
                </a:lnTo>
                <a:lnTo>
                  <a:pt x="12191" y="79248"/>
                </a:lnTo>
                <a:close/>
              </a:path>
              <a:path w="1001395" h="79375">
                <a:moveTo>
                  <a:pt x="16763" y="69977"/>
                </a:moveTo>
                <a:lnTo>
                  <a:pt x="18287" y="67056"/>
                </a:lnTo>
                <a:lnTo>
                  <a:pt x="19811" y="67056"/>
                </a:lnTo>
                <a:lnTo>
                  <a:pt x="16763" y="69977"/>
                </a:lnTo>
                <a:close/>
              </a:path>
              <a:path w="1001395" h="79375">
                <a:moveTo>
                  <a:pt x="19811" y="68072"/>
                </a:moveTo>
                <a:lnTo>
                  <a:pt x="19811" y="67056"/>
                </a:lnTo>
                <a:lnTo>
                  <a:pt x="22859" y="67056"/>
                </a:lnTo>
                <a:lnTo>
                  <a:pt x="19811" y="68072"/>
                </a:lnTo>
                <a:close/>
              </a:path>
              <a:path w="1001395" h="79375">
                <a:moveTo>
                  <a:pt x="19811" y="68580"/>
                </a:moveTo>
                <a:lnTo>
                  <a:pt x="19811" y="68072"/>
                </a:lnTo>
                <a:lnTo>
                  <a:pt x="22859" y="67056"/>
                </a:lnTo>
                <a:lnTo>
                  <a:pt x="19811" y="68580"/>
                </a:lnTo>
                <a:close/>
              </a:path>
              <a:path w="1001395" h="79375">
                <a:moveTo>
                  <a:pt x="25908" y="68580"/>
                </a:moveTo>
                <a:lnTo>
                  <a:pt x="22859" y="67056"/>
                </a:lnTo>
                <a:lnTo>
                  <a:pt x="25908" y="67056"/>
                </a:lnTo>
                <a:lnTo>
                  <a:pt x="25908" y="68580"/>
                </a:lnTo>
                <a:close/>
              </a:path>
              <a:path w="1001395" h="79375">
                <a:moveTo>
                  <a:pt x="86867" y="68580"/>
                </a:moveTo>
                <a:lnTo>
                  <a:pt x="28955" y="68580"/>
                </a:lnTo>
                <a:lnTo>
                  <a:pt x="25908" y="67056"/>
                </a:lnTo>
                <a:lnTo>
                  <a:pt x="88391" y="67056"/>
                </a:lnTo>
                <a:lnTo>
                  <a:pt x="86867" y="68580"/>
                </a:lnTo>
                <a:close/>
              </a:path>
              <a:path w="1001395" h="79375">
                <a:moveTo>
                  <a:pt x="841247" y="68580"/>
                </a:moveTo>
                <a:lnTo>
                  <a:pt x="781811" y="68580"/>
                </a:lnTo>
                <a:lnTo>
                  <a:pt x="774192" y="67056"/>
                </a:lnTo>
                <a:lnTo>
                  <a:pt x="851915" y="67056"/>
                </a:lnTo>
                <a:lnTo>
                  <a:pt x="841247" y="68580"/>
                </a:lnTo>
                <a:close/>
              </a:path>
              <a:path w="1001395" h="79375">
                <a:moveTo>
                  <a:pt x="32525" y="71020"/>
                </a:moveTo>
                <a:lnTo>
                  <a:pt x="27431" y="68580"/>
                </a:lnTo>
                <a:lnTo>
                  <a:pt x="30479" y="68580"/>
                </a:lnTo>
                <a:lnTo>
                  <a:pt x="32064" y="70098"/>
                </a:lnTo>
                <a:lnTo>
                  <a:pt x="32525" y="71020"/>
                </a:lnTo>
                <a:close/>
              </a:path>
              <a:path w="1001395" h="79375">
                <a:moveTo>
                  <a:pt x="79247" y="71501"/>
                </a:moveTo>
                <a:lnTo>
                  <a:pt x="33527" y="71501"/>
                </a:lnTo>
                <a:lnTo>
                  <a:pt x="32064" y="70098"/>
                </a:lnTo>
                <a:lnTo>
                  <a:pt x="31940" y="69918"/>
                </a:lnTo>
                <a:lnTo>
                  <a:pt x="30479" y="68580"/>
                </a:lnTo>
                <a:lnTo>
                  <a:pt x="82295" y="68580"/>
                </a:lnTo>
                <a:lnTo>
                  <a:pt x="80835" y="69918"/>
                </a:lnTo>
                <a:lnTo>
                  <a:pt x="79247" y="71501"/>
                </a:lnTo>
                <a:close/>
              </a:path>
              <a:path w="1001395" h="79375">
                <a:moveTo>
                  <a:pt x="80771" y="69977"/>
                </a:moveTo>
                <a:lnTo>
                  <a:pt x="82295" y="68580"/>
                </a:lnTo>
                <a:lnTo>
                  <a:pt x="80898" y="69918"/>
                </a:lnTo>
                <a:lnTo>
                  <a:pt x="80771" y="69977"/>
                </a:lnTo>
                <a:close/>
              </a:path>
              <a:path w="1001395" h="79375">
                <a:moveTo>
                  <a:pt x="80898" y="69918"/>
                </a:moveTo>
                <a:lnTo>
                  <a:pt x="82295" y="68580"/>
                </a:lnTo>
                <a:lnTo>
                  <a:pt x="83819" y="68580"/>
                </a:lnTo>
                <a:lnTo>
                  <a:pt x="80898" y="69918"/>
                </a:lnTo>
                <a:close/>
              </a:path>
              <a:path w="1001395" h="79375">
                <a:moveTo>
                  <a:pt x="810767" y="69977"/>
                </a:moveTo>
                <a:lnTo>
                  <a:pt x="800099" y="69977"/>
                </a:lnTo>
                <a:lnTo>
                  <a:pt x="790956" y="68580"/>
                </a:lnTo>
                <a:lnTo>
                  <a:pt x="821435" y="68580"/>
                </a:lnTo>
                <a:lnTo>
                  <a:pt x="810767" y="69977"/>
                </a:lnTo>
                <a:close/>
              </a:path>
              <a:path w="1001395" h="79375">
                <a:moveTo>
                  <a:pt x="80838" y="69977"/>
                </a:moveTo>
                <a:close/>
              </a:path>
              <a:path w="1001395" h="79375">
                <a:moveTo>
                  <a:pt x="33527" y="71501"/>
                </a:moveTo>
                <a:lnTo>
                  <a:pt x="32525" y="71020"/>
                </a:lnTo>
                <a:lnTo>
                  <a:pt x="32064" y="70098"/>
                </a:lnTo>
                <a:lnTo>
                  <a:pt x="33527" y="71501"/>
                </a:lnTo>
                <a:close/>
              </a:path>
              <a:path w="1001395" h="79375">
                <a:moveTo>
                  <a:pt x="70103" y="74549"/>
                </a:moveTo>
                <a:lnTo>
                  <a:pt x="35051" y="74549"/>
                </a:lnTo>
                <a:lnTo>
                  <a:pt x="33527" y="73025"/>
                </a:lnTo>
                <a:lnTo>
                  <a:pt x="32525" y="71020"/>
                </a:lnTo>
                <a:lnTo>
                  <a:pt x="33527" y="71501"/>
                </a:lnTo>
                <a:lnTo>
                  <a:pt x="76200" y="71501"/>
                </a:lnTo>
                <a:lnTo>
                  <a:pt x="74675" y="73025"/>
                </a:lnTo>
                <a:lnTo>
                  <a:pt x="70103" y="74549"/>
                </a:lnTo>
                <a:close/>
              </a:path>
              <a:path w="1001395" h="79375">
                <a:moveTo>
                  <a:pt x="64008" y="76200"/>
                </a:moveTo>
                <a:lnTo>
                  <a:pt x="39623" y="76200"/>
                </a:lnTo>
                <a:lnTo>
                  <a:pt x="36575" y="74549"/>
                </a:lnTo>
                <a:lnTo>
                  <a:pt x="67055" y="74549"/>
                </a:lnTo>
                <a:lnTo>
                  <a:pt x="64008" y="76200"/>
                </a:lnTo>
                <a:close/>
              </a:path>
              <a:path w="1001395" h="79375">
                <a:moveTo>
                  <a:pt x="56387" y="77724"/>
                </a:moveTo>
                <a:lnTo>
                  <a:pt x="44195" y="77724"/>
                </a:lnTo>
                <a:lnTo>
                  <a:pt x="41147" y="76200"/>
                </a:lnTo>
                <a:lnTo>
                  <a:pt x="59435" y="76200"/>
                </a:lnTo>
                <a:lnTo>
                  <a:pt x="56387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3" name="object 13"/>
          <p:cNvSpPr/>
          <p:nvPr/>
        </p:nvSpPr>
        <p:spPr>
          <a:xfrm>
            <a:off x="2097024" y="4840224"/>
            <a:ext cx="932815" cy="129539"/>
          </a:xfrm>
          <a:custGeom>
            <a:avLst/>
            <a:gdLst/>
            <a:ahLst/>
            <a:cxnLst/>
            <a:rect l="l" t="t" r="r" b="b"/>
            <a:pathLst>
              <a:path w="932814" h="129539">
                <a:moveTo>
                  <a:pt x="929640" y="15240"/>
                </a:moveTo>
                <a:lnTo>
                  <a:pt x="598932" y="15240"/>
                </a:lnTo>
                <a:lnTo>
                  <a:pt x="603503" y="11430"/>
                </a:lnTo>
                <a:lnTo>
                  <a:pt x="606551" y="11430"/>
                </a:lnTo>
                <a:lnTo>
                  <a:pt x="611124" y="10160"/>
                </a:lnTo>
                <a:lnTo>
                  <a:pt x="819911" y="10160"/>
                </a:lnTo>
                <a:lnTo>
                  <a:pt x="827532" y="8890"/>
                </a:lnTo>
                <a:lnTo>
                  <a:pt x="836675" y="8890"/>
                </a:lnTo>
                <a:lnTo>
                  <a:pt x="844295" y="6350"/>
                </a:lnTo>
                <a:lnTo>
                  <a:pt x="854964" y="5080"/>
                </a:lnTo>
                <a:lnTo>
                  <a:pt x="853440" y="5080"/>
                </a:lnTo>
                <a:lnTo>
                  <a:pt x="862583" y="3810"/>
                </a:lnTo>
                <a:lnTo>
                  <a:pt x="864108" y="3810"/>
                </a:lnTo>
                <a:lnTo>
                  <a:pt x="874775" y="2540"/>
                </a:lnTo>
                <a:lnTo>
                  <a:pt x="893064" y="0"/>
                </a:lnTo>
                <a:lnTo>
                  <a:pt x="917448" y="0"/>
                </a:lnTo>
                <a:lnTo>
                  <a:pt x="926592" y="1270"/>
                </a:lnTo>
                <a:lnTo>
                  <a:pt x="929640" y="2540"/>
                </a:lnTo>
                <a:lnTo>
                  <a:pt x="931164" y="3810"/>
                </a:lnTo>
                <a:lnTo>
                  <a:pt x="932687" y="6350"/>
                </a:lnTo>
                <a:lnTo>
                  <a:pt x="932687" y="10160"/>
                </a:lnTo>
                <a:lnTo>
                  <a:pt x="929640" y="15240"/>
                </a:lnTo>
                <a:close/>
              </a:path>
              <a:path w="932814" h="129539">
                <a:moveTo>
                  <a:pt x="675132" y="5080"/>
                </a:moveTo>
                <a:lnTo>
                  <a:pt x="652272" y="5080"/>
                </a:lnTo>
                <a:lnTo>
                  <a:pt x="658367" y="3810"/>
                </a:lnTo>
                <a:lnTo>
                  <a:pt x="670559" y="3810"/>
                </a:lnTo>
                <a:lnTo>
                  <a:pt x="675132" y="5080"/>
                </a:lnTo>
                <a:close/>
              </a:path>
              <a:path w="932814" h="129539">
                <a:moveTo>
                  <a:pt x="699516" y="6350"/>
                </a:moveTo>
                <a:lnTo>
                  <a:pt x="627887" y="6350"/>
                </a:lnTo>
                <a:lnTo>
                  <a:pt x="632459" y="5080"/>
                </a:lnTo>
                <a:lnTo>
                  <a:pt x="693419" y="5080"/>
                </a:lnTo>
                <a:lnTo>
                  <a:pt x="699516" y="6350"/>
                </a:lnTo>
                <a:close/>
              </a:path>
              <a:path w="932814" h="129539">
                <a:moveTo>
                  <a:pt x="722375" y="8890"/>
                </a:moveTo>
                <a:lnTo>
                  <a:pt x="621791" y="8890"/>
                </a:lnTo>
                <a:lnTo>
                  <a:pt x="626364" y="6350"/>
                </a:lnTo>
                <a:lnTo>
                  <a:pt x="714756" y="6350"/>
                </a:lnTo>
                <a:lnTo>
                  <a:pt x="722375" y="8890"/>
                </a:lnTo>
                <a:close/>
              </a:path>
              <a:path w="932814" h="129539">
                <a:moveTo>
                  <a:pt x="743711" y="10160"/>
                </a:moveTo>
                <a:lnTo>
                  <a:pt x="615695" y="10160"/>
                </a:lnTo>
                <a:lnTo>
                  <a:pt x="620267" y="8890"/>
                </a:lnTo>
                <a:lnTo>
                  <a:pt x="737616" y="8890"/>
                </a:lnTo>
                <a:lnTo>
                  <a:pt x="743711" y="10160"/>
                </a:lnTo>
                <a:close/>
              </a:path>
              <a:path w="932814" h="129539">
                <a:moveTo>
                  <a:pt x="922019" y="19050"/>
                </a:moveTo>
                <a:lnTo>
                  <a:pt x="585216" y="19050"/>
                </a:lnTo>
                <a:lnTo>
                  <a:pt x="594359" y="16510"/>
                </a:lnTo>
                <a:lnTo>
                  <a:pt x="595883" y="15240"/>
                </a:lnTo>
                <a:lnTo>
                  <a:pt x="600456" y="12700"/>
                </a:lnTo>
                <a:lnTo>
                  <a:pt x="598932" y="15240"/>
                </a:lnTo>
                <a:lnTo>
                  <a:pt x="929640" y="15240"/>
                </a:lnTo>
                <a:lnTo>
                  <a:pt x="922019" y="19050"/>
                </a:lnTo>
                <a:close/>
              </a:path>
              <a:path w="932814" h="129539">
                <a:moveTo>
                  <a:pt x="635508" y="33020"/>
                </a:moveTo>
                <a:lnTo>
                  <a:pt x="551687" y="33020"/>
                </a:lnTo>
                <a:lnTo>
                  <a:pt x="557783" y="31750"/>
                </a:lnTo>
                <a:lnTo>
                  <a:pt x="569975" y="25400"/>
                </a:lnTo>
                <a:lnTo>
                  <a:pt x="574548" y="24130"/>
                </a:lnTo>
                <a:lnTo>
                  <a:pt x="576072" y="24130"/>
                </a:lnTo>
                <a:lnTo>
                  <a:pt x="580643" y="21590"/>
                </a:lnTo>
                <a:lnTo>
                  <a:pt x="579119" y="21590"/>
                </a:lnTo>
                <a:lnTo>
                  <a:pt x="583691" y="19050"/>
                </a:lnTo>
                <a:lnTo>
                  <a:pt x="920495" y="19050"/>
                </a:lnTo>
                <a:lnTo>
                  <a:pt x="911351" y="24130"/>
                </a:lnTo>
                <a:lnTo>
                  <a:pt x="906779" y="25400"/>
                </a:lnTo>
                <a:lnTo>
                  <a:pt x="899159" y="25400"/>
                </a:lnTo>
                <a:lnTo>
                  <a:pt x="888492" y="27940"/>
                </a:lnTo>
                <a:lnTo>
                  <a:pt x="877824" y="29210"/>
                </a:lnTo>
                <a:lnTo>
                  <a:pt x="868679" y="29210"/>
                </a:lnTo>
                <a:lnTo>
                  <a:pt x="861567" y="31750"/>
                </a:lnTo>
                <a:lnTo>
                  <a:pt x="641603" y="31750"/>
                </a:lnTo>
                <a:lnTo>
                  <a:pt x="635508" y="33020"/>
                </a:lnTo>
                <a:close/>
              </a:path>
              <a:path w="932814" h="129539">
                <a:moveTo>
                  <a:pt x="152400" y="29210"/>
                </a:moveTo>
                <a:lnTo>
                  <a:pt x="131063" y="29210"/>
                </a:lnTo>
                <a:lnTo>
                  <a:pt x="135635" y="27940"/>
                </a:lnTo>
                <a:lnTo>
                  <a:pt x="147827" y="27940"/>
                </a:lnTo>
                <a:lnTo>
                  <a:pt x="152400" y="29210"/>
                </a:lnTo>
                <a:close/>
              </a:path>
              <a:path w="932814" h="129539">
                <a:moveTo>
                  <a:pt x="167639" y="31750"/>
                </a:moveTo>
                <a:lnTo>
                  <a:pt x="128016" y="31750"/>
                </a:lnTo>
                <a:lnTo>
                  <a:pt x="132587" y="29210"/>
                </a:lnTo>
                <a:lnTo>
                  <a:pt x="163067" y="29210"/>
                </a:lnTo>
                <a:lnTo>
                  <a:pt x="167639" y="31750"/>
                </a:lnTo>
                <a:close/>
              </a:path>
              <a:path w="932814" h="129539">
                <a:moveTo>
                  <a:pt x="195071" y="39370"/>
                </a:moveTo>
                <a:lnTo>
                  <a:pt x="102108" y="39370"/>
                </a:lnTo>
                <a:lnTo>
                  <a:pt x="106679" y="36830"/>
                </a:lnTo>
                <a:lnTo>
                  <a:pt x="108204" y="35560"/>
                </a:lnTo>
                <a:lnTo>
                  <a:pt x="111251" y="34290"/>
                </a:lnTo>
                <a:lnTo>
                  <a:pt x="115824" y="33020"/>
                </a:lnTo>
                <a:lnTo>
                  <a:pt x="117347" y="33020"/>
                </a:lnTo>
                <a:lnTo>
                  <a:pt x="121920" y="31750"/>
                </a:lnTo>
                <a:lnTo>
                  <a:pt x="172212" y="31750"/>
                </a:lnTo>
                <a:lnTo>
                  <a:pt x="173735" y="33020"/>
                </a:lnTo>
                <a:lnTo>
                  <a:pt x="178308" y="34290"/>
                </a:lnTo>
                <a:lnTo>
                  <a:pt x="184404" y="34290"/>
                </a:lnTo>
                <a:lnTo>
                  <a:pt x="188975" y="36830"/>
                </a:lnTo>
                <a:lnTo>
                  <a:pt x="195071" y="39370"/>
                </a:lnTo>
                <a:close/>
              </a:path>
              <a:path w="932814" h="129539">
                <a:moveTo>
                  <a:pt x="858011" y="33020"/>
                </a:moveTo>
                <a:lnTo>
                  <a:pt x="684275" y="33020"/>
                </a:lnTo>
                <a:lnTo>
                  <a:pt x="678179" y="31750"/>
                </a:lnTo>
                <a:lnTo>
                  <a:pt x="861567" y="31750"/>
                </a:lnTo>
                <a:lnTo>
                  <a:pt x="858011" y="33020"/>
                </a:lnTo>
                <a:close/>
              </a:path>
              <a:path w="932814" h="129539">
                <a:moveTo>
                  <a:pt x="182879" y="34290"/>
                </a:moveTo>
                <a:lnTo>
                  <a:pt x="178308" y="34290"/>
                </a:lnTo>
                <a:lnTo>
                  <a:pt x="178308" y="33020"/>
                </a:lnTo>
                <a:lnTo>
                  <a:pt x="182879" y="34290"/>
                </a:lnTo>
                <a:close/>
              </a:path>
              <a:path w="932814" h="129539">
                <a:moveTo>
                  <a:pt x="600456" y="41910"/>
                </a:moveTo>
                <a:lnTo>
                  <a:pt x="528827" y="41910"/>
                </a:lnTo>
                <a:lnTo>
                  <a:pt x="534924" y="40640"/>
                </a:lnTo>
                <a:lnTo>
                  <a:pt x="541019" y="36830"/>
                </a:lnTo>
                <a:lnTo>
                  <a:pt x="547116" y="35560"/>
                </a:lnTo>
                <a:lnTo>
                  <a:pt x="547116" y="34290"/>
                </a:lnTo>
                <a:lnTo>
                  <a:pt x="553211" y="33020"/>
                </a:lnTo>
                <a:lnTo>
                  <a:pt x="632459" y="33020"/>
                </a:lnTo>
                <a:lnTo>
                  <a:pt x="623316" y="35560"/>
                </a:lnTo>
                <a:lnTo>
                  <a:pt x="621791" y="35560"/>
                </a:lnTo>
                <a:lnTo>
                  <a:pt x="617219" y="36830"/>
                </a:lnTo>
                <a:lnTo>
                  <a:pt x="614172" y="36830"/>
                </a:lnTo>
                <a:lnTo>
                  <a:pt x="609600" y="39370"/>
                </a:lnTo>
                <a:lnTo>
                  <a:pt x="608075" y="39370"/>
                </a:lnTo>
                <a:lnTo>
                  <a:pt x="603503" y="40640"/>
                </a:lnTo>
                <a:lnTo>
                  <a:pt x="605027" y="40640"/>
                </a:lnTo>
                <a:lnTo>
                  <a:pt x="600456" y="41910"/>
                </a:lnTo>
                <a:close/>
              </a:path>
              <a:path w="932814" h="129539">
                <a:moveTo>
                  <a:pt x="830579" y="35560"/>
                </a:moveTo>
                <a:lnTo>
                  <a:pt x="719327" y="35560"/>
                </a:lnTo>
                <a:lnTo>
                  <a:pt x="711708" y="34290"/>
                </a:lnTo>
                <a:lnTo>
                  <a:pt x="704087" y="34290"/>
                </a:lnTo>
                <a:lnTo>
                  <a:pt x="696467" y="33020"/>
                </a:lnTo>
                <a:lnTo>
                  <a:pt x="847343" y="33020"/>
                </a:lnTo>
                <a:lnTo>
                  <a:pt x="839724" y="34290"/>
                </a:lnTo>
                <a:lnTo>
                  <a:pt x="830579" y="35560"/>
                </a:lnTo>
                <a:close/>
              </a:path>
              <a:path w="932814" h="129539">
                <a:moveTo>
                  <a:pt x="797051" y="36830"/>
                </a:moveTo>
                <a:lnTo>
                  <a:pt x="749808" y="36830"/>
                </a:lnTo>
                <a:lnTo>
                  <a:pt x="742187" y="35560"/>
                </a:lnTo>
                <a:lnTo>
                  <a:pt x="804672" y="35560"/>
                </a:lnTo>
                <a:lnTo>
                  <a:pt x="797051" y="36830"/>
                </a:lnTo>
                <a:close/>
              </a:path>
              <a:path w="932814" h="129539">
                <a:moveTo>
                  <a:pt x="251459" y="55880"/>
                </a:moveTo>
                <a:lnTo>
                  <a:pt x="153924" y="55880"/>
                </a:lnTo>
                <a:lnTo>
                  <a:pt x="142747" y="53551"/>
                </a:lnTo>
                <a:lnTo>
                  <a:pt x="143255" y="53340"/>
                </a:lnTo>
                <a:lnTo>
                  <a:pt x="76200" y="53340"/>
                </a:lnTo>
                <a:lnTo>
                  <a:pt x="80771" y="48260"/>
                </a:lnTo>
                <a:lnTo>
                  <a:pt x="85343" y="46990"/>
                </a:lnTo>
                <a:lnTo>
                  <a:pt x="89916" y="43180"/>
                </a:lnTo>
                <a:lnTo>
                  <a:pt x="94487" y="41910"/>
                </a:lnTo>
                <a:lnTo>
                  <a:pt x="96012" y="40640"/>
                </a:lnTo>
                <a:lnTo>
                  <a:pt x="100583" y="39370"/>
                </a:lnTo>
                <a:lnTo>
                  <a:pt x="103631" y="36830"/>
                </a:lnTo>
                <a:lnTo>
                  <a:pt x="102108" y="39370"/>
                </a:lnTo>
                <a:lnTo>
                  <a:pt x="193547" y="39370"/>
                </a:lnTo>
                <a:lnTo>
                  <a:pt x="202691" y="41910"/>
                </a:lnTo>
                <a:lnTo>
                  <a:pt x="208787" y="43180"/>
                </a:lnTo>
                <a:lnTo>
                  <a:pt x="214883" y="46990"/>
                </a:lnTo>
                <a:lnTo>
                  <a:pt x="216408" y="46990"/>
                </a:lnTo>
                <a:lnTo>
                  <a:pt x="220979" y="48260"/>
                </a:lnTo>
                <a:lnTo>
                  <a:pt x="227075" y="49530"/>
                </a:lnTo>
                <a:lnTo>
                  <a:pt x="225551" y="49530"/>
                </a:lnTo>
                <a:lnTo>
                  <a:pt x="233171" y="50800"/>
                </a:lnTo>
                <a:lnTo>
                  <a:pt x="251459" y="55880"/>
                </a:lnTo>
                <a:close/>
              </a:path>
              <a:path w="932814" h="129539">
                <a:moveTo>
                  <a:pt x="562356" y="58420"/>
                </a:moveTo>
                <a:lnTo>
                  <a:pt x="496824" y="58420"/>
                </a:lnTo>
                <a:lnTo>
                  <a:pt x="501395" y="55880"/>
                </a:lnTo>
                <a:lnTo>
                  <a:pt x="502919" y="54610"/>
                </a:lnTo>
                <a:lnTo>
                  <a:pt x="515111" y="48260"/>
                </a:lnTo>
                <a:lnTo>
                  <a:pt x="516635" y="48260"/>
                </a:lnTo>
                <a:lnTo>
                  <a:pt x="522732" y="45720"/>
                </a:lnTo>
                <a:lnTo>
                  <a:pt x="521208" y="45720"/>
                </a:lnTo>
                <a:lnTo>
                  <a:pt x="527303" y="41910"/>
                </a:lnTo>
                <a:lnTo>
                  <a:pt x="598932" y="41910"/>
                </a:lnTo>
                <a:lnTo>
                  <a:pt x="597408" y="43180"/>
                </a:lnTo>
                <a:lnTo>
                  <a:pt x="595883" y="43180"/>
                </a:lnTo>
                <a:lnTo>
                  <a:pt x="591311" y="46990"/>
                </a:lnTo>
                <a:lnTo>
                  <a:pt x="589787" y="46990"/>
                </a:lnTo>
                <a:lnTo>
                  <a:pt x="585216" y="48260"/>
                </a:lnTo>
                <a:lnTo>
                  <a:pt x="580643" y="50800"/>
                </a:lnTo>
                <a:lnTo>
                  <a:pt x="579119" y="50800"/>
                </a:lnTo>
                <a:lnTo>
                  <a:pt x="574548" y="53340"/>
                </a:lnTo>
                <a:lnTo>
                  <a:pt x="568451" y="55880"/>
                </a:lnTo>
                <a:lnTo>
                  <a:pt x="562356" y="57150"/>
                </a:lnTo>
                <a:lnTo>
                  <a:pt x="562356" y="58420"/>
                </a:lnTo>
                <a:close/>
              </a:path>
              <a:path w="932814" h="129539">
                <a:moveTo>
                  <a:pt x="594359" y="45720"/>
                </a:moveTo>
                <a:lnTo>
                  <a:pt x="595883" y="43180"/>
                </a:lnTo>
                <a:lnTo>
                  <a:pt x="597408" y="43180"/>
                </a:lnTo>
                <a:lnTo>
                  <a:pt x="594359" y="45720"/>
                </a:lnTo>
                <a:close/>
              </a:path>
              <a:path w="932814" h="129539">
                <a:moveTo>
                  <a:pt x="40494" y="77651"/>
                </a:moveTo>
                <a:lnTo>
                  <a:pt x="42671" y="74930"/>
                </a:lnTo>
                <a:lnTo>
                  <a:pt x="42671" y="73660"/>
                </a:lnTo>
                <a:lnTo>
                  <a:pt x="47243" y="72390"/>
                </a:lnTo>
                <a:lnTo>
                  <a:pt x="50291" y="69850"/>
                </a:lnTo>
                <a:lnTo>
                  <a:pt x="64008" y="59690"/>
                </a:lnTo>
                <a:lnTo>
                  <a:pt x="64008" y="58420"/>
                </a:lnTo>
                <a:lnTo>
                  <a:pt x="68579" y="55880"/>
                </a:lnTo>
                <a:lnTo>
                  <a:pt x="73151" y="54610"/>
                </a:lnTo>
                <a:lnTo>
                  <a:pt x="77724" y="50800"/>
                </a:lnTo>
                <a:lnTo>
                  <a:pt x="76200" y="53340"/>
                </a:lnTo>
                <a:lnTo>
                  <a:pt x="141731" y="53340"/>
                </a:lnTo>
                <a:lnTo>
                  <a:pt x="142341" y="53594"/>
                </a:lnTo>
                <a:lnTo>
                  <a:pt x="138683" y="54610"/>
                </a:lnTo>
                <a:lnTo>
                  <a:pt x="137159" y="54610"/>
                </a:lnTo>
                <a:lnTo>
                  <a:pt x="131063" y="55880"/>
                </a:lnTo>
                <a:lnTo>
                  <a:pt x="128016" y="55880"/>
                </a:lnTo>
                <a:lnTo>
                  <a:pt x="123443" y="57150"/>
                </a:lnTo>
                <a:lnTo>
                  <a:pt x="120395" y="57150"/>
                </a:lnTo>
                <a:lnTo>
                  <a:pt x="115824" y="58420"/>
                </a:lnTo>
                <a:lnTo>
                  <a:pt x="117347" y="58420"/>
                </a:lnTo>
                <a:lnTo>
                  <a:pt x="114300" y="59690"/>
                </a:lnTo>
                <a:lnTo>
                  <a:pt x="112775" y="62230"/>
                </a:lnTo>
                <a:lnTo>
                  <a:pt x="108204" y="62230"/>
                </a:lnTo>
                <a:lnTo>
                  <a:pt x="108204" y="63500"/>
                </a:lnTo>
                <a:lnTo>
                  <a:pt x="105155" y="63500"/>
                </a:lnTo>
                <a:lnTo>
                  <a:pt x="100583" y="64770"/>
                </a:lnTo>
                <a:lnTo>
                  <a:pt x="97535" y="67310"/>
                </a:lnTo>
                <a:lnTo>
                  <a:pt x="92963" y="69850"/>
                </a:lnTo>
                <a:lnTo>
                  <a:pt x="94487" y="69850"/>
                </a:lnTo>
                <a:lnTo>
                  <a:pt x="91439" y="71120"/>
                </a:lnTo>
                <a:lnTo>
                  <a:pt x="89916" y="72390"/>
                </a:lnTo>
                <a:lnTo>
                  <a:pt x="85343" y="73660"/>
                </a:lnTo>
                <a:lnTo>
                  <a:pt x="79857" y="77470"/>
                </a:lnTo>
                <a:lnTo>
                  <a:pt x="41147" y="77470"/>
                </a:lnTo>
                <a:lnTo>
                  <a:pt x="40494" y="77651"/>
                </a:lnTo>
                <a:close/>
              </a:path>
              <a:path w="932814" h="129539">
                <a:moveTo>
                  <a:pt x="142602" y="53521"/>
                </a:moveTo>
                <a:lnTo>
                  <a:pt x="141731" y="53340"/>
                </a:lnTo>
                <a:lnTo>
                  <a:pt x="143255" y="53340"/>
                </a:lnTo>
                <a:lnTo>
                  <a:pt x="142602" y="53521"/>
                </a:lnTo>
                <a:close/>
              </a:path>
              <a:path w="932814" h="129539">
                <a:moveTo>
                  <a:pt x="142493" y="53657"/>
                </a:moveTo>
                <a:lnTo>
                  <a:pt x="142341" y="53594"/>
                </a:lnTo>
                <a:lnTo>
                  <a:pt x="142602" y="53521"/>
                </a:lnTo>
                <a:lnTo>
                  <a:pt x="142493" y="53657"/>
                </a:lnTo>
                <a:close/>
              </a:path>
              <a:path w="932814" h="129539">
                <a:moveTo>
                  <a:pt x="144779" y="54610"/>
                </a:moveTo>
                <a:lnTo>
                  <a:pt x="140208" y="54610"/>
                </a:lnTo>
                <a:lnTo>
                  <a:pt x="142493" y="53657"/>
                </a:lnTo>
                <a:lnTo>
                  <a:pt x="144779" y="54610"/>
                </a:lnTo>
                <a:close/>
              </a:path>
              <a:path w="932814" h="129539">
                <a:moveTo>
                  <a:pt x="259079" y="57150"/>
                </a:moveTo>
                <a:lnTo>
                  <a:pt x="167639" y="57150"/>
                </a:lnTo>
                <a:lnTo>
                  <a:pt x="163067" y="55880"/>
                </a:lnTo>
                <a:lnTo>
                  <a:pt x="252983" y="55880"/>
                </a:lnTo>
                <a:lnTo>
                  <a:pt x="259079" y="57150"/>
                </a:lnTo>
                <a:close/>
              </a:path>
              <a:path w="932814" h="129539">
                <a:moveTo>
                  <a:pt x="120395" y="58420"/>
                </a:moveTo>
                <a:lnTo>
                  <a:pt x="120395" y="57150"/>
                </a:lnTo>
                <a:lnTo>
                  <a:pt x="123443" y="57150"/>
                </a:lnTo>
                <a:lnTo>
                  <a:pt x="120395" y="58420"/>
                </a:lnTo>
                <a:close/>
              </a:path>
              <a:path w="932814" h="129539">
                <a:moveTo>
                  <a:pt x="263651" y="58420"/>
                </a:moveTo>
                <a:lnTo>
                  <a:pt x="170687" y="58420"/>
                </a:lnTo>
                <a:lnTo>
                  <a:pt x="166116" y="57150"/>
                </a:lnTo>
                <a:lnTo>
                  <a:pt x="257555" y="57150"/>
                </a:lnTo>
                <a:lnTo>
                  <a:pt x="263651" y="58420"/>
                </a:lnTo>
                <a:close/>
              </a:path>
              <a:path w="932814" h="129539">
                <a:moveTo>
                  <a:pt x="525779" y="72390"/>
                </a:moveTo>
                <a:lnTo>
                  <a:pt x="461772" y="72390"/>
                </a:lnTo>
                <a:lnTo>
                  <a:pt x="467867" y="69850"/>
                </a:lnTo>
                <a:lnTo>
                  <a:pt x="466343" y="69850"/>
                </a:lnTo>
                <a:lnTo>
                  <a:pt x="472440" y="67310"/>
                </a:lnTo>
                <a:lnTo>
                  <a:pt x="473964" y="66040"/>
                </a:lnTo>
                <a:lnTo>
                  <a:pt x="486156" y="63500"/>
                </a:lnTo>
                <a:lnTo>
                  <a:pt x="490727" y="59690"/>
                </a:lnTo>
                <a:lnTo>
                  <a:pt x="492251" y="59690"/>
                </a:lnTo>
                <a:lnTo>
                  <a:pt x="498348" y="57150"/>
                </a:lnTo>
                <a:lnTo>
                  <a:pt x="496824" y="58420"/>
                </a:lnTo>
                <a:lnTo>
                  <a:pt x="562356" y="58420"/>
                </a:lnTo>
                <a:lnTo>
                  <a:pt x="556259" y="59690"/>
                </a:lnTo>
                <a:lnTo>
                  <a:pt x="550164" y="63500"/>
                </a:lnTo>
                <a:lnTo>
                  <a:pt x="544067" y="64770"/>
                </a:lnTo>
                <a:lnTo>
                  <a:pt x="541020" y="66040"/>
                </a:lnTo>
                <a:lnTo>
                  <a:pt x="539495" y="66040"/>
                </a:lnTo>
                <a:lnTo>
                  <a:pt x="533400" y="69850"/>
                </a:lnTo>
                <a:lnTo>
                  <a:pt x="531875" y="71120"/>
                </a:lnTo>
                <a:lnTo>
                  <a:pt x="525779" y="72390"/>
                </a:lnTo>
                <a:close/>
              </a:path>
              <a:path w="932814" h="129539">
                <a:moveTo>
                  <a:pt x="338327" y="72390"/>
                </a:moveTo>
                <a:lnTo>
                  <a:pt x="211835" y="72390"/>
                </a:lnTo>
                <a:lnTo>
                  <a:pt x="207263" y="69850"/>
                </a:lnTo>
                <a:lnTo>
                  <a:pt x="195071" y="66040"/>
                </a:lnTo>
                <a:lnTo>
                  <a:pt x="185927" y="63500"/>
                </a:lnTo>
                <a:lnTo>
                  <a:pt x="184404" y="63500"/>
                </a:lnTo>
                <a:lnTo>
                  <a:pt x="179831" y="59690"/>
                </a:lnTo>
                <a:lnTo>
                  <a:pt x="175259" y="58420"/>
                </a:lnTo>
                <a:lnTo>
                  <a:pt x="271271" y="58420"/>
                </a:lnTo>
                <a:lnTo>
                  <a:pt x="277367" y="59690"/>
                </a:lnTo>
                <a:lnTo>
                  <a:pt x="275843" y="59690"/>
                </a:lnTo>
                <a:lnTo>
                  <a:pt x="283463" y="62230"/>
                </a:lnTo>
                <a:lnTo>
                  <a:pt x="291083" y="62230"/>
                </a:lnTo>
                <a:lnTo>
                  <a:pt x="303275" y="64770"/>
                </a:lnTo>
                <a:lnTo>
                  <a:pt x="310895" y="66040"/>
                </a:lnTo>
                <a:lnTo>
                  <a:pt x="316991" y="66040"/>
                </a:lnTo>
                <a:lnTo>
                  <a:pt x="318516" y="67310"/>
                </a:lnTo>
                <a:lnTo>
                  <a:pt x="330708" y="71120"/>
                </a:lnTo>
                <a:lnTo>
                  <a:pt x="332231" y="71120"/>
                </a:lnTo>
                <a:lnTo>
                  <a:pt x="338327" y="72390"/>
                </a:lnTo>
                <a:close/>
              </a:path>
              <a:path w="932814" h="129539">
                <a:moveTo>
                  <a:pt x="537972" y="67310"/>
                </a:moveTo>
                <a:lnTo>
                  <a:pt x="539495" y="66040"/>
                </a:lnTo>
                <a:lnTo>
                  <a:pt x="541020" y="66040"/>
                </a:lnTo>
                <a:lnTo>
                  <a:pt x="537972" y="67310"/>
                </a:lnTo>
                <a:close/>
              </a:path>
              <a:path w="932814" h="129539">
                <a:moveTo>
                  <a:pt x="397764" y="83820"/>
                </a:moveTo>
                <a:lnTo>
                  <a:pt x="260604" y="83820"/>
                </a:lnTo>
                <a:lnTo>
                  <a:pt x="252983" y="81280"/>
                </a:lnTo>
                <a:lnTo>
                  <a:pt x="240791" y="78740"/>
                </a:lnTo>
                <a:lnTo>
                  <a:pt x="225551" y="74930"/>
                </a:lnTo>
                <a:lnTo>
                  <a:pt x="227075" y="74930"/>
                </a:lnTo>
                <a:lnTo>
                  <a:pt x="220979" y="73660"/>
                </a:lnTo>
                <a:lnTo>
                  <a:pt x="219455" y="73660"/>
                </a:lnTo>
                <a:lnTo>
                  <a:pt x="213359" y="72390"/>
                </a:lnTo>
                <a:lnTo>
                  <a:pt x="336804" y="72390"/>
                </a:lnTo>
                <a:lnTo>
                  <a:pt x="344424" y="73660"/>
                </a:lnTo>
                <a:lnTo>
                  <a:pt x="350519" y="74930"/>
                </a:lnTo>
                <a:lnTo>
                  <a:pt x="365759" y="78740"/>
                </a:lnTo>
                <a:lnTo>
                  <a:pt x="364235" y="78740"/>
                </a:lnTo>
                <a:lnTo>
                  <a:pt x="379475" y="81280"/>
                </a:lnTo>
                <a:lnTo>
                  <a:pt x="390143" y="81280"/>
                </a:lnTo>
                <a:lnTo>
                  <a:pt x="397764" y="83820"/>
                </a:lnTo>
                <a:close/>
              </a:path>
              <a:path w="932814" h="129539">
                <a:moveTo>
                  <a:pt x="496824" y="87630"/>
                </a:moveTo>
                <a:lnTo>
                  <a:pt x="278891" y="87630"/>
                </a:lnTo>
                <a:lnTo>
                  <a:pt x="272795" y="86360"/>
                </a:lnTo>
                <a:lnTo>
                  <a:pt x="271271" y="86360"/>
                </a:lnTo>
                <a:lnTo>
                  <a:pt x="259079" y="83820"/>
                </a:lnTo>
                <a:lnTo>
                  <a:pt x="403859" y="83820"/>
                </a:lnTo>
                <a:lnTo>
                  <a:pt x="409956" y="81280"/>
                </a:lnTo>
                <a:lnTo>
                  <a:pt x="426719" y="81280"/>
                </a:lnTo>
                <a:lnTo>
                  <a:pt x="432816" y="80010"/>
                </a:lnTo>
                <a:lnTo>
                  <a:pt x="431291" y="80010"/>
                </a:lnTo>
                <a:lnTo>
                  <a:pt x="455675" y="73660"/>
                </a:lnTo>
                <a:lnTo>
                  <a:pt x="454151" y="73660"/>
                </a:lnTo>
                <a:lnTo>
                  <a:pt x="460248" y="72390"/>
                </a:lnTo>
                <a:lnTo>
                  <a:pt x="527303" y="72390"/>
                </a:lnTo>
                <a:lnTo>
                  <a:pt x="517550" y="77470"/>
                </a:lnTo>
                <a:lnTo>
                  <a:pt x="516635" y="77470"/>
                </a:lnTo>
                <a:lnTo>
                  <a:pt x="510540" y="81280"/>
                </a:lnTo>
                <a:lnTo>
                  <a:pt x="507491" y="83820"/>
                </a:lnTo>
                <a:lnTo>
                  <a:pt x="501395" y="85090"/>
                </a:lnTo>
                <a:lnTo>
                  <a:pt x="496824" y="87630"/>
                </a:lnTo>
                <a:close/>
              </a:path>
              <a:path w="932814" h="129539">
                <a:moveTo>
                  <a:pt x="39624" y="78740"/>
                </a:moveTo>
                <a:lnTo>
                  <a:pt x="40494" y="77651"/>
                </a:lnTo>
                <a:lnTo>
                  <a:pt x="41147" y="77470"/>
                </a:lnTo>
                <a:lnTo>
                  <a:pt x="39624" y="78740"/>
                </a:lnTo>
                <a:close/>
              </a:path>
              <a:path w="932814" h="129539">
                <a:moveTo>
                  <a:pt x="76200" y="80010"/>
                </a:moveTo>
                <a:lnTo>
                  <a:pt x="77724" y="78740"/>
                </a:lnTo>
                <a:lnTo>
                  <a:pt x="39624" y="78740"/>
                </a:lnTo>
                <a:lnTo>
                  <a:pt x="41147" y="77470"/>
                </a:lnTo>
                <a:lnTo>
                  <a:pt x="79857" y="77470"/>
                </a:lnTo>
                <a:lnTo>
                  <a:pt x="76200" y="80010"/>
                </a:lnTo>
                <a:close/>
              </a:path>
              <a:path w="932814" h="129539">
                <a:moveTo>
                  <a:pt x="515111" y="78740"/>
                </a:moveTo>
                <a:lnTo>
                  <a:pt x="516635" y="77470"/>
                </a:lnTo>
                <a:lnTo>
                  <a:pt x="517550" y="77470"/>
                </a:lnTo>
                <a:lnTo>
                  <a:pt x="515111" y="78740"/>
                </a:lnTo>
                <a:close/>
              </a:path>
              <a:path w="932814" h="129539">
                <a:moveTo>
                  <a:pt x="29870" y="84074"/>
                </a:moveTo>
                <a:lnTo>
                  <a:pt x="33527" y="80010"/>
                </a:lnTo>
                <a:lnTo>
                  <a:pt x="36575" y="78740"/>
                </a:lnTo>
                <a:lnTo>
                  <a:pt x="40494" y="77651"/>
                </a:lnTo>
                <a:lnTo>
                  <a:pt x="39624" y="78740"/>
                </a:lnTo>
                <a:lnTo>
                  <a:pt x="77724" y="78740"/>
                </a:lnTo>
                <a:lnTo>
                  <a:pt x="73151" y="81280"/>
                </a:lnTo>
                <a:lnTo>
                  <a:pt x="71627" y="83820"/>
                </a:lnTo>
                <a:lnTo>
                  <a:pt x="30479" y="83820"/>
                </a:lnTo>
                <a:lnTo>
                  <a:pt x="29870" y="84074"/>
                </a:lnTo>
                <a:close/>
              </a:path>
              <a:path w="932814" h="129539">
                <a:moveTo>
                  <a:pt x="384048" y="81280"/>
                </a:moveTo>
                <a:lnTo>
                  <a:pt x="379475" y="81280"/>
                </a:lnTo>
                <a:lnTo>
                  <a:pt x="377951" y="80010"/>
                </a:lnTo>
                <a:lnTo>
                  <a:pt x="384048" y="81280"/>
                </a:lnTo>
                <a:close/>
              </a:path>
              <a:path w="932814" h="129539">
                <a:moveTo>
                  <a:pt x="28955" y="85090"/>
                </a:moveTo>
                <a:lnTo>
                  <a:pt x="29870" y="84074"/>
                </a:lnTo>
                <a:lnTo>
                  <a:pt x="30479" y="83820"/>
                </a:lnTo>
                <a:lnTo>
                  <a:pt x="28955" y="85090"/>
                </a:lnTo>
                <a:close/>
              </a:path>
              <a:path w="932814" h="129539">
                <a:moveTo>
                  <a:pt x="68579" y="85090"/>
                </a:moveTo>
                <a:lnTo>
                  <a:pt x="28955" y="85090"/>
                </a:lnTo>
                <a:lnTo>
                  <a:pt x="30479" y="83820"/>
                </a:lnTo>
                <a:lnTo>
                  <a:pt x="71627" y="83820"/>
                </a:lnTo>
                <a:lnTo>
                  <a:pt x="68579" y="85090"/>
                </a:lnTo>
                <a:close/>
              </a:path>
              <a:path w="932814" h="129539">
                <a:moveTo>
                  <a:pt x="19812" y="91439"/>
                </a:moveTo>
                <a:lnTo>
                  <a:pt x="22859" y="87630"/>
                </a:lnTo>
                <a:lnTo>
                  <a:pt x="25908" y="86360"/>
                </a:lnTo>
                <a:lnTo>
                  <a:pt x="27431" y="85090"/>
                </a:lnTo>
                <a:lnTo>
                  <a:pt x="29870" y="84074"/>
                </a:lnTo>
                <a:lnTo>
                  <a:pt x="28955" y="85090"/>
                </a:lnTo>
                <a:lnTo>
                  <a:pt x="68579" y="85090"/>
                </a:lnTo>
                <a:lnTo>
                  <a:pt x="64008" y="87630"/>
                </a:lnTo>
                <a:lnTo>
                  <a:pt x="65531" y="87630"/>
                </a:lnTo>
                <a:lnTo>
                  <a:pt x="63703" y="88900"/>
                </a:lnTo>
                <a:lnTo>
                  <a:pt x="22859" y="88900"/>
                </a:lnTo>
                <a:lnTo>
                  <a:pt x="19812" y="91439"/>
                </a:lnTo>
                <a:close/>
              </a:path>
              <a:path w="932814" h="129539">
                <a:moveTo>
                  <a:pt x="344424" y="101600"/>
                </a:moveTo>
                <a:lnTo>
                  <a:pt x="332231" y="97790"/>
                </a:lnTo>
                <a:lnTo>
                  <a:pt x="330708" y="96520"/>
                </a:lnTo>
                <a:lnTo>
                  <a:pt x="324612" y="95250"/>
                </a:lnTo>
                <a:lnTo>
                  <a:pt x="326135" y="95250"/>
                </a:lnTo>
                <a:lnTo>
                  <a:pt x="318516" y="93980"/>
                </a:lnTo>
                <a:lnTo>
                  <a:pt x="306324" y="91440"/>
                </a:lnTo>
                <a:lnTo>
                  <a:pt x="300227" y="91439"/>
                </a:lnTo>
                <a:lnTo>
                  <a:pt x="284987" y="87630"/>
                </a:lnTo>
                <a:lnTo>
                  <a:pt x="495300" y="87630"/>
                </a:lnTo>
                <a:lnTo>
                  <a:pt x="489203" y="91440"/>
                </a:lnTo>
                <a:lnTo>
                  <a:pt x="481583" y="92710"/>
                </a:lnTo>
                <a:lnTo>
                  <a:pt x="483108" y="92710"/>
                </a:lnTo>
                <a:lnTo>
                  <a:pt x="477011" y="93980"/>
                </a:lnTo>
                <a:lnTo>
                  <a:pt x="475487" y="95250"/>
                </a:lnTo>
                <a:lnTo>
                  <a:pt x="463295" y="97790"/>
                </a:lnTo>
                <a:lnTo>
                  <a:pt x="463295" y="100330"/>
                </a:lnTo>
                <a:lnTo>
                  <a:pt x="344424" y="100330"/>
                </a:lnTo>
                <a:lnTo>
                  <a:pt x="344424" y="101600"/>
                </a:lnTo>
                <a:close/>
              </a:path>
              <a:path w="932814" h="129539">
                <a:moveTo>
                  <a:pt x="60045" y="91440"/>
                </a:moveTo>
                <a:lnTo>
                  <a:pt x="19812" y="91440"/>
                </a:lnTo>
                <a:lnTo>
                  <a:pt x="22859" y="88900"/>
                </a:lnTo>
                <a:lnTo>
                  <a:pt x="63703" y="88900"/>
                </a:lnTo>
                <a:lnTo>
                  <a:pt x="60045" y="91440"/>
                </a:lnTo>
                <a:close/>
              </a:path>
              <a:path w="932814" h="129539">
                <a:moveTo>
                  <a:pt x="28302" y="113030"/>
                </a:moveTo>
                <a:lnTo>
                  <a:pt x="3047" y="113030"/>
                </a:lnTo>
                <a:lnTo>
                  <a:pt x="3047" y="110490"/>
                </a:lnTo>
                <a:lnTo>
                  <a:pt x="4571" y="107950"/>
                </a:lnTo>
                <a:lnTo>
                  <a:pt x="7620" y="104140"/>
                </a:lnTo>
                <a:lnTo>
                  <a:pt x="8635" y="102446"/>
                </a:lnTo>
                <a:lnTo>
                  <a:pt x="10667" y="101600"/>
                </a:lnTo>
                <a:lnTo>
                  <a:pt x="12191" y="100330"/>
                </a:lnTo>
                <a:lnTo>
                  <a:pt x="15239" y="93980"/>
                </a:lnTo>
                <a:lnTo>
                  <a:pt x="16763" y="92710"/>
                </a:lnTo>
                <a:lnTo>
                  <a:pt x="18287" y="92710"/>
                </a:lnTo>
                <a:lnTo>
                  <a:pt x="19812" y="91439"/>
                </a:lnTo>
                <a:lnTo>
                  <a:pt x="60045" y="91440"/>
                </a:lnTo>
                <a:lnTo>
                  <a:pt x="56387" y="93980"/>
                </a:lnTo>
                <a:lnTo>
                  <a:pt x="57912" y="93980"/>
                </a:lnTo>
                <a:lnTo>
                  <a:pt x="53339" y="95250"/>
                </a:lnTo>
                <a:lnTo>
                  <a:pt x="47243" y="100330"/>
                </a:lnTo>
                <a:lnTo>
                  <a:pt x="44195" y="101600"/>
                </a:lnTo>
                <a:lnTo>
                  <a:pt x="42671" y="102870"/>
                </a:lnTo>
                <a:lnTo>
                  <a:pt x="38100" y="104140"/>
                </a:lnTo>
                <a:lnTo>
                  <a:pt x="35051" y="105410"/>
                </a:lnTo>
                <a:lnTo>
                  <a:pt x="36956" y="105410"/>
                </a:lnTo>
                <a:lnTo>
                  <a:pt x="34670" y="107950"/>
                </a:lnTo>
                <a:lnTo>
                  <a:pt x="33527" y="107950"/>
                </a:lnTo>
                <a:lnTo>
                  <a:pt x="30479" y="110490"/>
                </a:lnTo>
                <a:lnTo>
                  <a:pt x="30915" y="110490"/>
                </a:lnTo>
                <a:lnTo>
                  <a:pt x="28302" y="113030"/>
                </a:lnTo>
                <a:close/>
              </a:path>
              <a:path w="932814" h="129539">
                <a:moveTo>
                  <a:pt x="443483" y="104140"/>
                </a:moveTo>
                <a:lnTo>
                  <a:pt x="359664" y="104140"/>
                </a:lnTo>
                <a:lnTo>
                  <a:pt x="352043" y="102870"/>
                </a:lnTo>
                <a:lnTo>
                  <a:pt x="344424" y="100330"/>
                </a:lnTo>
                <a:lnTo>
                  <a:pt x="463295" y="100330"/>
                </a:lnTo>
                <a:lnTo>
                  <a:pt x="455675" y="101600"/>
                </a:lnTo>
                <a:lnTo>
                  <a:pt x="457200" y="101600"/>
                </a:lnTo>
                <a:lnTo>
                  <a:pt x="451103" y="102870"/>
                </a:lnTo>
                <a:lnTo>
                  <a:pt x="449579" y="102870"/>
                </a:lnTo>
                <a:lnTo>
                  <a:pt x="443483" y="104140"/>
                </a:lnTo>
                <a:close/>
              </a:path>
              <a:path w="932814" h="129539">
                <a:moveTo>
                  <a:pt x="7620" y="102870"/>
                </a:moveTo>
                <a:lnTo>
                  <a:pt x="9143" y="101600"/>
                </a:lnTo>
                <a:lnTo>
                  <a:pt x="8635" y="102446"/>
                </a:lnTo>
                <a:lnTo>
                  <a:pt x="7620" y="102870"/>
                </a:lnTo>
                <a:close/>
              </a:path>
              <a:path w="932814" h="129539">
                <a:moveTo>
                  <a:pt x="36956" y="105410"/>
                </a:moveTo>
                <a:lnTo>
                  <a:pt x="35051" y="105410"/>
                </a:lnTo>
                <a:lnTo>
                  <a:pt x="38100" y="104140"/>
                </a:lnTo>
                <a:lnTo>
                  <a:pt x="36956" y="105410"/>
                </a:lnTo>
                <a:close/>
              </a:path>
              <a:path w="932814" h="129539">
                <a:moveTo>
                  <a:pt x="438911" y="105410"/>
                </a:moveTo>
                <a:lnTo>
                  <a:pt x="373379" y="105410"/>
                </a:lnTo>
                <a:lnTo>
                  <a:pt x="367283" y="104140"/>
                </a:lnTo>
                <a:lnTo>
                  <a:pt x="445008" y="104140"/>
                </a:lnTo>
                <a:lnTo>
                  <a:pt x="438911" y="105410"/>
                </a:lnTo>
                <a:close/>
              </a:path>
              <a:path w="932814" h="129539">
                <a:moveTo>
                  <a:pt x="431291" y="107950"/>
                </a:moveTo>
                <a:lnTo>
                  <a:pt x="381000" y="107950"/>
                </a:lnTo>
                <a:lnTo>
                  <a:pt x="374903" y="105410"/>
                </a:lnTo>
                <a:lnTo>
                  <a:pt x="437387" y="105410"/>
                </a:lnTo>
                <a:lnTo>
                  <a:pt x="431291" y="107950"/>
                </a:lnTo>
                <a:close/>
              </a:path>
              <a:path w="932814" h="129539">
                <a:moveTo>
                  <a:pt x="30479" y="110490"/>
                </a:moveTo>
                <a:lnTo>
                  <a:pt x="33527" y="107950"/>
                </a:lnTo>
                <a:lnTo>
                  <a:pt x="31241" y="110172"/>
                </a:lnTo>
                <a:lnTo>
                  <a:pt x="30479" y="110490"/>
                </a:lnTo>
                <a:close/>
              </a:path>
              <a:path w="932814" h="129539">
                <a:moveTo>
                  <a:pt x="31241" y="110172"/>
                </a:moveTo>
                <a:lnTo>
                  <a:pt x="33527" y="107950"/>
                </a:lnTo>
                <a:lnTo>
                  <a:pt x="34670" y="107950"/>
                </a:lnTo>
                <a:lnTo>
                  <a:pt x="33527" y="109220"/>
                </a:lnTo>
                <a:lnTo>
                  <a:pt x="31241" y="110172"/>
                </a:lnTo>
                <a:close/>
              </a:path>
              <a:path w="932814" h="129539">
                <a:moveTo>
                  <a:pt x="405383" y="109220"/>
                </a:moveTo>
                <a:lnTo>
                  <a:pt x="397764" y="109220"/>
                </a:lnTo>
                <a:lnTo>
                  <a:pt x="390143" y="107950"/>
                </a:lnTo>
                <a:lnTo>
                  <a:pt x="411479" y="107950"/>
                </a:lnTo>
                <a:lnTo>
                  <a:pt x="405383" y="109220"/>
                </a:lnTo>
                <a:close/>
              </a:path>
              <a:path w="932814" h="129539">
                <a:moveTo>
                  <a:pt x="30915" y="110490"/>
                </a:moveTo>
                <a:lnTo>
                  <a:pt x="30479" y="110490"/>
                </a:lnTo>
                <a:lnTo>
                  <a:pt x="31241" y="110172"/>
                </a:lnTo>
                <a:lnTo>
                  <a:pt x="30915" y="110490"/>
                </a:lnTo>
                <a:close/>
              </a:path>
              <a:path w="932814" h="129539">
                <a:moveTo>
                  <a:pt x="12191" y="129540"/>
                </a:moveTo>
                <a:lnTo>
                  <a:pt x="6095" y="129540"/>
                </a:lnTo>
                <a:lnTo>
                  <a:pt x="3047" y="125730"/>
                </a:lnTo>
                <a:lnTo>
                  <a:pt x="0" y="124460"/>
                </a:lnTo>
                <a:lnTo>
                  <a:pt x="0" y="118110"/>
                </a:lnTo>
                <a:lnTo>
                  <a:pt x="3047" y="111760"/>
                </a:lnTo>
                <a:lnTo>
                  <a:pt x="3047" y="113030"/>
                </a:lnTo>
                <a:lnTo>
                  <a:pt x="28302" y="113030"/>
                </a:lnTo>
                <a:lnTo>
                  <a:pt x="24383" y="116840"/>
                </a:lnTo>
                <a:lnTo>
                  <a:pt x="22859" y="118110"/>
                </a:lnTo>
                <a:lnTo>
                  <a:pt x="21335" y="118110"/>
                </a:lnTo>
                <a:lnTo>
                  <a:pt x="19812" y="119380"/>
                </a:lnTo>
                <a:lnTo>
                  <a:pt x="21335" y="119380"/>
                </a:lnTo>
                <a:lnTo>
                  <a:pt x="15239" y="125730"/>
                </a:lnTo>
                <a:lnTo>
                  <a:pt x="12191" y="129540"/>
                </a:lnTo>
                <a:close/>
              </a:path>
              <a:path w="932814" h="129539">
                <a:moveTo>
                  <a:pt x="24383" y="116840"/>
                </a:moveTo>
                <a:lnTo>
                  <a:pt x="25908" y="115570"/>
                </a:lnTo>
                <a:lnTo>
                  <a:pt x="24383" y="116840"/>
                </a:lnTo>
                <a:close/>
              </a:path>
              <a:path w="932814" h="129539">
                <a:moveTo>
                  <a:pt x="19812" y="119380"/>
                </a:moveTo>
                <a:lnTo>
                  <a:pt x="21335" y="118110"/>
                </a:lnTo>
                <a:lnTo>
                  <a:pt x="22859" y="118110"/>
                </a:lnTo>
                <a:lnTo>
                  <a:pt x="19812" y="1193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object 2"/>
          <p:cNvSpPr txBox="1"/>
          <p:nvPr/>
        </p:nvSpPr>
        <p:spPr>
          <a:xfrm>
            <a:off x="1017479" y="1890257"/>
            <a:ext cx="797750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20066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Consider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film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two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Some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contaminants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moisture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dust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deposited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 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form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film.</a:t>
            </a:r>
            <a:endParaRPr sz="1600">
              <a:latin typeface="Microsoft Sans Serif"/>
              <a:cs typeface="Microsoft Sans Serif"/>
            </a:endParaRPr>
          </a:p>
          <a:p>
            <a:pPr marL="360045" marR="941069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leakage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starts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flow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film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between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electrodes.</a:t>
            </a:r>
            <a:endParaRPr sz="1600">
              <a:latin typeface="Microsoft Sans Serif"/>
              <a:cs typeface="Microsoft Sans Serif"/>
            </a:endParaRPr>
          </a:p>
          <a:p>
            <a:pPr marL="360045" marR="14033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moisture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film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separates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drying. </a:t>
            </a:r>
            <a:r>
              <a:rPr sz="1600" spc="-5" dirty="0">
                <a:latin typeface="Microsoft Sans Serif"/>
                <a:cs typeface="Microsoft Sans Serif"/>
              </a:rPr>
              <a:t> These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small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films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sparks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initiated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films.</a:t>
            </a:r>
            <a:endParaRPr sz="1600">
              <a:latin typeface="Microsoft Sans Serif"/>
              <a:cs typeface="Microsoft Sans Serif"/>
            </a:endParaRPr>
          </a:p>
          <a:p>
            <a:pPr marL="360045" marR="64516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sparks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carbonization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volatilization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formation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permanent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carbon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tracks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36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17</a:t>
            </a:r>
          </a:p>
        </p:txBody>
      </p:sp>
      <p:sp>
        <p:nvSpPr>
          <p:cNvPr id="1048737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795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Treeing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and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Tracking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object 2"/>
          <p:cNvSpPr txBox="1"/>
          <p:nvPr/>
        </p:nvSpPr>
        <p:spPr>
          <a:xfrm>
            <a:off x="1108927" y="1830677"/>
            <a:ext cx="720153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Therefore,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tracking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permanent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(usually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carbon)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across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insulation.</a:t>
            </a:r>
            <a:endParaRPr sz="1600">
              <a:latin typeface="Microsoft Sans Serif"/>
              <a:cs typeface="Microsoft Sans Serif"/>
            </a:endParaRPr>
          </a:p>
          <a:p>
            <a:pPr marL="360045" marR="6032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cumulative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failure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carbonized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tracks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bridge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distance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between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39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795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Treeing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and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Tracking</a:t>
            </a:r>
            <a:endParaRPr sz="2400"/>
          </a:p>
        </p:txBody>
      </p:sp>
      <p:grpSp>
        <p:nvGrpSpPr>
          <p:cNvPr id="74" name="object 4"/>
          <p:cNvGrpSpPr/>
          <p:nvPr/>
        </p:nvGrpSpPr>
        <p:grpSpPr>
          <a:xfrm>
            <a:off x="2005583" y="3531108"/>
            <a:ext cx="6261100" cy="2531745"/>
            <a:chOff x="2005583" y="3531108"/>
            <a:chExt cx="6261100" cy="2531745"/>
          </a:xfrm>
        </p:grpSpPr>
        <p:pic>
          <p:nvPicPr>
            <p:cNvPr id="209725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3531108"/>
              <a:ext cx="6260592" cy="2531363"/>
            </a:xfrm>
            <a:prstGeom prst="rect">
              <a:avLst/>
            </a:prstGeom>
          </p:spPr>
        </p:pic>
        <p:pic>
          <p:nvPicPr>
            <p:cNvPr id="2097257" name="object 6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9396" y="3995928"/>
              <a:ext cx="2441448" cy="1676400"/>
            </a:xfrm>
            <a:prstGeom prst="rect">
              <a:avLst/>
            </a:prstGeom>
          </p:spPr>
        </p:pic>
      </p:grpSp>
      <p:pic>
        <p:nvPicPr>
          <p:cNvPr id="2097258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60080" y="2732532"/>
            <a:ext cx="1188720" cy="538987"/>
          </a:xfrm>
          <a:prstGeom prst="rect">
            <a:avLst/>
          </a:prstGeom>
        </p:spPr>
      </p:pic>
      <p:pic>
        <p:nvPicPr>
          <p:cNvPr id="2097259" name="object 8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43900" y="3505200"/>
            <a:ext cx="995172" cy="438911"/>
          </a:xfrm>
          <a:prstGeom prst="rect">
            <a:avLst/>
          </a:prstGeom>
        </p:spPr>
      </p:pic>
      <p:pic>
        <p:nvPicPr>
          <p:cNvPr id="2097260" name="object 9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40480" y="2232660"/>
            <a:ext cx="3320796" cy="94488"/>
          </a:xfrm>
          <a:prstGeom prst="rect">
            <a:avLst/>
          </a:prstGeom>
        </p:spPr>
      </p:pic>
      <p:sp>
        <p:nvSpPr>
          <p:cNvPr id="1048740" name="object 10"/>
          <p:cNvSpPr/>
          <p:nvPr/>
        </p:nvSpPr>
        <p:spPr>
          <a:xfrm>
            <a:off x="2336292" y="2563367"/>
            <a:ext cx="2321560" cy="83820"/>
          </a:xfrm>
          <a:custGeom>
            <a:avLst/>
            <a:gdLst/>
            <a:ahLst/>
            <a:cxnLst/>
            <a:rect l="l" t="t" r="r" b="b"/>
            <a:pathLst>
              <a:path w="2321560" h="83819">
                <a:moveTo>
                  <a:pt x="2090927" y="1524"/>
                </a:moveTo>
                <a:lnTo>
                  <a:pt x="2010156" y="1524"/>
                </a:lnTo>
                <a:lnTo>
                  <a:pt x="2017776" y="0"/>
                </a:lnTo>
                <a:lnTo>
                  <a:pt x="2083308" y="0"/>
                </a:lnTo>
                <a:lnTo>
                  <a:pt x="2090927" y="1524"/>
                </a:lnTo>
                <a:close/>
              </a:path>
              <a:path w="2321560" h="83819">
                <a:moveTo>
                  <a:pt x="2113788" y="3048"/>
                </a:moveTo>
                <a:lnTo>
                  <a:pt x="1917192" y="3048"/>
                </a:lnTo>
                <a:lnTo>
                  <a:pt x="1926335" y="1524"/>
                </a:lnTo>
                <a:lnTo>
                  <a:pt x="2106168" y="1524"/>
                </a:lnTo>
                <a:lnTo>
                  <a:pt x="2113788" y="3048"/>
                </a:lnTo>
                <a:close/>
              </a:path>
              <a:path w="2321560" h="83819">
                <a:moveTo>
                  <a:pt x="2225040" y="6096"/>
                </a:moveTo>
                <a:lnTo>
                  <a:pt x="1866900" y="6096"/>
                </a:lnTo>
                <a:lnTo>
                  <a:pt x="1874519" y="4572"/>
                </a:lnTo>
                <a:lnTo>
                  <a:pt x="1883664" y="3048"/>
                </a:lnTo>
                <a:lnTo>
                  <a:pt x="1883664" y="4572"/>
                </a:lnTo>
                <a:lnTo>
                  <a:pt x="2218943" y="4572"/>
                </a:lnTo>
                <a:lnTo>
                  <a:pt x="2225040" y="6096"/>
                </a:lnTo>
                <a:close/>
              </a:path>
              <a:path w="2321560" h="83819">
                <a:moveTo>
                  <a:pt x="2185416" y="4572"/>
                </a:moveTo>
                <a:lnTo>
                  <a:pt x="1883664" y="4572"/>
                </a:lnTo>
                <a:lnTo>
                  <a:pt x="1891284" y="3048"/>
                </a:lnTo>
                <a:lnTo>
                  <a:pt x="2179319" y="3048"/>
                </a:lnTo>
                <a:lnTo>
                  <a:pt x="2185416" y="4572"/>
                </a:lnTo>
                <a:close/>
              </a:path>
              <a:path w="2321560" h="83819">
                <a:moveTo>
                  <a:pt x="2255519" y="7620"/>
                </a:moveTo>
                <a:lnTo>
                  <a:pt x="1847088" y="7620"/>
                </a:lnTo>
                <a:lnTo>
                  <a:pt x="1856232" y="6096"/>
                </a:lnTo>
                <a:lnTo>
                  <a:pt x="2249424" y="6096"/>
                </a:lnTo>
                <a:lnTo>
                  <a:pt x="2255519" y="7620"/>
                </a:lnTo>
                <a:close/>
              </a:path>
              <a:path w="2321560" h="83819">
                <a:moveTo>
                  <a:pt x="2311908" y="28956"/>
                </a:moveTo>
                <a:lnTo>
                  <a:pt x="2179319" y="28956"/>
                </a:lnTo>
                <a:lnTo>
                  <a:pt x="2173224" y="27432"/>
                </a:lnTo>
                <a:lnTo>
                  <a:pt x="2112264" y="27432"/>
                </a:lnTo>
                <a:lnTo>
                  <a:pt x="2104643" y="25908"/>
                </a:lnTo>
                <a:lnTo>
                  <a:pt x="2087880" y="25908"/>
                </a:lnTo>
                <a:lnTo>
                  <a:pt x="2080260" y="24257"/>
                </a:lnTo>
                <a:lnTo>
                  <a:pt x="1708404" y="24257"/>
                </a:lnTo>
                <a:lnTo>
                  <a:pt x="1717548" y="22733"/>
                </a:lnTo>
                <a:lnTo>
                  <a:pt x="1719072" y="21209"/>
                </a:lnTo>
                <a:lnTo>
                  <a:pt x="1728216" y="21209"/>
                </a:lnTo>
                <a:lnTo>
                  <a:pt x="1738884" y="19812"/>
                </a:lnTo>
                <a:lnTo>
                  <a:pt x="1748027" y="19812"/>
                </a:lnTo>
                <a:lnTo>
                  <a:pt x="1758696" y="18288"/>
                </a:lnTo>
                <a:lnTo>
                  <a:pt x="1769364" y="18288"/>
                </a:lnTo>
                <a:lnTo>
                  <a:pt x="1781556" y="16764"/>
                </a:lnTo>
                <a:lnTo>
                  <a:pt x="1780032" y="16764"/>
                </a:lnTo>
                <a:lnTo>
                  <a:pt x="1812035" y="12065"/>
                </a:lnTo>
                <a:lnTo>
                  <a:pt x="1821180" y="10541"/>
                </a:lnTo>
                <a:lnTo>
                  <a:pt x="1831848" y="10541"/>
                </a:lnTo>
                <a:lnTo>
                  <a:pt x="1839468" y="9017"/>
                </a:lnTo>
                <a:lnTo>
                  <a:pt x="1848611" y="7620"/>
                </a:lnTo>
                <a:lnTo>
                  <a:pt x="2267711" y="7620"/>
                </a:lnTo>
                <a:lnTo>
                  <a:pt x="2275332" y="6096"/>
                </a:lnTo>
                <a:lnTo>
                  <a:pt x="2308860" y="6096"/>
                </a:lnTo>
                <a:lnTo>
                  <a:pt x="2313432" y="7620"/>
                </a:lnTo>
                <a:lnTo>
                  <a:pt x="2318004" y="12065"/>
                </a:lnTo>
                <a:lnTo>
                  <a:pt x="2321051" y="18288"/>
                </a:lnTo>
                <a:lnTo>
                  <a:pt x="2318004" y="21209"/>
                </a:lnTo>
                <a:lnTo>
                  <a:pt x="2314956" y="27432"/>
                </a:lnTo>
                <a:lnTo>
                  <a:pt x="2311908" y="28956"/>
                </a:lnTo>
                <a:close/>
              </a:path>
              <a:path w="2321560" h="83819">
                <a:moveTo>
                  <a:pt x="1885188" y="28956"/>
                </a:moveTo>
                <a:lnTo>
                  <a:pt x="1671827" y="28956"/>
                </a:lnTo>
                <a:lnTo>
                  <a:pt x="1690116" y="25908"/>
                </a:lnTo>
                <a:lnTo>
                  <a:pt x="1700784" y="24257"/>
                </a:lnTo>
                <a:lnTo>
                  <a:pt x="2019300" y="24257"/>
                </a:lnTo>
                <a:lnTo>
                  <a:pt x="2011680" y="25908"/>
                </a:lnTo>
                <a:lnTo>
                  <a:pt x="1927860" y="25908"/>
                </a:lnTo>
                <a:lnTo>
                  <a:pt x="1917192" y="27432"/>
                </a:lnTo>
                <a:lnTo>
                  <a:pt x="1886711" y="27432"/>
                </a:lnTo>
                <a:lnTo>
                  <a:pt x="1885188" y="28956"/>
                </a:lnTo>
                <a:close/>
              </a:path>
              <a:path w="2321560" h="83819">
                <a:moveTo>
                  <a:pt x="1804416" y="38100"/>
                </a:moveTo>
                <a:lnTo>
                  <a:pt x="1609343" y="38100"/>
                </a:lnTo>
                <a:lnTo>
                  <a:pt x="1620011" y="36449"/>
                </a:lnTo>
                <a:lnTo>
                  <a:pt x="1630680" y="33528"/>
                </a:lnTo>
                <a:lnTo>
                  <a:pt x="1652016" y="30480"/>
                </a:lnTo>
                <a:lnTo>
                  <a:pt x="1661159" y="28956"/>
                </a:lnTo>
                <a:lnTo>
                  <a:pt x="1877568" y="28956"/>
                </a:lnTo>
                <a:lnTo>
                  <a:pt x="1869948" y="30480"/>
                </a:lnTo>
                <a:lnTo>
                  <a:pt x="1860804" y="30480"/>
                </a:lnTo>
                <a:lnTo>
                  <a:pt x="1853184" y="32004"/>
                </a:lnTo>
                <a:lnTo>
                  <a:pt x="1851659" y="32004"/>
                </a:lnTo>
                <a:lnTo>
                  <a:pt x="1842516" y="33528"/>
                </a:lnTo>
                <a:lnTo>
                  <a:pt x="1834896" y="34925"/>
                </a:lnTo>
                <a:lnTo>
                  <a:pt x="1824227" y="34925"/>
                </a:lnTo>
                <a:lnTo>
                  <a:pt x="1815084" y="36449"/>
                </a:lnTo>
                <a:lnTo>
                  <a:pt x="1804416" y="38100"/>
                </a:lnTo>
                <a:close/>
              </a:path>
              <a:path w="2321560" h="83819">
                <a:moveTo>
                  <a:pt x="2302764" y="30480"/>
                </a:moveTo>
                <a:lnTo>
                  <a:pt x="2223516" y="30480"/>
                </a:lnTo>
                <a:lnTo>
                  <a:pt x="2217419" y="28956"/>
                </a:lnTo>
                <a:lnTo>
                  <a:pt x="2308860" y="28956"/>
                </a:lnTo>
                <a:lnTo>
                  <a:pt x="2302764" y="30480"/>
                </a:lnTo>
                <a:close/>
              </a:path>
              <a:path w="2321560" h="83819">
                <a:moveTo>
                  <a:pt x="2269235" y="32004"/>
                </a:moveTo>
                <a:lnTo>
                  <a:pt x="2253996" y="32004"/>
                </a:lnTo>
                <a:lnTo>
                  <a:pt x="2247900" y="30480"/>
                </a:lnTo>
                <a:lnTo>
                  <a:pt x="2276856" y="30480"/>
                </a:lnTo>
                <a:lnTo>
                  <a:pt x="2269235" y="32004"/>
                </a:lnTo>
                <a:close/>
              </a:path>
              <a:path w="2321560" h="83819">
                <a:moveTo>
                  <a:pt x="88391" y="38100"/>
                </a:moveTo>
                <a:lnTo>
                  <a:pt x="74675" y="38100"/>
                </a:lnTo>
                <a:lnTo>
                  <a:pt x="80771" y="36449"/>
                </a:lnTo>
                <a:lnTo>
                  <a:pt x="88391" y="38100"/>
                </a:lnTo>
                <a:close/>
              </a:path>
              <a:path w="2321560" h="83819">
                <a:moveTo>
                  <a:pt x="185927" y="39624"/>
                </a:moveTo>
                <a:lnTo>
                  <a:pt x="44195" y="39624"/>
                </a:lnTo>
                <a:lnTo>
                  <a:pt x="44195" y="38100"/>
                </a:lnTo>
                <a:lnTo>
                  <a:pt x="178308" y="38100"/>
                </a:lnTo>
                <a:lnTo>
                  <a:pt x="185927" y="39624"/>
                </a:lnTo>
                <a:close/>
              </a:path>
              <a:path w="2321560" h="83819">
                <a:moveTo>
                  <a:pt x="1772411" y="42672"/>
                </a:moveTo>
                <a:lnTo>
                  <a:pt x="1578864" y="42672"/>
                </a:lnTo>
                <a:lnTo>
                  <a:pt x="1597151" y="39624"/>
                </a:lnTo>
                <a:lnTo>
                  <a:pt x="1598676" y="38100"/>
                </a:lnTo>
                <a:lnTo>
                  <a:pt x="1805940" y="38100"/>
                </a:lnTo>
                <a:lnTo>
                  <a:pt x="1784604" y="41148"/>
                </a:lnTo>
                <a:lnTo>
                  <a:pt x="1783080" y="41148"/>
                </a:lnTo>
                <a:lnTo>
                  <a:pt x="1772411" y="42672"/>
                </a:lnTo>
                <a:close/>
              </a:path>
              <a:path w="2321560" h="83819">
                <a:moveTo>
                  <a:pt x="211835" y="42672"/>
                </a:moveTo>
                <a:lnTo>
                  <a:pt x="32004" y="42672"/>
                </a:lnTo>
                <a:lnTo>
                  <a:pt x="41148" y="39624"/>
                </a:lnTo>
                <a:lnTo>
                  <a:pt x="193548" y="39624"/>
                </a:lnTo>
                <a:lnTo>
                  <a:pt x="211835" y="42672"/>
                </a:lnTo>
                <a:close/>
              </a:path>
              <a:path w="2321560" h="83819">
                <a:moveTo>
                  <a:pt x="245364" y="45720"/>
                </a:moveTo>
                <a:lnTo>
                  <a:pt x="24383" y="45720"/>
                </a:lnTo>
                <a:lnTo>
                  <a:pt x="28956" y="42672"/>
                </a:lnTo>
                <a:lnTo>
                  <a:pt x="219456" y="42672"/>
                </a:lnTo>
                <a:lnTo>
                  <a:pt x="227075" y="44196"/>
                </a:lnTo>
                <a:lnTo>
                  <a:pt x="236219" y="44196"/>
                </a:lnTo>
                <a:lnTo>
                  <a:pt x="245364" y="45720"/>
                </a:lnTo>
                <a:close/>
              </a:path>
              <a:path w="2321560" h="83819">
                <a:moveTo>
                  <a:pt x="1731264" y="45720"/>
                </a:moveTo>
                <a:lnTo>
                  <a:pt x="1559051" y="45720"/>
                </a:lnTo>
                <a:lnTo>
                  <a:pt x="1577340" y="42672"/>
                </a:lnTo>
                <a:lnTo>
                  <a:pt x="1761743" y="42672"/>
                </a:lnTo>
                <a:lnTo>
                  <a:pt x="1751076" y="44196"/>
                </a:lnTo>
                <a:lnTo>
                  <a:pt x="1740408" y="44196"/>
                </a:lnTo>
                <a:lnTo>
                  <a:pt x="1731264" y="45720"/>
                </a:lnTo>
                <a:close/>
              </a:path>
              <a:path w="2321560" h="83819">
                <a:moveTo>
                  <a:pt x="277367" y="47117"/>
                </a:moveTo>
                <a:lnTo>
                  <a:pt x="19812" y="47117"/>
                </a:lnTo>
                <a:lnTo>
                  <a:pt x="25908" y="44196"/>
                </a:lnTo>
                <a:lnTo>
                  <a:pt x="24383" y="45720"/>
                </a:lnTo>
                <a:lnTo>
                  <a:pt x="266700" y="45720"/>
                </a:lnTo>
                <a:lnTo>
                  <a:pt x="277367" y="47117"/>
                </a:lnTo>
                <a:close/>
              </a:path>
              <a:path w="2321560" h="83819">
                <a:moveTo>
                  <a:pt x="1712976" y="47117"/>
                </a:moveTo>
                <a:lnTo>
                  <a:pt x="1548384" y="47117"/>
                </a:lnTo>
                <a:lnTo>
                  <a:pt x="1549908" y="45720"/>
                </a:lnTo>
                <a:lnTo>
                  <a:pt x="1722119" y="45720"/>
                </a:lnTo>
                <a:lnTo>
                  <a:pt x="1712976" y="47117"/>
                </a:lnTo>
                <a:close/>
              </a:path>
              <a:path w="2321560" h="83819">
                <a:moveTo>
                  <a:pt x="298704" y="48641"/>
                </a:moveTo>
                <a:lnTo>
                  <a:pt x="12191" y="48641"/>
                </a:lnTo>
                <a:lnTo>
                  <a:pt x="16763" y="47117"/>
                </a:lnTo>
                <a:lnTo>
                  <a:pt x="286511" y="47117"/>
                </a:lnTo>
                <a:lnTo>
                  <a:pt x="298704" y="48641"/>
                </a:lnTo>
                <a:close/>
              </a:path>
              <a:path w="2321560" h="83819">
                <a:moveTo>
                  <a:pt x="1693164" y="50165"/>
                </a:moveTo>
                <a:lnTo>
                  <a:pt x="1520951" y="50165"/>
                </a:lnTo>
                <a:lnTo>
                  <a:pt x="1530096" y="48641"/>
                </a:lnTo>
                <a:lnTo>
                  <a:pt x="1531619" y="48641"/>
                </a:lnTo>
                <a:lnTo>
                  <a:pt x="1539240" y="47117"/>
                </a:lnTo>
                <a:lnTo>
                  <a:pt x="1711451" y="47117"/>
                </a:lnTo>
                <a:lnTo>
                  <a:pt x="1693164" y="50165"/>
                </a:lnTo>
                <a:close/>
              </a:path>
              <a:path w="2321560" h="83819">
                <a:moveTo>
                  <a:pt x="321564" y="50165"/>
                </a:moveTo>
                <a:lnTo>
                  <a:pt x="9144" y="50165"/>
                </a:lnTo>
                <a:lnTo>
                  <a:pt x="13716" y="48641"/>
                </a:lnTo>
                <a:lnTo>
                  <a:pt x="310896" y="48641"/>
                </a:lnTo>
                <a:lnTo>
                  <a:pt x="321564" y="50165"/>
                </a:lnTo>
                <a:close/>
              </a:path>
              <a:path w="2321560" h="83819">
                <a:moveTo>
                  <a:pt x="1057656" y="50165"/>
                </a:moveTo>
                <a:lnTo>
                  <a:pt x="961643" y="50165"/>
                </a:lnTo>
                <a:lnTo>
                  <a:pt x="975359" y="48641"/>
                </a:lnTo>
                <a:lnTo>
                  <a:pt x="1046988" y="48641"/>
                </a:lnTo>
                <a:lnTo>
                  <a:pt x="1057656" y="50165"/>
                </a:lnTo>
                <a:close/>
              </a:path>
              <a:path w="2321560" h="83819">
                <a:moveTo>
                  <a:pt x="13716" y="64008"/>
                </a:moveTo>
                <a:lnTo>
                  <a:pt x="4571" y="64008"/>
                </a:lnTo>
                <a:lnTo>
                  <a:pt x="1524" y="60833"/>
                </a:lnTo>
                <a:lnTo>
                  <a:pt x="1524" y="57912"/>
                </a:lnTo>
                <a:lnTo>
                  <a:pt x="0" y="53340"/>
                </a:lnTo>
                <a:lnTo>
                  <a:pt x="3048" y="50165"/>
                </a:lnTo>
                <a:lnTo>
                  <a:pt x="342900" y="50165"/>
                </a:lnTo>
                <a:lnTo>
                  <a:pt x="353567" y="51816"/>
                </a:lnTo>
                <a:lnTo>
                  <a:pt x="364235" y="51816"/>
                </a:lnTo>
                <a:lnTo>
                  <a:pt x="374904" y="53340"/>
                </a:lnTo>
                <a:lnTo>
                  <a:pt x="373380" y="53340"/>
                </a:lnTo>
                <a:lnTo>
                  <a:pt x="385572" y="54864"/>
                </a:lnTo>
                <a:lnTo>
                  <a:pt x="47244" y="54864"/>
                </a:lnTo>
                <a:lnTo>
                  <a:pt x="44195" y="56388"/>
                </a:lnTo>
                <a:lnTo>
                  <a:pt x="41148" y="56388"/>
                </a:lnTo>
                <a:lnTo>
                  <a:pt x="36575" y="57912"/>
                </a:lnTo>
                <a:lnTo>
                  <a:pt x="33528" y="57912"/>
                </a:lnTo>
                <a:lnTo>
                  <a:pt x="30479" y="59309"/>
                </a:lnTo>
                <a:lnTo>
                  <a:pt x="27432" y="59309"/>
                </a:lnTo>
                <a:lnTo>
                  <a:pt x="24383" y="60833"/>
                </a:lnTo>
                <a:lnTo>
                  <a:pt x="19812" y="62357"/>
                </a:lnTo>
                <a:lnTo>
                  <a:pt x="16763" y="62357"/>
                </a:lnTo>
                <a:lnTo>
                  <a:pt x="13716" y="64008"/>
                </a:lnTo>
                <a:close/>
              </a:path>
              <a:path w="2321560" h="83819">
                <a:moveTo>
                  <a:pt x="1088135" y="53340"/>
                </a:moveTo>
                <a:lnTo>
                  <a:pt x="906780" y="53340"/>
                </a:lnTo>
                <a:lnTo>
                  <a:pt x="920496" y="51816"/>
                </a:lnTo>
                <a:lnTo>
                  <a:pt x="934211" y="51816"/>
                </a:lnTo>
                <a:lnTo>
                  <a:pt x="947927" y="50165"/>
                </a:lnTo>
                <a:lnTo>
                  <a:pt x="1068324" y="50165"/>
                </a:lnTo>
                <a:lnTo>
                  <a:pt x="1078992" y="51816"/>
                </a:lnTo>
                <a:lnTo>
                  <a:pt x="1088135" y="53340"/>
                </a:lnTo>
                <a:close/>
              </a:path>
              <a:path w="2321560" h="83819">
                <a:moveTo>
                  <a:pt x="1664208" y="53340"/>
                </a:moveTo>
                <a:lnTo>
                  <a:pt x="1450848" y="53340"/>
                </a:lnTo>
                <a:lnTo>
                  <a:pt x="1459992" y="51816"/>
                </a:lnTo>
                <a:lnTo>
                  <a:pt x="1478280" y="51816"/>
                </a:lnTo>
                <a:lnTo>
                  <a:pt x="1487424" y="50165"/>
                </a:lnTo>
                <a:lnTo>
                  <a:pt x="1684019" y="50165"/>
                </a:lnTo>
                <a:lnTo>
                  <a:pt x="1673351" y="51816"/>
                </a:lnTo>
                <a:lnTo>
                  <a:pt x="1664208" y="53340"/>
                </a:lnTo>
                <a:close/>
              </a:path>
              <a:path w="2321560" h="83819">
                <a:moveTo>
                  <a:pt x="1107948" y="54864"/>
                </a:moveTo>
                <a:lnTo>
                  <a:pt x="810767" y="54864"/>
                </a:lnTo>
                <a:lnTo>
                  <a:pt x="822959" y="53340"/>
                </a:lnTo>
                <a:lnTo>
                  <a:pt x="1098804" y="53340"/>
                </a:lnTo>
                <a:lnTo>
                  <a:pt x="1107948" y="54864"/>
                </a:lnTo>
                <a:close/>
              </a:path>
              <a:path w="2321560" h="83819">
                <a:moveTo>
                  <a:pt x="1655064" y="54864"/>
                </a:moveTo>
                <a:lnTo>
                  <a:pt x="1408176" y="54864"/>
                </a:lnTo>
                <a:lnTo>
                  <a:pt x="1417319" y="53340"/>
                </a:lnTo>
                <a:lnTo>
                  <a:pt x="1665732" y="53340"/>
                </a:lnTo>
                <a:lnTo>
                  <a:pt x="1655064" y="54864"/>
                </a:lnTo>
                <a:close/>
              </a:path>
              <a:path w="2321560" h="83819">
                <a:moveTo>
                  <a:pt x="417575" y="56388"/>
                </a:moveTo>
                <a:lnTo>
                  <a:pt x="160019" y="56388"/>
                </a:lnTo>
                <a:lnTo>
                  <a:pt x="150875" y="54864"/>
                </a:lnTo>
                <a:lnTo>
                  <a:pt x="406908" y="54864"/>
                </a:lnTo>
                <a:lnTo>
                  <a:pt x="417575" y="56388"/>
                </a:lnTo>
                <a:close/>
              </a:path>
              <a:path w="2321560" h="83819">
                <a:moveTo>
                  <a:pt x="1150619" y="59309"/>
                </a:moveTo>
                <a:lnTo>
                  <a:pt x="696467" y="59309"/>
                </a:lnTo>
                <a:lnTo>
                  <a:pt x="708659" y="57912"/>
                </a:lnTo>
                <a:lnTo>
                  <a:pt x="720851" y="57912"/>
                </a:lnTo>
                <a:lnTo>
                  <a:pt x="733043" y="56388"/>
                </a:lnTo>
                <a:lnTo>
                  <a:pt x="745235" y="56388"/>
                </a:lnTo>
                <a:lnTo>
                  <a:pt x="757427" y="54864"/>
                </a:lnTo>
                <a:lnTo>
                  <a:pt x="1118616" y="54864"/>
                </a:lnTo>
                <a:lnTo>
                  <a:pt x="1130808" y="56388"/>
                </a:lnTo>
                <a:lnTo>
                  <a:pt x="1139951" y="57912"/>
                </a:lnTo>
                <a:lnTo>
                  <a:pt x="1150619" y="59309"/>
                </a:lnTo>
                <a:close/>
              </a:path>
              <a:path w="2321560" h="83819">
                <a:moveTo>
                  <a:pt x="1624584" y="59309"/>
                </a:moveTo>
                <a:lnTo>
                  <a:pt x="1356359" y="59309"/>
                </a:lnTo>
                <a:lnTo>
                  <a:pt x="1363980" y="57912"/>
                </a:lnTo>
                <a:lnTo>
                  <a:pt x="1385316" y="57912"/>
                </a:lnTo>
                <a:lnTo>
                  <a:pt x="1392935" y="56388"/>
                </a:lnTo>
                <a:lnTo>
                  <a:pt x="1399032" y="54864"/>
                </a:lnTo>
                <a:lnTo>
                  <a:pt x="1656588" y="54864"/>
                </a:lnTo>
                <a:lnTo>
                  <a:pt x="1645919" y="56388"/>
                </a:lnTo>
                <a:lnTo>
                  <a:pt x="1644396" y="56388"/>
                </a:lnTo>
                <a:lnTo>
                  <a:pt x="1635251" y="57912"/>
                </a:lnTo>
                <a:lnTo>
                  <a:pt x="1624584" y="59309"/>
                </a:lnTo>
                <a:close/>
              </a:path>
              <a:path w="2321560" h="83819">
                <a:moveTo>
                  <a:pt x="531875" y="62357"/>
                </a:moveTo>
                <a:lnTo>
                  <a:pt x="225551" y="62357"/>
                </a:lnTo>
                <a:lnTo>
                  <a:pt x="217932" y="60833"/>
                </a:lnTo>
                <a:lnTo>
                  <a:pt x="207264" y="60833"/>
                </a:lnTo>
                <a:lnTo>
                  <a:pt x="184404" y="56388"/>
                </a:lnTo>
                <a:lnTo>
                  <a:pt x="484632" y="56388"/>
                </a:lnTo>
                <a:lnTo>
                  <a:pt x="509016" y="59309"/>
                </a:lnTo>
                <a:lnTo>
                  <a:pt x="519683" y="60833"/>
                </a:lnTo>
                <a:lnTo>
                  <a:pt x="531875" y="62357"/>
                </a:lnTo>
                <a:close/>
              </a:path>
              <a:path w="2321560" h="83819">
                <a:moveTo>
                  <a:pt x="1187196" y="60833"/>
                </a:moveTo>
                <a:lnTo>
                  <a:pt x="682751" y="60833"/>
                </a:lnTo>
                <a:lnTo>
                  <a:pt x="694943" y="59309"/>
                </a:lnTo>
                <a:lnTo>
                  <a:pt x="1178051" y="59309"/>
                </a:lnTo>
                <a:lnTo>
                  <a:pt x="1187196" y="60833"/>
                </a:lnTo>
                <a:close/>
              </a:path>
              <a:path w="2321560" h="83819">
                <a:moveTo>
                  <a:pt x="1601724" y="62357"/>
                </a:moveTo>
                <a:lnTo>
                  <a:pt x="658367" y="62357"/>
                </a:lnTo>
                <a:lnTo>
                  <a:pt x="670559" y="60833"/>
                </a:lnTo>
                <a:lnTo>
                  <a:pt x="1341119" y="60833"/>
                </a:lnTo>
                <a:lnTo>
                  <a:pt x="1348740" y="59309"/>
                </a:lnTo>
                <a:lnTo>
                  <a:pt x="1623059" y="59309"/>
                </a:lnTo>
                <a:lnTo>
                  <a:pt x="1601724" y="62357"/>
                </a:lnTo>
                <a:close/>
              </a:path>
              <a:path w="2321560" h="83819">
                <a:moveTo>
                  <a:pt x="554735" y="62357"/>
                </a:moveTo>
                <a:lnTo>
                  <a:pt x="531875" y="62357"/>
                </a:lnTo>
                <a:lnTo>
                  <a:pt x="530351" y="60833"/>
                </a:lnTo>
                <a:lnTo>
                  <a:pt x="542543" y="60833"/>
                </a:lnTo>
                <a:lnTo>
                  <a:pt x="554735" y="62357"/>
                </a:lnTo>
                <a:close/>
              </a:path>
              <a:path w="2321560" h="83819">
                <a:moveTo>
                  <a:pt x="617219" y="64008"/>
                </a:moveTo>
                <a:lnTo>
                  <a:pt x="243840" y="64008"/>
                </a:lnTo>
                <a:lnTo>
                  <a:pt x="234696" y="62357"/>
                </a:lnTo>
                <a:lnTo>
                  <a:pt x="603504" y="62357"/>
                </a:lnTo>
                <a:lnTo>
                  <a:pt x="617219" y="64008"/>
                </a:lnTo>
                <a:close/>
              </a:path>
              <a:path w="2321560" h="83819">
                <a:moveTo>
                  <a:pt x="1592580" y="64008"/>
                </a:moveTo>
                <a:lnTo>
                  <a:pt x="629411" y="64008"/>
                </a:lnTo>
                <a:lnTo>
                  <a:pt x="644651" y="62357"/>
                </a:lnTo>
                <a:lnTo>
                  <a:pt x="1603248" y="62357"/>
                </a:lnTo>
                <a:lnTo>
                  <a:pt x="1592580" y="64008"/>
                </a:lnTo>
                <a:close/>
              </a:path>
              <a:path w="2321560" h="83819">
                <a:moveTo>
                  <a:pt x="1551432" y="70104"/>
                </a:moveTo>
                <a:lnTo>
                  <a:pt x="330708" y="70104"/>
                </a:lnTo>
                <a:lnTo>
                  <a:pt x="321564" y="68580"/>
                </a:lnTo>
                <a:lnTo>
                  <a:pt x="309372" y="68580"/>
                </a:lnTo>
                <a:lnTo>
                  <a:pt x="297180" y="67056"/>
                </a:lnTo>
                <a:lnTo>
                  <a:pt x="284988" y="67056"/>
                </a:lnTo>
                <a:lnTo>
                  <a:pt x="275843" y="65532"/>
                </a:lnTo>
                <a:lnTo>
                  <a:pt x="263651" y="65532"/>
                </a:lnTo>
                <a:lnTo>
                  <a:pt x="254508" y="64008"/>
                </a:lnTo>
                <a:lnTo>
                  <a:pt x="1591056" y="64008"/>
                </a:lnTo>
                <a:lnTo>
                  <a:pt x="1581911" y="65532"/>
                </a:lnTo>
                <a:lnTo>
                  <a:pt x="1560576" y="68580"/>
                </a:lnTo>
                <a:lnTo>
                  <a:pt x="1551432" y="70104"/>
                </a:lnTo>
                <a:close/>
              </a:path>
              <a:path w="2321560" h="83819">
                <a:moveTo>
                  <a:pt x="909827" y="74549"/>
                </a:moveTo>
                <a:lnTo>
                  <a:pt x="382524" y="74549"/>
                </a:lnTo>
                <a:lnTo>
                  <a:pt x="350519" y="70104"/>
                </a:lnTo>
                <a:lnTo>
                  <a:pt x="976884" y="70104"/>
                </a:lnTo>
                <a:lnTo>
                  <a:pt x="963167" y="71628"/>
                </a:lnTo>
                <a:lnTo>
                  <a:pt x="935735" y="71628"/>
                </a:lnTo>
                <a:lnTo>
                  <a:pt x="922019" y="73025"/>
                </a:lnTo>
                <a:lnTo>
                  <a:pt x="909827" y="74549"/>
                </a:lnTo>
                <a:close/>
              </a:path>
              <a:path w="2321560" h="83819">
                <a:moveTo>
                  <a:pt x="1514856" y="74549"/>
                </a:moveTo>
                <a:lnTo>
                  <a:pt x="1086611" y="74549"/>
                </a:lnTo>
                <a:lnTo>
                  <a:pt x="1054608" y="70104"/>
                </a:lnTo>
                <a:lnTo>
                  <a:pt x="1552956" y="70104"/>
                </a:lnTo>
                <a:lnTo>
                  <a:pt x="1542288" y="71628"/>
                </a:lnTo>
                <a:lnTo>
                  <a:pt x="1533143" y="71628"/>
                </a:lnTo>
                <a:lnTo>
                  <a:pt x="1514856" y="74549"/>
                </a:lnTo>
                <a:close/>
              </a:path>
              <a:path w="2321560" h="83819">
                <a:moveTo>
                  <a:pt x="469392" y="76200"/>
                </a:moveTo>
                <a:lnTo>
                  <a:pt x="428243" y="76200"/>
                </a:lnTo>
                <a:lnTo>
                  <a:pt x="417575" y="74549"/>
                </a:lnTo>
                <a:lnTo>
                  <a:pt x="469392" y="74549"/>
                </a:lnTo>
                <a:lnTo>
                  <a:pt x="469392" y="76200"/>
                </a:lnTo>
                <a:close/>
              </a:path>
              <a:path w="2321560" h="83819">
                <a:moveTo>
                  <a:pt x="810767" y="76200"/>
                </a:moveTo>
                <a:lnTo>
                  <a:pt x="483108" y="76200"/>
                </a:lnTo>
                <a:lnTo>
                  <a:pt x="469392" y="74549"/>
                </a:lnTo>
                <a:lnTo>
                  <a:pt x="824483" y="74549"/>
                </a:lnTo>
                <a:lnTo>
                  <a:pt x="810767" y="76200"/>
                </a:lnTo>
                <a:close/>
              </a:path>
              <a:path w="2321560" h="83819">
                <a:moveTo>
                  <a:pt x="1461516" y="76200"/>
                </a:moveTo>
                <a:lnTo>
                  <a:pt x="1106424" y="76200"/>
                </a:lnTo>
                <a:lnTo>
                  <a:pt x="1097280" y="74549"/>
                </a:lnTo>
                <a:lnTo>
                  <a:pt x="1470659" y="74549"/>
                </a:lnTo>
                <a:lnTo>
                  <a:pt x="1461516" y="76200"/>
                </a:lnTo>
                <a:close/>
              </a:path>
              <a:path w="2321560" h="83819">
                <a:moveTo>
                  <a:pt x="685800" y="82296"/>
                </a:moveTo>
                <a:lnTo>
                  <a:pt x="553211" y="82296"/>
                </a:lnTo>
                <a:lnTo>
                  <a:pt x="542543" y="80772"/>
                </a:lnTo>
                <a:lnTo>
                  <a:pt x="518159" y="80772"/>
                </a:lnTo>
                <a:lnTo>
                  <a:pt x="507492" y="79248"/>
                </a:lnTo>
                <a:lnTo>
                  <a:pt x="505967" y="79248"/>
                </a:lnTo>
                <a:lnTo>
                  <a:pt x="495300" y="77724"/>
                </a:lnTo>
                <a:lnTo>
                  <a:pt x="481583" y="76200"/>
                </a:lnTo>
                <a:lnTo>
                  <a:pt x="745235" y="76200"/>
                </a:lnTo>
                <a:lnTo>
                  <a:pt x="734567" y="77724"/>
                </a:lnTo>
                <a:lnTo>
                  <a:pt x="722375" y="77724"/>
                </a:lnTo>
                <a:lnTo>
                  <a:pt x="685800" y="82296"/>
                </a:lnTo>
                <a:close/>
              </a:path>
              <a:path w="2321560" h="83819">
                <a:moveTo>
                  <a:pt x="1388364" y="80772"/>
                </a:moveTo>
                <a:lnTo>
                  <a:pt x="1147572" y="80772"/>
                </a:lnTo>
                <a:lnTo>
                  <a:pt x="1138427" y="79248"/>
                </a:lnTo>
                <a:lnTo>
                  <a:pt x="1117092" y="76200"/>
                </a:lnTo>
                <a:lnTo>
                  <a:pt x="1418843" y="76200"/>
                </a:lnTo>
                <a:lnTo>
                  <a:pt x="1411224" y="77724"/>
                </a:lnTo>
                <a:lnTo>
                  <a:pt x="1403604" y="77724"/>
                </a:lnTo>
                <a:lnTo>
                  <a:pt x="1388364" y="80772"/>
                </a:lnTo>
                <a:close/>
              </a:path>
              <a:path w="2321560" h="83819">
                <a:moveTo>
                  <a:pt x="1336548" y="83820"/>
                </a:moveTo>
                <a:lnTo>
                  <a:pt x="1327404" y="83820"/>
                </a:lnTo>
                <a:lnTo>
                  <a:pt x="1320476" y="82434"/>
                </a:lnTo>
                <a:lnTo>
                  <a:pt x="1321308" y="82296"/>
                </a:lnTo>
                <a:lnTo>
                  <a:pt x="1185672" y="82296"/>
                </a:lnTo>
                <a:lnTo>
                  <a:pt x="1176527" y="80772"/>
                </a:lnTo>
                <a:lnTo>
                  <a:pt x="1351788" y="80772"/>
                </a:lnTo>
                <a:lnTo>
                  <a:pt x="1336548" y="83820"/>
                </a:lnTo>
                <a:close/>
              </a:path>
              <a:path w="2321560" h="83819">
                <a:moveTo>
                  <a:pt x="1350264" y="82296"/>
                </a:moveTo>
                <a:lnTo>
                  <a:pt x="1351788" y="80772"/>
                </a:lnTo>
                <a:lnTo>
                  <a:pt x="1357884" y="80772"/>
                </a:lnTo>
                <a:lnTo>
                  <a:pt x="1350264" y="82296"/>
                </a:lnTo>
                <a:close/>
              </a:path>
              <a:path w="2321560" h="83819">
                <a:moveTo>
                  <a:pt x="630935" y="83820"/>
                </a:moveTo>
                <a:lnTo>
                  <a:pt x="615696" y="83820"/>
                </a:lnTo>
                <a:lnTo>
                  <a:pt x="601980" y="82296"/>
                </a:lnTo>
                <a:lnTo>
                  <a:pt x="646175" y="82296"/>
                </a:lnTo>
                <a:lnTo>
                  <a:pt x="630935" y="83820"/>
                </a:lnTo>
                <a:close/>
              </a:path>
              <a:path w="2321560" h="83819">
                <a:moveTo>
                  <a:pt x="1312164" y="83820"/>
                </a:moveTo>
                <a:lnTo>
                  <a:pt x="1303019" y="83820"/>
                </a:lnTo>
                <a:lnTo>
                  <a:pt x="1293876" y="82296"/>
                </a:lnTo>
                <a:lnTo>
                  <a:pt x="1319784" y="82296"/>
                </a:lnTo>
                <a:lnTo>
                  <a:pt x="1320476" y="82434"/>
                </a:lnTo>
                <a:lnTo>
                  <a:pt x="1312164" y="83820"/>
                </a:lnTo>
                <a:close/>
              </a:path>
              <a:path w="2321560" h="83819">
                <a:moveTo>
                  <a:pt x="1320476" y="82434"/>
                </a:moveTo>
                <a:lnTo>
                  <a:pt x="1319784" y="82296"/>
                </a:lnTo>
                <a:lnTo>
                  <a:pt x="1321308" y="82296"/>
                </a:lnTo>
                <a:lnTo>
                  <a:pt x="1320476" y="824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1" name="object 11"/>
          <p:cNvSpPr/>
          <p:nvPr/>
        </p:nvSpPr>
        <p:spPr>
          <a:xfrm>
            <a:off x="2558796" y="2958083"/>
            <a:ext cx="1419225" cy="96520"/>
          </a:xfrm>
          <a:custGeom>
            <a:avLst/>
            <a:gdLst/>
            <a:ahLst/>
            <a:cxnLst/>
            <a:rect l="l" t="t" r="r" b="b"/>
            <a:pathLst>
              <a:path w="1419225" h="96519">
                <a:moveTo>
                  <a:pt x="1069847" y="3048"/>
                </a:moveTo>
                <a:lnTo>
                  <a:pt x="1010411" y="3048"/>
                </a:lnTo>
                <a:lnTo>
                  <a:pt x="1021079" y="0"/>
                </a:lnTo>
                <a:lnTo>
                  <a:pt x="1034795" y="0"/>
                </a:lnTo>
                <a:lnTo>
                  <a:pt x="1045463" y="1524"/>
                </a:lnTo>
                <a:lnTo>
                  <a:pt x="1057655" y="1524"/>
                </a:lnTo>
                <a:lnTo>
                  <a:pt x="1069847" y="3048"/>
                </a:lnTo>
                <a:close/>
              </a:path>
              <a:path w="1419225" h="96519">
                <a:moveTo>
                  <a:pt x="310895" y="4572"/>
                </a:moveTo>
                <a:lnTo>
                  <a:pt x="278891" y="4572"/>
                </a:lnTo>
                <a:lnTo>
                  <a:pt x="289559" y="3048"/>
                </a:lnTo>
                <a:lnTo>
                  <a:pt x="300227" y="3048"/>
                </a:lnTo>
                <a:lnTo>
                  <a:pt x="310895" y="4572"/>
                </a:lnTo>
                <a:close/>
              </a:path>
              <a:path w="1419225" h="96519">
                <a:moveTo>
                  <a:pt x="1094231" y="4572"/>
                </a:moveTo>
                <a:lnTo>
                  <a:pt x="990600" y="4572"/>
                </a:lnTo>
                <a:lnTo>
                  <a:pt x="999743" y="3048"/>
                </a:lnTo>
                <a:lnTo>
                  <a:pt x="1082039" y="3048"/>
                </a:lnTo>
                <a:lnTo>
                  <a:pt x="1094231" y="4572"/>
                </a:lnTo>
                <a:close/>
              </a:path>
              <a:path w="1419225" h="96519">
                <a:moveTo>
                  <a:pt x="233171" y="6096"/>
                </a:moveTo>
                <a:lnTo>
                  <a:pt x="224027" y="6096"/>
                </a:lnTo>
                <a:lnTo>
                  <a:pt x="233171" y="4572"/>
                </a:lnTo>
                <a:lnTo>
                  <a:pt x="233171" y="6096"/>
                </a:lnTo>
                <a:close/>
              </a:path>
              <a:path w="1419225" h="96519">
                <a:moveTo>
                  <a:pt x="342900" y="6096"/>
                </a:moveTo>
                <a:lnTo>
                  <a:pt x="233171" y="6096"/>
                </a:lnTo>
                <a:lnTo>
                  <a:pt x="245363" y="4572"/>
                </a:lnTo>
                <a:lnTo>
                  <a:pt x="332231" y="4572"/>
                </a:lnTo>
                <a:lnTo>
                  <a:pt x="342900" y="6096"/>
                </a:lnTo>
                <a:close/>
              </a:path>
              <a:path w="1419225" h="96519">
                <a:moveTo>
                  <a:pt x="900683" y="47117"/>
                </a:moveTo>
                <a:lnTo>
                  <a:pt x="832103" y="47117"/>
                </a:lnTo>
                <a:lnTo>
                  <a:pt x="841247" y="44196"/>
                </a:lnTo>
                <a:lnTo>
                  <a:pt x="841247" y="42672"/>
                </a:lnTo>
                <a:lnTo>
                  <a:pt x="850392" y="39624"/>
                </a:lnTo>
                <a:lnTo>
                  <a:pt x="871727" y="33401"/>
                </a:lnTo>
                <a:lnTo>
                  <a:pt x="883919" y="30480"/>
                </a:lnTo>
                <a:lnTo>
                  <a:pt x="882395" y="30480"/>
                </a:lnTo>
                <a:lnTo>
                  <a:pt x="893063" y="25908"/>
                </a:lnTo>
                <a:lnTo>
                  <a:pt x="894587" y="24257"/>
                </a:lnTo>
                <a:lnTo>
                  <a:pt x="906779" y="22733"/>
                </a:lnTo>
                <a:lnTo>
                  <a:pt x="906779" y="21209"/>
                </a:lnTo>
                <a:lnTo>
                  <a:pt x="918971" y="19812"/>
                </a:lnTo>
                <a:lnTo>
                  <a:pt x="940307" y="16764"/>
                </a:lnTo>
                <a:lnTo>
                  <a:pt x="938783" y="16764"/>
                </a:lnTo>
                <a:lnTo>
                  <a:pt x="949451" y="15240"/>
                </a:lnTo>
                <a:lnTo>
                  <a:pt x="947927" y="15240"/>
                </a:lnTo>
                <a:lnTo>
                  <a:pt x="957071" y="12065"/>
                </a:lnTo>
                <a:lnTo>
                  <a:pt x="958595" y="10541"/>
                </a:lnTo>
                <a:lnTo>
                  <a:pt x="967739" y="9017"/>
                </a:lnTo>
                <a:lnTo>
                  <a:pt x="969263" y="9017"/>
                </a:lnTo>
                <a:lnTo>
                  <a:pt x="978407" y="7493"/>
                </a:lnTo>
                <a:lnTo>
                  <a:pt x="989075" y="4572"/>
                </a:lnTo>
                <a:lnTo>
                  <a:pt x="1095755" y="4572"/>
                </a:lnTo>
                <a:lnTo>
                  <a:pt x="1171955" y="13716"/>
                </a:lnTo>
                <a:lnTo>
                  <a:pt x="1203959" y="16764"/>
                </a:lnTo>
                <a:lnTo>
                  <a:pt x="1220723" y="19812"/>
                </a:lnTo>
                <a:lnTo>
                  <a:pt x="1240535" y="21209"/>
                </a:lnTo>
                <a:lnTo>
                  <a:pt x="1295400" y="21209"/>
                </a:lnTo>
                <a:lnTo>
                  <a:pt x="1316735" y="22733"/>
                </a:lnTo>
                <a:lnTo>
                  <a:pt x="1024127" y="22733"/>
                </a:lnTo>
                <a:lnTo>
                  <a:pt x="1014984" y="24257"/>
                </a:lnTo>
                <a:lnTo>
                  <a:pt x="1013459" y="24257"/>
                </a:lnTo>
                <a:lnTo>
                  <a:pt x="1002792" y="25908"/>
                </a:lnTo>
                <a:lnTo>
                  <a:pt x="993647" y="27432"/>
                </a:lnTo>
                <a:lnTo>
                  <a:pt x="982979" y="30480"/>
                </a:lnTo>
                <a:lnTo>
                  <a:pt x="964692" y="33401"/>
                </a:lnTo>
                <a:lnTo>
                  <a:pt x="955547" y="36449"/>
                </a:lnTo>
                <a:lnTo>
                  <a:pt x="954023" y="38100"/>
                </a:lnTo>
                <a:lnTo>
                  <a:pt x="944879" y="39624"/>
                </a:lnTo>
                <a:lnTo>
                  <a:pt x="943355" y="39624"/>
                </a:lnTo>
                <a:lnTo>
                  <a:pt x="922019" y="42672"/>
                </a:lnTo>
                <a:lnTo>
                  <a:pt x="916454" y="44196"/>
                </a:lnTo>
                <a:lnTo>
                  <a:pt x="911351" y="44196"/>
                </a:lnTo>
                <a:lnTo>
                  <a:pt x="900683" y="47117"/>
                </a:lnTo>
                <a:close/>
              </a:path>
              <a:path w="1419225" h="96519">
                <a:moveTo>
                  <a:pt x="364235" y="7493"/>
                </a:moveTo>
                <a:lnTo>
                  <a:pt x="213359" y="7493"/>
                </a:lnTo>
                <a:lnTo>
                  <a:pt x="222503" y="6096"/>
                </a:lnTo>
                <a:lnTo>
                  <a:pt x="353567" y="6096"/>
                </a:lnTo>
                <a:lnTo>
                  <a:pt x="364235" y="7493"/>
                </a:lnTo>
                <a:close/>
              </a:path>
              <a:path w="1419225" h="96519">
                <a:moveTo>
                  <a:pt x="397763" y="10541"/>
                </a:moveTo>
                <a:lnTo>
                  <a:pt x="137159" y="10541"/>
                </a:lnTo>
                <a:lnTo>
                  <a:pt x="144779" y="9017"/>
                </a:lnTo>
                <a:lnTo>
                  <a:pt x="169163" y="9017"/>
                </a:lnTo>
                <a:lnTo>
                  <a:pt x="176783" y="7493"/>
                </a:lnTo>
                <a:lnTo>
                  <a:pt x="374903" y="7493"/>
                </a:lnTo>
                <a:lnTo>
                  <a:pt x="385571" y="9017"/>
                </a:lnTo>
                <a:lnTo>
                  <a:pt x="397763" y="10541"/>
                </a:lnTo>
                <a:close/>
              </a:path>
              <a:path w="1419225" h="96519">
                <a:moveTo>
                  <a:pt x="438911" y="16764"/>
                </a:moveTo>
                <a:lnTo>
                  <a:pt x="97535" y="16764"/>
                </a:lnTo>
                <a:lnTo>
                  <a:pt x="105155" y="15240"/>
                </a:lnTo>
                <a:lnTo>
                  <a:pt x="106679" y="13716"/>
                </a:lnTo>
                <a:lnTo>
                  <a:pt x="126491" y="13716"/>
                </a:lnTo>
                <a:lnTo>
                  <a:pt x="134111" y="10541"/>
                </a:lnTo>
                <a:lnTo>
                  <a:pt x="396239" y="10541"/>
                </a:lnTo>
                <a:lnTo>
                  <a:pt x="408431" y="12065"/>
                </a:lnTo>
                <a:lnTo>
                  <a:pt x="429767" y="15240"/>
                </a:lnTo>
                <a:lnTo>
                  <a:pt x="438911" y="16764"/>
                </a:lnTo>
                <a:close/>
              </a:path>
              <a:path w="1419225" h="96519">
                <a:moveTo>
                  <a:pt x="126491" y="13716"/>
                </a:moveTo>
                <a:lnTo>
                  <a:pt x="121919" y="13716"/>
                </a:lnTo>
                <a:lnTo>
                  <a:pt x="129539" y="12065"/>
                </a:lnTo>
                <a:lnTo>
                  <a:pt x="126491" y="13716"/>
                </a:lnTo>
                <a:close/>
              </a:path>
              <a:path w="1419225" h="96519">
                <a:moveTo>
                  <a:pt x="467867" y="18288"/>
                </a:moveTo>
                <a:lnTo>
                  <a:pt x="82295" y="18288"/>
                </a:lnTo>
                <a:lnTo>
                  <a:pt x="89915" y="16764"/>
                </a:lnTo>
                <a:lnTo>
                  <a:pt x="458723" y="16764"/>
                </a:lnTo>
                <a:lnTo>
                  <a:pt x="467867" y="18288"/>
                </a:lnTo>
                <a:close/>
              </a:path>
              <a:path w="1419225" h="96519">
                <a:moveTo>
                  <a:pt x="486155" y="22733"/>
                </a:moveTo>
                <a:lnTo>
                  <a:pt x="25907" y="22733"/>
                </a:lnTo>
                <a:lnTo>
                  <a:pt x="32003" y="19812"/>
                </a:lnTo>
                <a:lnTo>
                  <a:pt x="36575" y="19812"/>
                </a:lnTo>
                <a:lnTo>
                  <a:pt x="38100" y="18288"/>
                </a:lnTo>
                <a:lnTo>
                  <a:pt x="469391" y="18288"/>
                </a:lnTo>
                <a:lnTo>
                  <a:pt x="478535" y="21209"/>
                </a:lnTo>
                <a:lnTo>
                  <a:pt x="477011" y="21209"/>
                </a:lnTo>
                <a:lnTo>
                  <a:pt x="486155" y="22733"/>
                </a:lnTo>
                <a:close/>
              </a:path>
              <a:path w="1419225" h="96519">
                <a:moveTo>
                  <a:pt x="1360931" y="44196"/>
                </a:moveTo>
                <a:lnTo>
                  <a:pt x="1257300" y="44196"/>
                </a:lnTo>
                <a:lnTo>
                  <a:pt x="1219200" y="41148"/>
                </a:lnTo>
                <a:lnTo>
                  <a:pt x="1184147" y="38100"/>
                </a:lnTo>
                <a:lnTo>
                  <a:pt x="1170431" y="36449"/>
                </a:lnTo>
                <a:lnTo>
                  <a:pt x="1168907" y="36449"/>
                </a:lnTo>
                <a:lnTo>
                  <a:pt x="1155192" y="34925"/>
                </a:lnTo>
                <a:lnTo>
                  <a:pt x="1156715" y="34925"/>
                </a:lnTo>
                <a:lnTo>
                  <a:pt x="1143000" y="33401"/>
                </a:lnTo>
                <a:lnTo>
                  <a:pt x="1141475" y="33401"/>
                </a:lnTo>
                <a:lnTo>
                  <a:pt x="1104900" y="28956"/>
                </a:lnTo>
                <a:lnTo>
                  <a:pt x="1092707" y="25908"/>
                </a:lnTo>
                <a:lnTo>
                  <a:pt x="1080515" y="25908"/>
                </a:lnTo>
                <a:lnTo>
                  <a:pt x="1068323" y="24257"/>
                </a:lnTo>
                <a:lnTo>
                  <a:pt x="1056131" y="24257"/>
                </a:lnTo>
                <a:lnTo>
                  <a:pt x="1043939" y="22733"/>
                </a:lnTo>
                <a:lnTo>
                  <a:pt x="1359407" y="22733"/>
                </a:lnTo>
                <a:lnTo>
                  <a:pt x="1382267" y="21209"/>
                </a:lnTo>
                <a:lnTo>
                  <a:pt x="1408176" y="19812"/>
                </a:lnTo>
                <a:lnTo>
                  <a:pt x="1412747" y="19812"/>
                </a:lnTo>
                <a:lnTo>
                  <a:pt x="1417319" y="24257"/>
                </a:lnTo>
                <a:lnTo>
                  <a:pt x="1417319" y="28956"/>
                </a:lnTo>
                <a:lnTo>
                  <a:pt x="1418843" y="34925"/>
                </a:lnTo>
                <a:lnTo>
                  <a:pt x="1414271" y="39624"/>
                </a:lnTo>
                <a:lnTo>
                  <a:pt x="1408176" y="39624"/>
                </a:lnTo>
                <a:lnTo>
                  <a:pt x="1383792" y="42672"/>
                </a:lnTo>
                <a:lnTo>
                  <a:pt x="1360931" y="44196"/>
                </a:lnTo>
                <a:close/>
              </a:path>
              <a:path w="1419225" h="96519">
                <a:moveTo>
                  <a:pt x="234695" y="25908"/>
                </a:moveTo>
                <a:lnTo>
                  <a:pt x="18205" y="25908"/>
                </a:lnTo>
                <a:lnTo>
                  <a:pt x="24383" y="22733"/>
                </a:lnTo>
                <a:lnTo>
                  <a:pt x="484631" y="22733"/>
                </a:lnTo>
                <a:lnTo>
                  <a:pt x="492251" y="24257"/>
                </a:lnTo>
                <a:lnTo>
                  <a:pt x="246887" y="24257"/>
                </a:lnTo>
                <a:lnTo>
                  <a:pt x="234695" y="25908"/>
                </a:lnTo>
                <a:close/>
              </a:path>
              <a:path w="1419225" h="96519">
                <a:moveTo>
                  <a:pt x="448055" y="38100"/>
                </a:moveTo>
                <a:lnTo>
                  <a:pt x="446531" y="38100"/>
                </a:lnTo>
                <a:lnTo>
                  <a:pt x="437387" y="36449"/>
                </a:lnTo>
                <a:lnTo>
                  <a:pt x="426719" y="34925"/>
                </a:lnTo>
                <a:lnTo>
                  <a:pt x="417575" y="33401"/>
                </a:lnTo>
                <a:lnTo>
                  <a:pt x="405383" y="33401"/>
                </a:lnTo>
                <a:lnTo>
                  <a:pt x="394715" y="32004"/>
                </a:lnTo>
                <a:lnTo>
                  <a:pt x="382523" y="28956"/>
                </a:lnTo>
                <a:lnTo>
                  <a:pt x="373379" y="28956"/>
                </a:lnTo>
                <a:lnTo>
                  <a:pt x="362711" y="27432"/>
                </a:lnTo>
                <a:lnTo>
                  <a:pt x="352043" y="27432"/>
                </a:lnTo>
                <a:lnTo>
                  <a:pt x="330707" y="24257"/>
                </a:lnTo>
                <a:lnTo>
                  <a:pt x="493775" y="24257"/>
                </a:lnTo>
                <a:lnTo>
                  <a:pt x="501395" y="25908"/>
                </a:lnTo>
                <a:lnTo>
                  <a:pt x="502919" y="25908"/>
                </a:lnTo>
                <a:lnTo>
                  <a:pt x="510539" y="27432"/>
                </a:lnTo>
                <a:lnTo>
                  <a:pt x="512063" y="28956"/>
                </a:lnTo>
                <a:lnTo>
                  <a:pt x="519683" y="32004"/>
                </a:lnTo>
                <a:lnTo>
                  <a:pt x="518159" y="32004"/>
                </a:lnTo>
                <a:lnTo>
                  <a:pt x="525779" y="33401"/>
                </a:lnTo>
                <a:lnTo>
                  <a:pt x="533400" y="36449"/>
                </a:lnTo>
                <a:lnTo>
                  <a:pt x="455675" y="36449"/>
                </a:lnTo>
                <a:lnTo>
                  <a:pt x="456437" y="36586"/>
                </a:lnTo>
                <a:lnTo>
                  <a:pt x="448055" y="38100"/>
                </a:lnTo>
                <a:close/>
              </a:path>
              <a:path w="1419225" h="96519">
                <a:moveTo>
                  <a:pt x="15239" y="27432"/>
                </a:moveTo>
                <a:lnTo>
                  <a:pt x="18205" y="25908"/>
                </a:lnTo>
                <a:lnTo>
                  <a:pt x="15239" y="27432"/>
                </a:lnTo>
                <a:close/>
              </a:path>
              <a:path w="1419225" h="96519">
                <a:moveTo>
                  <a:pt x="216407" y="27432"/>
                </a:moveTo>
                <a:lnTo>
                  <a:pt x="15239" y="27432"/>
                </a:lnTo>
                <a:lnTo>
                  <a:pt x="18287" y="25908"/>
                </a:lnTo>
                <a:lnTo>
                  <a:pt x="225551" y="25908"/>
                </a:lnTo>
                <a:lnTo>
                  <a:pt x="216407" y="27432"/>
                </a:lnTo>
                <a:close/>
              </a:path>
              <a:path w="1419225" h="96519">
                <a:moveTo>
                  <a:pt x="24383" y="39624"/>
                </a:moveTo>
                <a:lnTo>
                  <a:pt x="1523" y="39624"/>
                </a:lnTo>
                <a:lnTo>
                  <a:pt x="66" y="36586"/>
                </a:lnTo>
                <a:lnTo>
                  <a:pt x="0" y="33401"/>
                </a:lnTo>
                <a:lnTo>
                  <a:pt x="1523" y="30480"/>
                </a:lnTo>
                <a:lnTo>
                  <a:pt x="3047" y="30480"/>
                </a:lnTo>
                <a:lnTo>
                  <a:pt x="9143" y="27432"/>
                </a:lnTo>
                <a:lnTo>
                  <a:pt x="214883" y="27432"/>
                </a:lnTo>
                <a:lnTo>
                  <a:pt x="205739" y="28956"/>
                </a:lnTo>
                <a:lnTo>
                  <a:pt x="140207" y="28956"/>
                </a:lnTo>
                <a:lnTo>
                  <a:pt x="132587" y="32004"/>
                </a:lnTo>
                <a:lnTo>
                  <a:pt x="131063" y="32004"/>
                </a:lnTo>
                <a:lnTo>
                  <a:pt x="123443" y="33401"/>
                </a:lnTo>
                <a:lnTo>
                  <a:pt x="109727" y="33401"/>
                </a:lnTo>
                <a:lnTo>
                  <a:pt x="91439" y="36449"/>
                </a:lnTo>
                <a:lnTo>
                  <a:pt x="32003" y="36449"/>
                </a:lnTo>
                <a:lnTo>
                  <a:pt x="28955" y="38100"/>
                </a:lnTo>
                <a:lnTo>
                  <a:pt x="27431" y="38100"/>
                </a:lnTo>
                <a:lnTo>
                  <a:pt x="24383" y="39624"/>
                </a:lnTo>
                <a:close/>
              </a:path>
              <a:path w="1419225" h="96519">
                <a:moveTo>
                  <a:pt x="138683" y="30480"/>
                </a:moveTo>
                <a:lnTo>
                  <a:pt x="140207" y="28956"/>
                </a:lnTo>
                <a:lnTo>
                  <a:pt x="146303" y="28956"/>
                </a:lnTo>
                <a:lnTo>
                  <a:pt x="138683" y="30480"/>
                </a:lnTo>
                <a:close/>
              </a:path>
              <a:path w="1419225" h="96519">
                <a:moveTo>
                  <a:pt x="57911" y="38100"/>
                </a:moveTo>
                <a:lnTo>
                  <a:pt x="51815" y="38100"/>
                </a:lnTo>
                <a:lnTo>
                  <a:pt x="50291" y="36449"/>
                </a:lnTo>
                <a:lnTo>
                  <a:pt x="64007" y="36449"/>
                </a:lnTo>
                <a:lnTo>
                  <a:pt x="57911" y="38100"/>
                </a:lnTo>
                <a:close/>
              </a:path>
              <a:path w="1419225" h="96519">
                <a:moveTo>
                  <a:pt x="83819" y="38100"/>
                </a:moveTo>
                <a:lnTo>
                  <a:pt x="74675" y="38100"/>
                </a:lnTo>
                <a:lnTo>
                  <a:pt x="68579" y="36449"/>
                </a:lnTo>
                <a:lnTo>
                  <a:pt x="91439" y="36449"/>
                </a:lnTo>
                <a:lnTo>
                  <a:pt x="83819" y="38100"/>
                </a:lnTo>
                <a:close/>
              </a:path>
              <a:path w="1419225" h="96519">
                <a:moveTo>
                  <a:pt x="456437" y="36586"/>
                </a:moveTo>
                <a:lnTo>
                  <a:pt x="455675" y="36449"/>
                </a:lnTo>
                <a:lnTo>
                  <a:pt x="457200" y="36449"/>
                </a:lnTo>
                <a:lnTo>
                  <a:pt x="456437" y="36586"/>
                </a:lnTo>
                <a:close/>
              </a:path>
              <a:path w="1419225" h="96519">
                <a:moveTo>
                  <a:pt x="504443" y="48641"/>
                </a:moveTo>
                <a:lnTo>
                  <a:pt x="496823" y="45593"/>
                </a:lnTo>
                <a:lnTo>
                  <a:pt x="489203" y="44196"/>
                </a:lnTo>
                <a:lnTo>
                  <a:pt x="481583" y="44196"/>
                </a:lnTo>
                <a:lnTo>
                  <a:pt x="480059" y="42672"/>
                </a:lnTo>
                <a:lnTo>
                  <a:pt x="472439" y="41148"/>
                </a:lnTo>
                <a:lnTo>
                  <a:pt x="470915" y="41148"/>
                </a:lnTo>
                <a:lnTo>
                  <a:pt x="463295" y="38100"/>
                </a:lnTo>
                <a:lnTo>
                  <a:pt x="464819" y="38100"/>
                </a:lnTo>
                <a:lnTo>
                  <a:pt x="456437" y="36586"/>
                </a:lnTo>
                <a:lnTo>
                  <a:pt x="457200" y="36449"/>
                </a:lnTo>
                <a:lnTo>
                  <a:pt x="533400" y="36449"/>
                </a:lnTo>
                <a:lnTo>
                  <a:pt x="539495" y="39624"/>
                </a:lnTo>
                <a:lnTo>
                  <a:pt x="547115" y="41148"/>
                </a:lnTo>
                <a:lnTo>
                  <a:pt x="548639" y="42672"/>
                </a:lnTo>
                <a:lnTo>
                  <a:pt x="556259" y="45593"/>
                </a:lnTo>
                <a:lnTo>
                  <a:pt x="554735" y="45593"/>
                </a:lnTo>
                <a:lnTo>
                  <a:pt x="558545" y="47117"/>
                </a:lnTo>
                <a:lnTo>
                  <a:pt x="502919" y="47117"/>
                </a:lnTo>
                <a:lnTo>
                  <a:pt x="504443" y="48641"/>
                </a:lnTo>
                <a:close/>
              </a:path>
              <a:path w="1419225" h="96519">
                <a:moveTo>
                  <a:pt x="12191" y="41148"/>
                </a:moveTo>
                <a:lnTo>
                  <a:pt x="6095" y="41148"/>
                </a:lnTo>
                <a:lnTo>
                  <a:pt x="3047" y="39624"/>
                </a:lnTo>
                <a:lnTo>
                  <a:pt x="15239" y="39624"/>
                </a:lnTo>
                <a:lnTo>
                  <a:pt x="12191" y="41148"/>
                </a:lnTo>
                <a:close/>
              </a:path>
              <a:path w="1419225" h="96519">
                <a:moveTo>
                  <a:pt x="18287" y="41148"/>
                </a:moveTo>
                <a:lnTo>
                  <a:pt x="15239" y="39624"/>
                </a:lnTo>
                <a:lnTo>
                  <a:pt x="19811" y="39624"/>
                </a:lnTo>
                <a:lnTo>
                  <a:pt x="18287" y="41148"/>
                </a:lnTo>
                <a:close/>
              </a:path>
              <a:path w="1419225" h="96519">
                <a:moveTo>
                  <a:pt x="911351" y="45593"/>
                </a:moveTo>
                <a:lnTo>
                  <a:pt x="911351" y="44196"/>
                </a:lnTo>
                <a:lnTo>
                  <a:pt x="916454" y="44196"/>
                </a:lnTo>
                <a:lnTo>
                  <a:pt x="911351" y="45593"/>
                </a:lnTo>
                <a:close/>
              </a:path>
              <a:path w="1419225" h="96519">
                <a:moveTo>
                  <a:pt x="541019" y="62357"/>
                </a:moveTo>
                <a:lnTo>
                  <a:pt x="518159" y="53340"/>
                </a:lnTo>
                <a:lnTo>
                  <a:pt x="519683" y="53340"/>
                </a:lnTo>
                <a:lnTo>
                  <a:pt x="512063" y="51816"/>
                </a:lnTo>
                <a:lnTo>
                  <a:pt x="510539" y="51816"/>
                </a:lnTo>
                <a:lnTo>
                  <a:pt x="502919" y="47117"/>
                </a:lnTo>
                <a:lnTo>
                  <a:pt x="558545" y="47117"/>
                </a:lnTo>
                <a:lnTo>
                  <a:pt x="562355" y="48641"/>
                </a:lnTo>
                <a:lnTo>
                  <a:pt x="563879" y="48641"/>
                </a:lnTo>
                <a:lnTo>
                  <a:pt x="569975" y="51816"/>
                </a:lnTo>
                <a:lnTo>
                  <a:pt x="577595" y="54864"/>
                </a:lnTo>
                <a:lnTo>
                  <a:pt x="576071" y="54864"/>
                </a:lnTo>
                <a:lnTo>
                  <a:pt x="583691" y="56388"/>
                </a:lnTo>
                <a:lnTo>
                  <a:pt x="585215" y="56388"/>
                </a:lnTo>
                <a:lnTo>
                  <a:pt x="592835" y="59309"/>
                </a:lnTo>
                <a:lnTo>
                  <a:pt x="600455" y="60833"/>
                </a:lnTo>
                <a:lnTo>
                  <a:pt x="539495" y="60833"/>
                </a:lnTo>
                <a:lnTo>
                  <a:pt x="541019" y="62357"/>
                </a:lnTo>
                <a:close/>
              </a:path>
              <a:path w="1419225" h="96519">
                <a:moveTo>
                  <a:pt x="579119" y="77724"/>
                </a:moveTo>
                <a:lnTo>
                  <a:pt x="571500" y="74549"/>
                </a:lnTo>
                <a:lnTo>
                  <a:pt x="693419" y="74549"/>
                </a:lnTo>
                <a:lnTo>
                  <a:pt x="701039" y="73025"/>
                </a:lnTo>
                <a:lnTo>
                  <a:pt x="710183" y="73025"/>
                </a:lnTo>
                <a:lnTo>
                  <a:pt x="719327" y="71501"/>
                </a:lnTo>
                <a:lnTo>
                  <a:pt x="737615" y="71501"/>
                </a:lnTo>
                <a:lnTo>
                  <a:pt x="748283" y="70104"/>
                </a:lnTo>
                <a:lnTo>
                  <a:pt x="746759" y="70104"/>
                </a:lnTo>
                <a:lnTo>
                  <a:pt x="757427" y="68580"/>
                </a:lnTo>
                <a:lnTo>
                  <a:pt x="766571" y="67056"/>
                </a:lnTo>
                <a:lnTo>
                  <a:pt x="775715" y="64008"/>
                </a:lnTo>
                <a:lnTo>
                  <a:pt x="784859" y="62357"/>
                </a:lnTo>
                <a:lnTo>
                  <a:pt x="803147" y="56388"/>
                </a:lnTo>
                <a:lnTo>
                  <a:pt x="813815" y="53340"/>
                </a:lnTo>
                <a:lnTo>
                  <a:pt x="812292" y="53340"/>
                </a:lnTo>
                <a:lnTo>
                  <a:pt x="822959" y="50165"/>
                </a:lnTo>
                <a:lnTo>
                  <a:pt x="821435" y="50165"/>
                </a:lnTo>
                <a:lnTo>
                  <a:pt x="830579" y="47117"/>
                </a:lnTo>
                <a:lnTo>
                  <a:pt x="902207" y="47117"/>
                </a:lnTo>
                <a:lnTo>
                  <a:pt x="891539" y="51816"/>
                </a:lnTo>
                <a:lnTo>
                  <a:pt x="890015" y="51816"/>
                </a:lnTo>
                <a:lnTo>
                  <a:pt x="879347" y="54864"/>
                </a:lnTo>
                <a:lnTo>
                  <a:pt x="872032" y="57912"/>
                </a:lnTo>
                <a:lnTo>
                  <a:pt x="868679" y="57912"/>
                </a:lnTo>
                <a:lnTo>
                  <a:pt x="858011" y="62357"/>
                </a:lnTo>
                <a:lnTo>
                  <a:pt x="830579" y="71501"/>
                </a:lnTo>
                <a:lnTo>
                  <a:pt x="829055" y="73025"/>
                </a:lnTo>
                <a:lnTo>
                  <a:pt x="819911" y="76200"/>
                </a:lnTo>
                <a:lnTo>
                  <a:pt x="579119" y="76200"/>
                </a:lnTo>
                <a:lnTo>
                  <a:pt x="579119" y="77724"/>
                </a:lnTo>
                <a:close/>
              </a:path>
              <a:path w="1419225" h="96519">
                <a:moveTo>
                  <a:pt x="868679" y="59309"/>
                </a:moveTo>
                <a:lnTo>
                  <a:pt x="868679" y="57912"/>
                </a:lnTo>
                <a:lnTo>
                  <a:pt x="872032" y="57912"/>
                </a:lnTo>
                <a:lnTo>
                  <a:pt x="868679" y="59309"/>
                </a:lnTo>
                <a:close/>
              </a:path>
              <a:path w="1419225" h="96519">
                <a:moveTo>
                  <a:pt x="681227" y="74549"/>
                </a:moveTo>
                <a:lnTo>
                  <a:pt x="569975" y="74549"/>
                </a:lnTo>
                <a:lnTo>
                  <a:pt x="560831" y="71501"/>
                </a:lnTo>
                <a:lnTo>
                  <a:pt x="554735" y="68580"/>
                </a:lnTo>
                <a:lnTo>
                  <a:pt x="547115" y="65532"/>
                </a:lnTo>
                <a:lnTo>
                  <a:pt x="539495" y="60833"/>
                </a:lnTo>
                <a:lnTo>
                  <a:pt x="601979" y="60833"/>
                </a:lnTo>
                <a:lnTo>
                  <a:pt x="609600" y="64008"/>
                </a:lnTo>
                <a:lnTo>
                  <a:pt x="608075" y="64008"/>
                </a:lnTo>
                <a:lnTo>
                  <a:pt x="623315" y="67056"/>
                </a:lnTo>
                <a:lnTo>
                  <a:pt x="629411" y="67056"/>
                </a:lnTo>
                <a:lnTo>
                  <a:pt x="637031" y="68580"/>
                </a:lnTo>
                <a:lnTo>
                  <a:pt x="638555" y="68580"/>
                </a:lnTo>
                <a:lnTo>
                  <a:pt x="646175" y="70104"/>
                </a:lnTo>
                <a:lnTo>
                  <a:pt x="643127" y="70104"/>
                </a:lnTo>
                <a:lnTo>
                  <a:pt x="650747" y="71501"/>
                </a:lnTo>
                <a:lnTo>
                  <a:pt x="665987" y="71501"/>
                </a:lnTo>
                <a:lnTo>
                  <a:pt x="665987" y="73025"/>
                </a:lnTo>
                <a:lnTo>
                  <a:pt x="673607" y="73025"/>
                </a:lnTo>
                <a:lnTo>
                  <a:pt x="681227" y="74549"/>
                </a:lnTo>
                <a:close/>
              </a:path>
              <a:path w="1419225" h="96519">
                <a:moveTo>
                  <a:pt x="595883" y="82296"/>
                </a:moveTo>
                <a:lnTo>
                  <a:pt x="586739" y="79248"/>
                </a:lnTo>
                <a:lnTo>
                  <a:pt x="579119" y="76200"/>
                </a:lnTo>
                <a:lnTo>
                  <a:pt x="819911" y="76200"/>
                </a:lnTo>
                <a:lnTo>
                  <a:pt x="809243" y="77724"/>
                </a:lnTo>
                <a:lnTo>
                  <a:pt x="810767" y="77724"/>
                </a:lnTo>
                <a:lnTo>
                  <a:pt x="800100" y="80772"/>
                </a:lnTo>
                <a:lnTo>
                  <a:pt x="594359" y="80772"/>
                </a:lnTo>
                <a:lnTo>
                  <a:pt x="595883" y="82296"/>
                </a:lnTo>
                <a:close/>
              </a:path>
              <a:path w="1419225" h="96519">
                <a:moveTo>
                  <a:pt x="749807" y="92964"/>
                </a:moveTo>
                <a:lnTo>
                  <a:pt x="647700" y="92964"/>
                </a:lnTo>
                <a:lnTo>
                  <a:pt x="641603" y="91440"/>
                </a:lnTo>
                <a:lnTo>
                  <a:pt x="638555" y="91440"/>
                </a:lnTo>
                <a:lnTo>
                  <a:pt x="632459" y="88265"/>
                </a:lnTo>
                <a:lnTo>
                  <a:pt x="620267" y="88265"/>
                </a:lnTo>
                <a:lnTo>
                  <a:pt x="618743" y="86741"/>
                </a:lnTo>
                <a:lnTo>
                  <a:pt x="612647" y="86741"/>
                </a:lnTo>
                <a:lnTo>
                  <a:pt x="603503" y="85217"/>
                </a:lnTo>
                <a:lnTo>
                  <a:pt x="601979" y="83693"/>
                </a:lnTo>
                <a:lnTo>
                  <a:pt x="594359" y="80772"/>
                </a:lnTo>
                <a:lnTo>
                  <a:pt x="801623" y="80772"/>
                </a:lnTo>
                <a:lnTo>
                  <a:pt x="792479" y="83693"/>
                </a:lnTo>
                <a:lnTo>
                  <a:pt x="790955" y="83693"/>
                </a:lnTo>
                <a:lnTo>
                  <a:pt x="781811" y="86741"/>
                </a:lnTo>
                <a:lnTo>
                  <a:pt x="771143" y="88265"/>
                </a:lnTo>
                <a:lnTo>
                  <a:pt x="771143" y="89916"/>
                </a:lnTo>
                <a:lnTo>
                  <a:pt x="749807" y="92964"/>
                </a:lnTo>
                <a:close/>
              </a:path>
              <a:path w="1419225" h="96519">
                <a:moveTo>
                  <a:pt x="633983" y="89916"/>
                </a:moveTo>
                <a:lnTo>
                  <a:pt x="626363" y="88265"/>
                </a:lnTo>
                <a:lnTo>
                  <a:pt x="632459" y="88265"/>
                </a:lnTo>
                <a:lnTo>
                  <a:pt x="633983" y="89916"/>
                </a:lnTo>
                <a:close/>
              </a:path>
              <a:path w="1419225" h="96519">
                <a:moveTo>
                  <a:pt x="696467" y="96012"/>
                </a:moveTo>
                <a:lnTo>
                  <a:pt x="670559" y="96012"/>
                </a:lnTo>
                <a:lnTo>
                  <a:pt x="655319" y="92964"/>
                </a:lnTo>
                <a:lnTo>
                  <a:pt x="739139" y="92964"/>
                </a:lnTo>
                <a:lnTo>
                  <a:pt x="739139" y="94488"/>
                </a:lnTo>
                <a:lnTo>
                  <a:pt x="704087" y="94488"/>
                </a:lnTo>
                <a:lnTo>
                  <a:pt x="696467" y="96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61" name="object 12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28032" y="2945892"/>
            <a:ext cx="2269235" cy="88265"/>
          </a:xfrm>
          <a:prstGeom prst="rect">
            <a:avLst/>
          </a:prstGeom>
        </p:spPr>
      </p:pic>
      <p:pic>
        <p:nvPicPr>
          <p:cNvPr id="2097262" name="object 13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9428" y="3329940"/>
            <a:ext cx="3639311" cy="71501"/>
          </a:xfrm>
          <a:prstGeom prst="rect">
            <a:avLst/>
          </a:prstGeom>
        </p:spPr>
      </p:pic>
      <p:sp>
        <p:nvSpPr>
          <p:cNvPr id="1048742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object 2"/>
          <p:cNvSpPr txBox="1"/>
          <p:nvPr/>
        </p:nvSpPr>
        <p:spPr>
          <a:xfrm>
            <a:off x="1110511" y="1830677"/>
            <a:ext cx="76003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between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high </a:t>
            </a:r>
            <a:r>
              <a:rPr sz="1600" spc="-5" dirty="0">
                <a:latin typeface="Microsoft Sans Serif"/>
                <a:cs typeface="Microsoft Sans Serif"/>
              </a:rPr>
              <a:t> possibility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different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media,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air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series.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44" name="object 3"/>
          <p:cNvSpPr txBox="1"/>
          <p:nvPr/>
        </p:nvSpPr>
        <p:spPr>
          <a:xfrm>
            <a:off x="1085111" y="4147804"/>
            <a:ext cx="4605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5445" indent="-34798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85445" algn="l"/>
                <a:tab pos="3860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across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air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</a:t>
            </a:r>
            <a:r>
              <a:rPr sz="1575" baseline="-21164" dirty="0">
                <a:latin typeface="Microsoft Sans Serif"/>
                <a:cs typeface="Microsoft Sans Serif"/>
              </a:rPr>
              <a:t>1</a:t>
            </a:r>
            <a:r>
              <a:rPr sz="1600" dirty="0">
                <a:latin typeface="Microsoft Sans Serif"/>
                <a:cs typeface="Microsoft Sans Serif"/>
              </a:rPr>
              <a:t>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given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by,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45" name="object 4"/>
          <p:cNvSpPr txBox="1"/>
          <p:nvPr/>
        </p:nvSpPr>
        <p:spPr>
          <a:xfrm>
            <a:off x="1085111" y="5122619"/>
            <a:ext cx="7512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431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85445" algn="l"/>
                <a:tab pos="3860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Since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ε</a:t>
            </a:r>
            <a:r>
              <a:rPr sz="1575" i="1" spc="-7" baseline="-21164" dirty="0">
                <a:latin typeface="Arial"/>
                <a:cs typeface="Arial"/>
              </a:rPr>
              <a:t>r</a:t>
            </a:r>
            <a:r>
              <a:rPr sz="1575" i="1" spc="240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&gt;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appears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across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air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gap.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Consequently,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air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relatively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46" name="object 5"/>
          <p:cNvSpPr txBox="1">
            <a:spLocks noGrp="1"/>
          </p:cNvSpPr>
          <p:nvPr>
            <p:ph type="title"/>
          </p:nvPr>
        </p:nvSpPr>
        <p:spPr>
          <a:xfrm>
            <a:off x="1018973" y="924617"/>
            <a:ext cx="5795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Treeing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and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Tracking</a:t>
            </a:r>
            <a:endParaRPr sz="2400"/>
          </a:p>
        </p:txBody>
      </p:sp>
      <p:grpSp>
        <p:nvGrpSpPr>
          <p:cNvPr id="76" name="object 6"/>
          <p:cNvGrpSpPr/>
          <p:nvPr/>
        </p:nvGrpSpPr>
        <p:grpSpPr>
          <a:xfrm>
            <a:off x="2444496" y="2386583"/>
            <a:ext cx="4721860" cy="1784985"/>
            <a:chOff x="2444496" y="2386583"/>
            <a:chExt cx="4721860" cy="1784985"/>
          </a:xfrm>
        </p:grpSpPr>
        <p:pic>
          <p:nvPicPr>
            <p:cNvPr id="2097263" name="object 7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6257" y="2639567"/>
              <a:ext cx="3032874" cy="1427356"/>
            </a:xfrm>
            <a:prstGeom prst="rect">
              <a:avLst/>
            </a:prstGeom>
          </p:spPr>
        </p:pic>
        <p:pic>
          <p:nvPicPr>
            <p:cNvPr id="2097264" name="object 8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4496" y="2386583"/>
              <a:ext cx="4721352" cy="1784858"/>
            </a:xfrm>
            <a:prstGeom prst="rect">
              <a:avLst/>
            </a:prstGeom>
          </p:spPr>
        </p:pic>
      </p:grpSp>
      <p:sp>
        <p:nvSpPr>
          <p:cNvPr id="1048747" name="object 9"/>
          <p:cNvSpPr/>
          <p:nvPr/>
        </p:nvSpPr>
        <p:spPr>
          <a:xfrm>
            <a:off x="3765803" y="1336548"/>
            <a:ext cx="1049020" cy="105410"/>
          </a:xfrm>
          <a:custGeom>
            <a:avLst/>
            <a:gdLst/>
            <a:ahLst/>
            <a:cxnLst/>
            <a:rect l="l" t="t" r="r" b="b"/>
            <a:pathLst>
              <a:path w="1049020" h="105409">
                <a:moveTo>
                  <a:pt x="145796" y="42545"/>
                </a:moveTo>
                <a:lnTo>
                  <a:pt x="103632" y="42545"/>
                </a:lnTo>
                <a:lnTo>
                  <a:pt x="111252" y="38100"/>
                </a:lnTo>
                <a:lnTo>
                  <a:pt x="111252" y="36449"/>
                </a:lnTo>
                <a:lnTo>
                  <a:pt x="117348" y="33401"/>
                </a:lnTo>
                <a:lnTo>
                  <a:pt x="118872" y="33401"/>
                </a:lnTo>
                <a:lnTo>
                  <a:pt x="124968" y="28829"/>
                </a:lnTo>
                <a:lnTo>
                  <a:pt x="132588" y="25781"/>
                </a:lnTo>
                <a:lnTo>
                  <a:pt x="138684" y="22733"/>
                </a:lnTo>
                <a:lnTo>
                  <a:pt x="140208" y="21209"/>
                </a:lnTo>
                <a:lnTo>
                  <a:pt x="147828" y="19685"/>
                </a:lnTo>
                <a:lnTo>
                  <a:pt x="146304" y="19685"/>
                </a:lnTo>
                <a:lnTo>
                  <a:pt x="155448" y="16637"/>
                </a:lnTo>
                <a:lnTo>
                  <a:pt x="170688" y="10541"/>
                </a:lnTo>
                <a:lnTo>
                  <a:pt x="172212" y="9017"/>
                </a:lnTo>
                <a:lnTo>
                  <a:pt x="179832" y="7493"/>
                </a:lnTo>
                <a:lnTo>
                  <a:pt x="187452" y="4445"/>
                </a:lnTo>
                <a:lnTo>
                  <a:pt x="188976" y="4445"/>
                </a:lnTo>
                <a:lnTo>
                  <a:pt x="196596" y="2921"/>
                </a:lnTo>
                <a:lnTo>
                  <a:pt x="205740" y="1397"/>
                </a:lnTo>
                <a:lnTo>
                  <a:pt x="214884" y="1397"/>
                </a:lnTo>
                <a:lnTo>
                  <a:pt x="220980" y="0"/>
                </a:lnTo>
                <a:lnTo>
                  <a:pt x="262128" y="0"/>
                </a:lnTo>
                <a:lnTo>
                  <a:pt x="286512" y="5969"/>
                </a:lnTo>
                <a:lnTo>
                  <a:pt x="288036" y="5969"/>
                </a:lnTo>
                <a:lnTo>
                  <a:pt x="294132" y="7493"/>
                </a:lnTo>
                <a:lnTo>
                  <a:pt x="292608" y="7493"/>
                </a:lnTo>
                <a:lnTo>
                  <a:pt x="298704" y="10541"/>
                </a:lnTo>
                <a:lnTo>
                  <a:pt x="300228" y="10541"/>
                </a:lnTo>
                <a:lnTo>
                  <a:pt x="306324" y="13589"/>
                </a:lnTo>
                <a:lnTo>
                  <a:pt x="312420" y="15113"/>
                </a:lnTo>
                <a:lnTo>
                  <a:pt x="318516" y="18161"/>
                </a:lnTo>
                <a:lnTo>
                  <a:pt x="320040" y="18161"/>
                </a:lnTo>
                <a:lnTo>
                  <a:pt x="326136" y="19685"/>
                </a:lnTo>
                <a:lnTo>
                  <a:pt x="326136" y="21209"/>
                </a:lnTo>
                <a:lnTo>
                  <a:pt x="230124" y="21209"/>
                </a:lnTo>
                <a:lnTo>
                  <a:pt x="222504" y="22733"/>
                </a:lnTo>
                <a:lnTo>
                  <a:pt x="210312" y="22733"/>
                </a:lnTo>
                <a:lnTo>
                  <a:pt x="192024" y="25781"/>
                </a:lnTo>
                <a:lnTo>
                  <a:pt x="193548" y="25781"/>
                </a:lnTo>
                <a:lnTo>
                  <a:pt x="185928" y="28829"/>
                </a:lnTo>
                <a:lnTo>
                  <a:pt x="176784" y="30353"/>
                </a:lnTo>
                <a:lnTo>
                  <a:pt x="178308" y="30353"/>
                </a:lnTo>
                <a:lnTo>
                  <a:pt x="155448" y="39497"/>
                </a:lnTo>
                <a:lnTo>
                  <a:pt x="153924" y="39497"/>
                </a:lnTo>
                <a:lnTo>
                  <a:pt x="150876" y="41021"/>
                </a:lnTo>
                <a:lnTo>
                  <a:pt x="147828" y="41021"/>
                </a:lnTo>
                <a:lnTo>
                  <a:pt x="145796" y="42545"/>
                </a:lnTo>
                <a:close/>
              </a:path>
              <a:path w="1049020" h="105409">
                <a:moveTo>
                  <a:pt x="926592" y="19685"/>
                </a:moveTo>
                <a:lnTo>
                  <a:pt x="798576" y="19685"/>
                </a:lnTo>
                <a:lnTo>
                  <a:pt x="816864" y="18161"/>
                </a:lnTo>
                <a:lnTo>
                  <a:pt x="909828" y="18161"/>
                </a:lnTo>
                <a:lnTo>
                  <a:pt x="926592" y="19685"/>
                </a:lnTo>
                <a:close/>
              </a:path>
              <a:path w="1049020" h="105409">
                <a:moveTo>
                  <a:pt x="975360" y="22733"/>
                </a:moveTo>
                <a:lnTo>
                  <a:pt x="762000" y="22733"/>
                </a:lnTo>
                <a:lnTo>
                  <a:pt x="778764" y="19685"/>
                </a:lnTo>
                <a:lnTo>
                  <a:pt x="943356" y="19685"/>
                </a:lnTo>
                <a:lnTo>
                  <a:pt x="975360" y="22733"/>
                </a:lnTo>
                <a:close/>
              </a:path>
              <a:path w="1049020" h="105409">
                <a:moveTo>
                  <a:pt x="242316" y="22733"/>
                </a:moveTo>
                <a:lnTo>
                  <a:pt x="236220" y="21209"/>
                </a:lnTo>
                <a:lnTo>
                  <a:pt x="248412" y="21209"/>
                </a:lnTo>
                <a:lnTo>
                  <a:pt x="242316" y="22733"/>
                </a:lnTo>
                <a:close/>
              </a:path>
              <a:path w="1049020" h="105409">
                <a:moveTo>
                  <a:pt x="399288" y="57785"/>
                </a:moveTo>
                <a:lnTo>
                  <a:pt x="352044" y="57785"/>
                </a:lnTo>
                <a:lnTo>
                  <a:pt x="344424" y="54737"/>
                </a:lnTo>
                <a:lnTo>
                  <a:pt x="338328" y="51689"/>
                </a:lnTo>
                <a:lnTo>
                  <a:pt x="330708" y="48641"/>
                </a:lnTo>
                <a:lnTo>
                  <a:pt x="323088" y="44069"/>
                </a:lnTo>
                <a:lnTo>
                  <a:pt x="315468" y="41021"/>
                </a:lnTo>
                <a:lnTo>
                  <a:pt x="316992" y="41021"/>
                </a:lnTo>
                <a:lnTo>
                  <a:pt x="310896" y="39497"/>
                </a:lnTo>
                <a:lnTo>
                  <a:pt x="304800" y="36449"/>
                </a:lnTo>
                <a:lnTo>
                  <a:pt x="297180" y="34925"/>
                </a:lnTo>
                <a:lnTo>
                  <a:pt x="297180" y="33401"/>
                </a:lnTo>
                <a:lnTo>
                  <a:pt x="291084" y="31877"/>
                </a:lnTo>
                <a:lnTo>
                  <a:pt x="284988" y="28829"/>
                </a:lnTo>
                <a:lnTo>
                  <a:pt x="278892" y="27305"/>
                </a:lnTo>
                <a:lnTo>
                  <a:pt x="280416" y="27305"/>
                </a:lnTo>
                <a:lnTo>
                  <a:pt x="275844" y="25781"/>
                </a:lnTo>
                <a:lnTo>
                  <a:pt x="269748" y="25781"/>
                </a:lnTo>
                <a:lnTo>
                  <a:pt x="257556" y="22733"/>
                </a:lnTo>
                <a:lnTo>
                  <a:pt x="252984" y="21209"/>
                </a:lnTo>
                <a:lnTo>
                  <a:pt x="326136" y="21209"/>
                </a:lnTo>
                <a:lnTo>
                  <a:pt x="332232" y="24257"/>
                </a:lnTo>
                <a:lnTo>
                  <a:pt x="333756" y="24257"/>
                </a:lnTo>
                <a:lnTo>
                  <a:pt x="345948" y="30353"/>
                </a:lnTo>
                <a:lnTo>
                  <a:pt x="347472" y="30353"/>
                </a:lnTo>
                <a:lnTo>
                  <a:pt x="353568" y="33401"/>
                </a:lnTo>
                <a:lnTo>
                  <a:pt x="361188" y="36449"/>
                </a:lnTo>
                <a:lnTo>
                  <a:pt x="362712" y="36449"/>
                </a:lnTo>
                <a:lnTo>
                  <a:pt x="370332" y="41021"/>
                </a:lnTo>
                <a:lnTo>
                  <a:pt x="376428" y="45593"/>
                </a:lnTo>
                <a:lnTo>
                  <a:pt x="388620" y="51689"/>
                </a:lnTo>
                <a:lnTo>
                  <a:pt x="390144" y="51689"/>
                </a:lnTo>
                <a:lnTo>
                  <a:pt x="399288" y="57785"/>
                </a:lnTo>
                <a:close/>
              </a:path>
              <a:path w="1049020" h="105409">
                <a:moveTo>
                  <a:pt x="990600" y="22733"/>
                </a:moveTo>
                <a:lnTo>
                  <a:pt x="975360" y="22733"/>
                </a:lnTo>
                <a:lnTo>
                  <a:pt x="975360" y="21209"/>
                </a:lnTo>
                <a:lnTo>
                  <a:pt x="990600" y="22733"/>
                </a:lnTo>
                <a:close/>
              </a:path>
              <a:path w="1049020" h="105409">
                <a:moveTo>
                  <a:pt x="208788" y="24257"/>
                </a:moveTo>
                <a:lnTo>
                  <a:pt x="210312" y="22733"/>
                </a:lnTo>
                <a:lnTo>
                  <a:pt x="216408" y="22733"/>
                </a:lnTo>
                <a:lnTo>
                  <a:pt x="208788" y="24257"/>
                </a:lnTo>
                <a:close/>
              </a:path>
              <a:path w="1049020" h="105409">
                <a:moveTo>
                  <a:pt x="539877" y="65786"/>
                </a:moveTo>
                <a:lnTo>
                  <a:pt x="545592" y="62357"/>
                </a:lnTo>
                <a:lnTo>
                  <a:pt x="560832" y="56261"/>
                </a:lnTo>
                <a:lnTo>
                  <a:pt x="562356" y="56261"/>
                </a:lnTo>
                <a:lnTo>
                  <a:pt x="569976" y="53213"/>
                </a:lnTo>
                <a:lnTo>
                  <a:pt x="579120" y="50165"/>
                </a:lnTo>
                <a:lnTo>
                  <a:pt x="589788" y="45593"/>
                </a:lnTo>
                <a:lnTo>
                  <a:pt x="614172" y="39497"/>
                </a:lnTo>
                <a:lnTo>
                  <a:pt x="640080" y="36449"/>
                </a:lnTo>
                <a:lnTo>
                  <a:pt x="638556" y="36449"/>
                </a:lnTo>
                <a:lnTo>
                  <a:pt x="652272" y="34925"/>
                </a:lnTo>
                <a:lnTo>
                  <a:pt x="667512" y="33401"/>
                </a:lnTo>
                <a:lnTo>
                  <a:pt x="665988" y="33401"/>
                </a:lnTo>
                <a:lnTo>
                  <a:pt x="681228" y="31877"/>
                </a:lnTo>
                <a:lnTo>
                  <a:pt x="682752" y="30353"/>
                </a:lnTo>
                <a:lnTo>
                  <a:pt x="729996" y="25781"/>
                </a:lnTo>
                <a:lnTo>
                  <a:pt x="745236" y="22733"/>
                </a:lnTo>
                <a:lnTo>
                  <a:pt x="1042416" y="22733"/>
                </a:lnTo>
                <a:lnTo>
                  <a:pt x="1046988" y="27305"/>
                </a:lnTo>
                <a:lnTo>
                  <a:pt x="1048512" y="33401"/>
                </a:lnTo>
                <a:lnTo>
                  <a:pt x="1048512" y="41021"/>
                </a:lnTo>
                <a:lnTo>
                  <a:pt x="1046988" y="42545"/>
                </a:lnTo>
                <a:lnTo>
                  <a:pt x="854964" y="42545"/>
                </a:lnTo>
                <a:lnTo>
                  <a:pt x="836676" y="44069"/>
                </a:lnTo>
                <a:lnTo>
                  <a:pt x="798576" y="44069"/>
                </a:lnTo>
                <a:lnTo>
                  <a:pt x="780288" y="45593"/>
                </a:lnTo>
                <a:lnTo>
                  <a:pt x="781812" y="45593"/>
                </a:lnTo>
                <a:lnTo>
                  <a:pt x="716280" y="51689"/>
                </a:lnTo>
                <a:lnTo>
                  <a:pt x="701040" y="54737"/>
                </a:lnTo>
                <a:lnTo>
                  <a:pt x="685800" y="56261"/>
                </a:lnTo>
                <a:lnTo>
                  <a:pt x="670560" y="59309"/>
                </a:lnTo>
                <a:lnTo>
                  <a:pt x="669036" y="59309"/>
                </a:lnTo>
                <a:lnTo>
                  <a:pt x="641604" y="62357"/>
                </a:lnTo>
                <a:lnTo>
                  <a:pt x="629412" y="62357"/>
                </a:lnTo>
                <a:lnTo>
                  <a:pt x="624078" y="63881"/>
                </a:lnTo>
                <a:lnTo>
                  <a:pt x="618744" y="63881"/>
                </a:lnTo>
                <a:lnTo>
                  <a:pt x="613410" y="65405"/>
                </a:lnTo>
                <a:lnTo>
                  <a:pt x="541020" y="65405"/>
                </a:lnTo>
                <a:lnTo>
                  <a:pt x="539877" y="65786"/>
                </a:lnTo>
                <a:close/>
              </a:path>
              <a:path w="1049020" h="105409">
                <a:moveTo>
                  <a:pt x="102108" y="66929"/>
                </a:moveTo>
                <a:lnTo>
                  <a:pt x="62484" y="66929"/>
                </a:lnTo>
                <a:lnTo>
                  <a:pt x="65532" y="63881"/>
                </a:lnTo>
                <a:lnTo>
                  <a:pt x="67056" y="63881"/>
                </a:lnTo>
                <a:lnTo>
                  <a:pt x="71628" y="60833"/>
                </a:lnTo>
                <a:lnTo>
                  <a:pt x="70104" y="60833"/>
                </a:lnTo>
                <a:lnTo>
                  <a:pt x="76200" y="57785"/>
                </a:lnTo>
                <a:lnTo>
                  <a:pt x="80772" y="54737"/>
                </a:lnTo>
                <a:lnTo>
                  <a:pt x="86868" y="51689"/>
                </a:lnTo>
                <a:lnTo>
                  <a:pt x="86868" y="50165"/>
                </a:lnTo>
                <a:lnTo>
                  <a:pt x="92964" y="47117"/>
                </a:lnTo>
                <a:lnTo>
                  <a:pt x="99060" y="45593"/>
                </a:lnTo>
                <a:lnTo>
                  <a:pt x="105156" y="41021"/>
                </a:lnTo>
                <a:lnTo>
                  <a:pt x="103632" y="42545"/>
                </a:lnTo>
                <a:lnTo>
                  <a:pt x="145796" y="42545"/>
                </a:lnTo>
                <a:lnTo>
                  <a:pt x="141732" y="45593"/>
                </a:lnTo>
                <a:lnTo>
                  <a:pt x="134112" y="48641"/>
                </a:lnTo>
                <a:lnTo>
                  <a:pt x="135636" y="48641"/>
                </a:lnTo>
                <a:lnTo>
                  <a:pt x="128016" y="51689"/>
                </a:lnTo>
                <a:lnTo>
                  <a:pt x="129540" y="51689"/>
                </a:lnTo>
                <a:lnTo>
                  <a:pt x="123444" y="54737"/>
                </a:lnTo>
                <a:lnTo>
                  <a:pt x="115824" y="59309"/>
                </a:lnTo>
                <a:lnTo>
                  <a:pt x="115824" y="60833"/>
                </a:lnTo>
                <a:lnTo>
                  <a:pt x="108204" y="63881"/>
                </a:lnTo>
                <a:lnTo>
                  <a:pt x="102108" y="66929"/>
                </a:lnTo>
                <a:close/>
              </a:path>
              <a:path w="1049020" h="105409">
                <a:moveTo>
                  <a:pt x="147828" y="42545"/>
                </a:moveTo>
                <a:lnTo>
                  <a:pt x="147828" y="41021"/>
                </a:lnTo>
                <a:lnTo>
                  <a:pt x="150876" y="41021"/>
                </a:lnTo>
                <a:lnTo>
                  <a:pt x="147828" y="42545"/>
                </a:lnTo>
                <a:close/>
              </a:path>
              <a:path w="1049020" h="105409">
                <a:moveTo>
                  <a:pt x="1036320" y="47117"/>
                </a:moveTo>
                <a:lnTo>
                  <a:pt x="957072" y="47117"/>
                </a:lnTo>
                <a:lnTo>
                  <a:pt x="925068" y="44069"/>
                </a:lnTo>
                <a:lnTo>
                  <a:pt x="891540" y="44069"/>
                </a:lnTo>
                <a:lnTo>
                  <a:pt x="873252" y="42545"/>
                </a:lnTo>
                <a:lnTo>
                  <a:pt x="1046988" y="42545"/>
                </a:lnTo>
                <a:lnTo>
                  <a:pt x="1043940" y="45593"/>
                </a:lnTo>
                <a:lnTo>
                  <a:pt x="1036320" y="47117"/>
                </a:lnTo>
                <a:close/>
              </a:path>
              <a:path w="1049020" h="105409">
                <a:moveTo>
                  <a:pt x="1007364" y="48641"/>
                </a:moveTo>
                <a:lnTo>
                  <a:pt x="1005840" y="48641"/>
                </a:lnTo>
                <a:lnTo>
                  <a:pt x="990600" y="47117"/>
                </a:lnTo>
                <a:lnTo>
                  <a:pt x="1022604" y="47117"/>
                </a:lnTo>
                <a:lnTo>
                  <a:pt x="1007364" y="48641"/>
                </a:lnTo>
                <a:close/>
              </a:path>
              <a:path w="1049020" h="105409">
                <a:moveTo>
                  <a:pt x="84582" y="77597"/>
                </a:moveTo>
                <a:lnTo>
                  <a:pt x="12192" y="77597"/>
                </a:lnTo>
                <a:lnTo>
                  <a:pt x="10668" y="76200"/>
                </a:lnTo>
                <a:lnTo>
                  <a:pt x="9144" y="76200"/>
                </a:lnTo>
                <a:lnTo>
                  <a:pt x="3048" y="69977"/>
                </a:lnTo>
                <a:lnTo>
                  <a:pt x="0" y="68453"/>
                </a:lnTo>
                <a:lnTo>
                  <a:pt x="0" y="63881"/>
                </a:lnTo>
                <a:lnTo>
                  <a:pt x="1524" y="60833"/>
                </a:lnTo>
                <a:lnTo>
                  <a:pt x="4572" y="57785"/>
                </a:lnTo>
                <a:lnTo>
                  <a:pt x="9144" y="57785"/>
                </a:lnTo>
                <a:lnTo>
                  <a:pt x="12192" y="59309"/>
                </a:lnTo>
                <a:lnTo>
                  <a:pt x="15240" y="62357"/>
                </a:lnTo>
                <a:lnTo>
                  <a:pt x="16764" y="62357"/>
                </a:lnTo>
                <a:lnTo>
                  <a:pt x="18288" y="63881"/>
                </a:lnTo>
                <a:lnTo>
                  <a:pt x="21336" y="63881"/>
                </a:lnTo>
                <a:lnTo>
                  <a:pt x="24384" y="66929"/>
                </a:lnTo>
                <a:lnTo>
                  <a:pt x="27432" y="68453"/>
                </a:lnTo>
                <a:lnTo>
                  <a:pt x="25908" y="68453"/>
                </a:lnTo>
                <a:lnTo>
                  <a:pt x="28956" y="69977"/>
                </a:lnTo>
                <a:lnTo>
                  <a:pt x="32004" y="73025"/>
                </a:lnTo>
                <a:lnTo>
                  <a:pt x="36576" y="74549"/>
                </a:lnTo>
                <a:lnTo>
                  <a:pt x="89154" y="74549"/>
                </a:lnTo>
                <a:lnTo>
                  <a:pt x="86677" y="76200"/>
                </a:lnTo>
                <a:lnTo>
                  <a:pt x="10668" y="76200"/>
                </a:lnTo>
                <a:lnTo>
                  <a:pt x="11129" y="77109"/>
                </a:lnTo>
                <a:lnTo>
                  <a:pt x="85312" y="77109"/>
                </a:lnTo>
                <a:lnTo>
                  <a:pt x="84582" y="77597"/>
                </a:lnTo>
                <a:close/>
              </a:path>
              <a:path w="1049020" h="105409">
                <a:moveTo>
                  <a:pt x="358140" y="62357"/>
                </a:moveTo>
                <a:lnTo>
                  <a:pt x="350520" y="57785"/>
                </a:lnTo>
                <a:lnTo>
                  <a:pt x="400812" y="57785"/>
                </a:lnTo>
                <a:lnTo>
                  <a:pt x="405384" y="60833"/>
                </a:lnTo>
                <a:lnTo>
                  <a:pt x="358140" y="60833"/>
                </a:lnTo>
                <a:lnTo>
                  <a:pt x="358140" y="62357"/>
                </a:lnTo>
                <a:close/>
              </a:path>
              <a:path w="1049020" h="105409">
                <a:moveTo>
                  <a:pt x="16764" y="62357"/>
                </a:moveTo>
                <a:lnTo>
                  <a:pt x="15240" y="62357"/>
                </a:lnTo>
                <a:lnTo>
                  <a:pt x="15240" y="60833"/>
                </a:lnTo>
                <a:lnTo>
                  <a:pt x="16764" y="62357"/>
                </a:lnTo>
                <a:close/>
              </a:path>
              <a:path w="1049020" h="105409">
                <a:moveTo>
                  <a:pt x="377952" y="73025"/>
                </a:moveTo>
                <a:lnTo>
                  <a:pt x="371856" y="68453"/>
                </a:lnTo>
                <a:lnTo>
                  <a:pt x="365760" y="65405"/>
                </a:lnTo>
                <a:lnTo>
                  <a:pt x="358140" y="60833"/>
                </a:lnTo>
                <a:lnTo>
                  <a:pt x="405384" y="60833"/>
                </a:lnTo>
                <a:lnTo>
                  <a:pt x="405384" y="62357"/>
                </a:lnTo>
                <a:lnTo>
                  <a:pt x="411480" y="65405"/>
                </a:lnTo>
                <a:lnTo>
                  <a:pt x="412242" y="65405"/>
                </a:lnTo>
                <a:lnTo>
                  <a:pt x="414528" y="66929"/>
                </a:lnTo>
                <a:lnTo>
                  <a:pt x="419100" y="68453"/>
                </a:lnTo>
                <a:lnTo>
                  <a:pt x="419100" y="69977"/>
                </a:lnTo>
                <a:lnTo>
                  <a:pt x="425196" y="71501"/>
                </a:lnTo>
                <a:lnTo>
                  <a:pt x="376428" y="71501"/>
                </a:lnTo>
                <a:lnTo>
                  <a:pt x="377952" y="73025"/>
                </a:lnTo>
                <a:close/>
              </a:path>
              <a:path w="1049020" h="105409">
                <a:moveTo>
                  <a:pt x="21336" y="63881"/>
                </a:moveTo>
                <a:lnTo>
                  <a:pt x="18288" y="63881"/>
                </a:lnTo>
                <a:lnTo>
                  <a:pt x="16764" y="62357"/>
                </a:lnTo>
                <a:lnTo>
                  <a:pt x="21336" y="63881"/>
                </a:lnTo>
                <a:close/>
              </a:path>
              <a:path w="1049020" h="105409">
                <a:moveTo>
                  <a:pt x="412242" y="65405"/>
                </a:moveTo>
                <a:lnTo>
                  <a:pt x="411480" y="65405"/>
                </a:lnTo>
                <a:lnTo>
                  <a:pt x="409956" y="63881"/>
                </a:lnTo>
                <a:lnTo>
                  <a:pt x="412242" y="65405"/>
                </a:lnTo>
                <a:close/>
              </a:path>
              <a:path w="1049020" h="105409">
                <a:moveTo>
                  <a:pt x="618744" y="65405"/>
                </a:moveTo>
                <a:lnTo>
                  <a:pt x="618744" y="63881"/>
                </a:lnTo>
                <a:lnTo>
                  <a:pt x="624078" y="63881"/>
                </a:lnTo>
                <a:lnTo>
                  <a:pt x="618744" y="65405"/>
                </a:lnTo>
                <a:close/>
              </a:path>
              <a:path w="1049020" h="105409">
                <a:moveTo>
                  <a:pt x="99060" y="68453"/>
                </a:moveTo>
                <a:lnTo>
                  <a:pt x="57912" y="68453"/>
                </a:lnTo>
                <a:lnTo>
                  <a:pt x="62484" y="65405"/>
                </a:lnTo>
                <a:lnTo>
                  <a:pt x="62484" y="66929"/>
                </a:lnTo>
                <a:lnTo>
                  <a:pt x="102108" y="66929"/>
                </a:lnTo>
                <a:lnTo>
                  <a:pt x="99060" y="68453"/>
                </a:lnTo>
                <a:close/>
              </a:path>
              <a:path w="1049020" h="105409">
                <a:moveTo>
                  <a:pt x="537972" y="66929"/>
                </a:moveTo>
                <a:lnTo>
                  <a:pt x="539877" y="65786"/>
                </a:lnTo>
                <a:lnTo>
                  <a:pt x="541020" y="65405"/>
                </a:lnTo>
                <a:lnTo>
                  <a:pt x="537972" y="66929"/>
                </a:lnTo>
                <a:close/>
              </a:path>
              <a:path w="1049020" h="105409">
                <a:moveTo>
                  <a:pt x="608076" y="66929"/>
                </a:moveTo>
                <a:lnTo>
                  <a:pt x="537972" y="66929"/>
                </a:lnTo>
                <a:lnTo>
                  <a:pt x="541020" y="65405"/>
                </a:lnTo>
                <a:lnTo>
                  <a:pt x="613410" y="65405"/>
                </a:lnTo>
                <a:lnTo>
                  <a:pt x="608076" y="66929"/>
                </a:lnTo>
                <a:close/>
              </a:path>
              <a:path w="1049020" h="105409">
                <a:moveTo>
                  <a:pt x="539496" y="92837"/>
                </a:moveTo>
                <a:lnTo>
                  <a:pt x="539496" y="91313"/>
                </a:lnTo>
                <a:lnTo>
                  <a:pt x="409956" y="91313"/>
                </a:lnTo>
                <a:lnTo>
                  <a:pt x="403860" y="88265"/>
                </a:lnTo>
                <a:lnTo>
                  <a:pt x="399288" y="85217"/>
                </a:lnTo>
                <a:lnTo>
                  <a:pt x="397764" y="85217"/>
                </a:lnTo>
                <a:lnTo>
                  <a:pt x="391668" y="80645"/>
                </a:lnTo>
                <a:lnTo>
                  <a:pt x="469392" y="80645"/>
                </a:lnTo>
                <a:lnTo>
                  <a:pt x="473964" y="79121"/>
                </a:lnTo>
                <a:lnTo>
                  <a:pt x="486156" y="79121"/>
                </a:lnTo>
                <a:lnTo>
                  <a:pt x="490728" y="77597"/>
                </a:lnTo>
                <a:lnTo>
                  <a:pt x="499872" y="77597"/>
                </a:lnTo>
                <a:lnTo>
                  <a:pt x="518160" y="73025"/>
                </a:lnTo>
                <a:lnTo>
                  <a:pt x="516636" y="73025"/>
                </a:lnTo>
                <a:lnTo>
                  <a:pt x="524256" y="69977"/>
                </a:lnTo>
                <a:lnTo>
                  <a:pt x="531876" y="68453"/>
                </a:lnTo>
                <a:lnTo>
                  <a:pt x="539877" y="65786"/>
                </a:lnTo>
                <a:lnTo>
                  <a:pt x="537972" y="66929"/>
                </a:lnTo>
                <a:lnTo>
                  <a:pt x="608076" y="66929"/>
                </a:lnTo>
                <a:lnTo>
                  <a:pt x="597408" y="69977"/>
                </a:lnTo>
                <a:lnTo>
                  <a:pt x="598932" y="69977"/>
                </a:lnTo>
                <a:lnTo>
                  <a:pt x="588264" y="73025"/>
                </a:lnTo>
                <a:lnTo>
                  <a:pt x="579120" y="77597"/>
                </a:lnTo>
                <a:lnTo>
                  <a:pt x="569976" y="80645"/>
                </a:lnTo>
                <a:lnTo>
                  <a:pt x="562356" y="83693"/>
                </a:lnTo>
                <a:lnTo>
                  <a:pt x="563880" y="83693"/>
                </a:lnTo>
                <a:lnTo>
                  <a:pt x="548640" y="89789"/>
                </a:lnTo>
                <a:lnTo>
                  <a:pt x="547116" y="89789"/>
                </a:lnTo>
                <a:lnTo>
                  <a:pt x="539496" y="92837"/>
                </a:lnTo>
                <a:close/>
              </a:path>
              <a:path w="1049020" h="105409">
                <a:moveTo>
                  <a:pt x="89154" y="74549"/>
                </a:moveTo>
                <a:lnTo>
                  <a:pt x="39624" y="74549"/>
                </a:lnTo>
                <a:lnTo>
                  <a:pt x="44196" y="73025"/>
                </a:lnTo>
                <a:lnTo>
                  <a:pt x="45720" y="73025"/>
                </a:lnTo>
                <a:lnTo>
                  <a:pt x="54864" y="69977"/>
                </a:lnTo>
                <a:lnTo>
                  <a:pt x="59436" y="66929"/>
                </a:lnTo>
                <a:lnTo>
                  <a:pt x="57912" y="68453"/>
                </a:lnTo>
                <a:lnTo>
                  <a:pt x="99060" y="68453"/>
                </a:lnTo>
                <a:lnTo>
                  <a:pt x="96012" y="69977"/>
                </a:lnTo>
                <a:lnTo>
                  <a:pt x="97536" y="69977"/>
                </a:lnTo>
                <a:lnTo>
                  <a:pt x="91440" y="73025"/>
                </a:lnTo>
                <a:lnTo>
                  <a:pt x="89154" y="74549"/>
                </a:lnTo>
                <a:close/>
              </a:path>
              <a:path w="1049020" h="105409">
                <a:moveTo>
                  <a:pt x="33528" y="73025"/>
                </a:moveTo>
                <a:lnTo>
                  <a:pt x="32004" y="73025"/>
                </a:lnTo>
                <a:lnTo>
                  <a:pt x="30480" y="71501"/>
                </a:lnTo>
                <a:lnTo>
                  <a:pt x="33528" y="73025"/>
                </a:lnTo>
                <a:close/>
              </a:path>
              <a:path w="1049020" h="105409">
                <a:moveTo>
                  <a:pt x="388620" y="79121"/>
                </a:moveTo>
                <a:lnTo>
                  <a:pt x="382524" y="76200"/>
                </a:lnTo>
                <a:lnTo>
                  <a:pt x="382524" y="74549"/>
                </a:lnTo>
                <a:lnTo>
                  <a:pt x="376428" y="71501"/>
                </a:lnTo>
                <a:lnTo>
                  <a:pt x="423672" y="71501"/>
                </a:lnTo>
                <a:lnTo>
                  <a:pt x="428244" y="73025"/>
                </a:lnTo>
                <a:lnTo>
                  <a:pt x="429768" y="73025"/>
                </a:lnTo>
                <a:lnTo>
                  <a:pt x="434340" y="76200"/>
                </a:lnTo>
                <a:lnTo>
                  <a:pt x="438912" y="76200"/>
                </a:lnTo>
                <a:lnTo>
                  <a:pt x="443484" y="77597"/>
                </a:lnTo>
                <a:lnTo>
                  <a:pt x="387096" y="77597"/>
                </a:lnTo>
                <a:lnTo>
                  <a:pt x="388620" y="79121"/>
                </a:lnTo>
                <a:close/>
              </a:path>
              <a:path w="1049020" h="105409">
                <a:moveTo>
                  <a:pt x="437388" y="76200"/>
                </a:moveTo>
                <a:lnTo>
                  <a:pt x="434340" y="76200"/>
                </a:lnTo>
                <a:lnTo>
                  <a:pt x="432816" y="74549"/>
                </a:lnTo>
                <a:lnTo>
                  <a:pt x="437388" y="76200"/>
                </a:lnTo>
                <a:close/>
              </a:path>
              <a:path w="1049020" h="105409">
                <a:moveTo>
                  <a:pt x="12192" y="77597"/>
                </a:moveTo>
                <a:lnTo>
                  <a:pt x="11129" y="77109"/>
                </a:lnTo>
                <a:lnTo>
                  <a:pt x="10668" y="76200"/>
                </a:lnTo>
                <a:lnTo>
                  <a:pt x="12192" y="77597"/>
                </a:lnTo>
                <a:close/>
              </a:path>
              <a:path w="1049020" h="105409">
                <a:moveTo>
                  <a:pt x="53340" y="92837"/>
                </a:moveTo>
                <a:lnTo>
                  <a:pt x="25908" y="92837"/>
                </a:lnTo>
                <a:lnTo>
                  <a:pt x="21336" y="89789"/>
                </a:lnTo>
                <a:lnTo>
                  <a:pt x="18288" y="88265"/>
                </a:lnTo>
                <a:lnTo>
                  <a:pt x="15240" y="85217"/>
                </a:lnTo>
                <a:lnTo>
                  <a:pt x="11129" y="77109"/>
                </a:lnTo>
                <a:lnTo>
                  <a:pt x="12192" y="77597"/>
                </a:lnTo>
                <a:lnTo>
                  <a:pt x="84582" y="77597"/>
                </a:lnTo>
                <a:lnTo>
                  <a:pt x="80010" y="80645"/>
                </a:lnTo>
                <a:lnTo>
                  <a:pt x="77724" y="80645"/>
                </a:lnTo>
                <a:lnTo>
                  <a:pt x="73152" y="83693"/>
                </a:lnTo>
                <a:lnTo>
                  <a:pt x="71628" y="85217"/>
                </a:lnTo>
                <a:lnTo>
                  <a:pt x="67056" y="86741"/>
                </a:lnTo>
                <a:lnTo>
                  <a:pt x="62484" y="89789"/>
                </a:lnTo>
                <a:lnTo>
                  <a:pt x="57912" y="91313"/>
                </a:lnTo>
                <a:lnTo>
                  <a:pt x="56388" y="91313"/>
                </a:lnTo>
                <a:lnTo>
                  <a:pt x="53340" y="92837"/>
                </a:lnTo>
                <a:close/>
              </a:path>
              <a:path w="1049020" h="105409">
                <a:moveTo>
                  <a:pt x="461772" y="80645"/>
                </a:moveTo>
                <a:lnTo>
                  <a:pt x="393192" y="80645"/>
                </a:lnTo>
                <a:lnTo>
                  <a:pt x="387096" y="77597"/>
                </a:lnTo>
                <a:lnTo>
                  <a:pt x="441960" y="77597"/>
                </a:lnTo>
                <a:lnTo>
                  <a:pt x="446532" y="79121"/>
                </a:lnTo>
                <a:lnTo>
                  <a:pt x="457200" y="79121"/>
                </a:lnTo>
                <a:lnTo>
                  <a:pt x="461772" y="80645"/>
                </a:lnTo>
                <a:close/>
              </a:path>
              <a:path w="1049020" h="105409">
                <a:moveTo>
                  <a:pt x="451104" y="79121"/>
                </a:moveTo>
                <a:lnTo>
                  <a:pt x="446532" y="79121"/>
                </a:lnTo>
                <a:lnTo>
                  <a:pt x="446532" y="77597"/>
                </a:lnTo>
                <a:lnTo>
                  <a:pt x="451104" y="79121"/>
                </a:lnTo>
                <a:close/>
              </a:path>
              <a:path w="1049020" h="105409">
                <a:moveTo>
                  <a:pt x="77724" y="82169"/>
                </a:moveTo>
                <a:lnTo>
                  <a:pt x="77724" y="80645"/>
                </a:lnTo>
                <a:lnTo>
                  <a:pt x="80010" y="80645"/>
                </a:lnTo>
                <a:lnTo>
                  <a:pt x="77724" y="82169"/>
                </a:lnTo>
                <a:close/>
              </a:path>
              <a:path w="1049020" h="105409">
                <a:moveTo>
                  <a:pt x="525780" y="97409"/>
                </a:moveTo>
                <a:lnTo>
                  <a:pt x="425196" y="97409"/>
                </a:lnTo>
                <a:lnTo>
                  <a:pt x="416052" y="94361"/>
                </a:lnTo>
                <a:lnTo>
                  <a:pt x="414528" y="92837"/>
                </a:lnTo>
                <a:lnTo>
                  <a:pt x="408432" y="91313"/>
                </a:lnTo>
                <a:lnTo>
                  <a:pt x="539496" y="91313"/>
                </a:lnTo>
                <a:lnTo>
                  <a:pt x="533400" y="94361"/>
                </a:lnTo>
                <a:lnTo>
                  <a:pt x="525780" y="97409"/>
                </a:lnTo>
                <a:close/>
              </a:path>
              <a:path w="1049020" h="105409">
                <a:moveTo>
                  <a:pt x="48768" y="94361"/>
                </a:moveTo>
                <a:lnTo>
                  <a:pt x="30480" y="94361"/>
                </a:lnTo>
                <a:lnTo>
                  <a:pt x="27432" y="92837"/>
                </a:lnTo>
                <a:lnTo>
                  <a:pt x="51816" y="92837"/>
                </a:lnTo>
                <a:lnTo>
                  <a:pt x="48768" y="94361"/>
                </a:lnTo>
                <a:close/>
              </a:path>
              <a:path w="1049020" h="105409">
                <a:moveTo>
                  <a:pt x="39624" y="95885"/>
                </a:moveTo>
                <a:lnTo>
                  <a:pt x="35052" y="95885"/>
                </a:lnTo>
                <a:lnTo>
                  <a:pt x="32004" y="94361"/>
                </a:lnTo>
                <a:lnTo>
                  <a:pt x="42672" y="94361"/>
                </a:lnTo>
                <a:lnTo>
                  <a:pt x="39624" y="95885"/>
                </a:lnTo>
                <a:close/>
              </a:path>
              <a:path w="1049020" h="105409">
                <a:moveTo>
                  <a:pt x="510540" y="100457"/>
                </a:moveTo>
                <a:lnTo>
                  <a:pt x="435864" y="100457"/>
                </a:lnTo>
                <a:lnTo>
                  <a:pt x="426720" y="97409"/>
                </a:lnTo>
                <a:lnTo>
                  <a:pt x="524256" y="97409"/>
                </a:lnTo>
                <a:lnTo>
                  <a:pt x="518160" y="98933"/>
                </a:lnTo>
                <a:lnTo>
                  <a:pt x="516636" y="98933"/>
                </a:lnTo>
                <a:lnTo>
                  <a:pt x="510540" y="100457"/>
                </a:lnTo>
                <a:close/>
              </a:path>
              <a:path w="1049020" h="105409">
                <a:moveTo>
                  <a:pt x="493776" y="103505"/>
                </a:moveTo>
                <a:lnTo>
                  <a:pt x="448056" y="103505"/>
                </a:lnTo>
                <a:lnTo>
                  <a:pt x="441960" y="101981"/>
                </a:lnTo>
                <a:lnTo>
                  <a:pt x="437388" y="100457"/>
                </a:lnTo>
                <a:lnTo>
                  <a:pt x="512064" y="100457"/>
                </a:lnTo>
                <a:lnTo>
                  <a:pt x="504444" y="101981"/>
                </a:lnTo>
                <a:lnTo>
                  <a:pt x="498348" y="101981"/>
                </a:lnTo>
                <a:lnTo>
                  <a:pt x="493776" y="103505"/>
                </a:lnTo>
                <a:close/>
              </a:path>
              <a:path w="1049020" h="105409">
                <a:moveTo>
                  <a:pt x="475488" y="105029"/>
                </a:moveTo>
                <a:lnTo>
                  <a:pt x="455676" y="105029"/>
                </a:lnTo>
                <a:lnTo>
                  <a:pt x="451104" y="103505"/>
                </a:lnTo>
                <a:lnTo>
                  <a:pt x="480060" y="103505"/>
                </a:lnTo>
                <a:lnTo>
                  <a:pt x="475488" y="105029"/>
                </a:lnTo>
                <a:close/>
              </a:path>
              <a:path w="1049020" h="105409">
                <a:moveTo>
                  <a:pt x="478536" y="105029"/>
                </a:moveTo>
                <a:lnTo>
                  <a:pt x="480060" y="103505"/>
                </a:lnTo>
                <a:lnTo>
                  <a:pt x="483108" y="103505"/>
                </a:lnTo>
                <a:lnTo>
                  <a:pt x="478536" y="1050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8" name="object 10"/>
          <p:cNvSpPr/>
          <p:nvPr/>
        </p:nvSpPr>
        <p:spPr>
          <a:xfrm>
            <a:off x="2058924" y="3052572"/>
            <a:ext cx="259079" cy="269875"/>
          </a:xfrm>
          <a:custGeom>
            <a:avLst/>
            <a:gdLst/>
            <a:ahLst/>
            <a:cxnLst/>
            <a:rect l="l" t="t" r="r" b="b"/>
            <a:pathLst>
              <a:path w="259080" h="269875">
                <a:moveTo>
                  <a:pt x="224027" y="36575"/>
                </a:moveTo>
                <a:lnTo>
                  <a:pt x="222504" y="30479"/>
                </a:lnTo>
                <a:lnTo>
                  <a:pt x="222504" y="19811"/>
                </a:lnTo>
                <a:lnTo>
                  <a:pt x="220979" y="16763"/>
                </a:lnTo>
                <a:lnTo>
                  <a:pt x="219455" y="12191"/>
                </a:lnTo>
                <a:lnTo>
                  <a:pt x="222504" y="6095"/>
                </a:lnTo>
                <a:lnTo>
                  <a:pt x="227075" y="3047"/>
                </a:lnTo>
                <a:lnTo>
                  <a:pt x="233171" y="0"/>
                </a:lnTo>
                <a:lnTo>
                  <a:pt x="239267" y="1524"/>
                </a:lnTo>
                <a:lnTo>
                  <a:pt x="242316" y="6095"/>
                </a:lnTo>
                <a:lnTo>
                  <a:pt x="243839" y="9143"/>
                </a:lnTo>
                <a:lnTo>
                  <a:pt x="245363" y="9143"/>
                </a:lnTo>
                <a:lnTo>
                  <a:pt x="246887" y="12191"/>
                </a:lnTo>
                <a:lnTo>
                  <a:pt x="249935" y="21335"/>
                </a:lnTo>
                <a:lnTo>
                  <a:pt x="251459" y="27431"/>
                </a:lnTo>
                <a:lnTo>
                  <a:pt x="251459" y="32003"/>
                </a:lnTo>
                <a:lnTo>
                  <a:pt x="252221" y="35051"/>
                </a:lnTo>
                <a:lnTo>
                  <a:pt x="224027" y="35051"/>
                </a:lnTo>
                <a:lnTo>
                  <a:pt x="224027" y="36575"/>
                </a:lnTo>
                <a:close/>
              </a:path>
              <a:path w="259080" h="269875">
                <a:moveTo>
                  <a:pt x="225551" y="48767"/>
                </a:moveTo>
                <a:lnTo>
                  <a:pt x="224027" y="42671"/>
                </a:lnTo>
                <a:lnTo>
                  <a:pt x="224027" y="35051"/>
                </a:lnTo>
                <a:lnTo>
                  <a:pt x="252221" y="35051"/>
                </a:lnTo>
                <a:lnTo>
                  <a:pt x="252983" y="38100"/>
                </a:lnTo>
                <a:lnTo>
                  <a:pt x="252983" y="44195"/>
                </a:lnTo>
                <a:lnTo>
                  <a:pt x="253593" y="47243"/>
                </a:lnTo>
                <a:lnTo>
                  <a:pt x="225551" y="47243"/>
                </a:lnTo>
                <a:lnTo>
                  <a:pt x="225551" y="48767"/>
                </a:lnTo>
                <a:close/>
              </a:path>
              <a:path w="259080" h="269875">
                <a:moveTo>
                  <a:pt x="230124" y="103631"/>
                </a:moveTo>
                <a:lnTo>
                  <a:pt x="228600" y="94487"/>
                </a:lnTo>
                <a:lnTo>
                  <a:pt x="228600" y="85343"/>
                </a:lnTo>
                <a:lnTo>
                  <a:pt x="227075" y="76200"/>
                </a:lnTo>
                <a:lnTo>
                  <a:pt x="227075" y="60959"/>
                </a:lnTo>
                <a:lnTo>
                  <a:pt x="225551" y="53339"/>
                </a:lnTo>
                <a:lnTo>
                  <a:pt x="225551" y="47243"/>
                </a:lnTo>
                <a:lnTo>
                  <a:pt x="253593" y="47243"/>
                </a:lnTo>
                <a:lnTo>
                  <a:pt x="254508" y="51816"/>
                </a:lnTo>
                <a:lnTo>
                  <a:pt x="254508" y="65531"/>
                </a:lnTo>
                <a:lnTo>
                  <a:pt x="256031" y="74675"/>
                </a:lnTo>
                <a:lnTo>
                  <a:pt x="256031" y="82295"/>
                </a:lnTo>
                <a:lnTo>
                  <a:pt x="257555" y="91439"/>
                </a:lnTo>
                <a:lnTo>
                  <a:pt x="257555" y="100583"/>
                </a:lnTo>
                <a:lnTo>
                  <a:pt x="257809" y="102108"/>
                </a:lnTo>
                <a:lnTo>
                  <a:pt x="230124" y="102108"/>
                </a:lnTo>
                <a:lnTo>
                  <a:pt x="230124" y="103631"/>
                </a:lnTo>
                <a:close/>
              </a:path>
              <a:path w="259080" h="269875">
                <a:moveTo>
                  <a:pt x="257555" y="134111"/>
                </a:moveTo>
                <a:lnTo>
                  <a:pt x="230124" y="134111"/>
                </a:lnTo>
                <a:lnTo>
                  <a:pt x="230124" y="102108"/>
                </a:lnTo>
                <a:lnTo>
                  <a:pt x="257809" y="102108"/>
                </a:lnTo>
                <a:lnTo>
                  <a:pt x="259079" y="109727"/>
                </a:lnTo>
                <a:lnTo>
                  <a:pt x="259079" y="121919"/>
                </a:lnTo>
                <a:lnTo>
                  <a:pt x="257555" y="134111"/>
                </a:lnTo>
                <a:close/>
              </a:path>
              <a:path w="259080" h="269875">
                <a:moveTo>
                  <a:pt x="88391" y="146303"/>
                </a:moveTo>
                <a:lnTo>
                  <a:pt x="27431" y="146303"/>
                </a:lnTo>
                <a:lnTo>
                  <a:pt x="22859" y="144779"/>
                </a:lnTo>
                <a:lnTo>
                  <a:pt x="21335" y="144779"/>
                </a:lnTo>
                <a:lnTo>
                  <a:pt x="16763" y="143255"/>
                </a:lnTo>
                <a:lnTo>
                  <a:pt x="13716" y="143255"/>
                </a:lnTo>
                <a:lnTo>
                  <a:pt x="9143" y="141731"/>
                </a:lnTo>
                <a:lnTo>
                  <a:pt x="6095" y="138683"/>
                </a:lnTo>
                <a:lnTo>
                  <a:pt x="1524" y="135635"/>
                </a:lnTo>
                <a:lnTo>
                  <a:pt x="0" y="131063"/>
                </a:lnTo>
                <a:lnTo>
                  <a:pt x="3047" y="126491"/>
                </a:lnTo>
                <a:lnTo>
                  <a:pt x="4571" y="121919"/>
                </a:lnTo>
                <a:lnTo>
                  <a:pt x="9143" y="120395"/>
                </a:lnTo>
                <a:lnTo>
                  <a:pt x="13716" y="120395"/>
                </a:lnTo>
                <a:lnTo>
                  <a:pt x="18287" y="121919"/>
                </a:lnTo>
                <a:lnTo>
                  <a:pt x="25908" y="121919"/>
                </a:lnTo>
                <a:lnTo>
                  <a:pt x="30479" y="123443"/>
                </a:lnTo>
                <a:lnTo>
                  <a:pt x="32004" y="123443"/>
                </a:lnTo>
                <a:lnTo>
                  <a:pt x="38100" y="126491"/>
                </a:lnTo>
                <a:lnTo>
                  <a:pt x="44195" y="126491"/>
                </a:lnTo>
                <a:lnTo>
                  <a:pt x="50291" y="129539"/>
                </a:lnTo>
                <a:lnTo>
                  <a:pt x="48767" y="129539"/>
                </a:lnTo>
                <a:lnTo>
                  <a:pt x="53339" y="131063"/>
                </a:lnTo>
                <a:lnTo>
                  <a:pt x="54863" y="131063"/>
                </a:lnTo>
                <a:lnTo>
                  <a:pt x="64008" y="134111"/>
                </a:lnTo>
                <a:lnTo>
                  <a:pt x="65531" y="134111"/>
                </a:lnTo>
                <a:lnTo>
                  <a:pt x="70104" y="135635"/>
                </a:lnTo>
                <a:lnTo>
                  <a:pt x="74675" y="138683"/>
                </a:lnTo>
                <a:lnTo>
                  <a:pt x="76200" y="138683"/>
                </a:lnTo>
                <a:lnTo>
                  <a:pt x="82295" y="140208"/>
                </a:lnTo>
                <a:lnTo>
                  <a:pt x="88391" y="146303"/>
                </a:lnTo>
                <a:close/>
              </a:path>
              <a:path w="259080" h="269875">
                <a:moveTo>
                  <a:pt x="254508" y="188975"/>
                </a:moveTo>
                <a:lnTo>
                  <a:pt x="227075" y="188975"/>
                </a:lnTo>
                <a:lnTo>
                  <a:pt x="227075" y="167639"/>
                </a:lnTo>
                <a:lnTo>
                  <a:pt x="228600" y="155447"/>
                </a:lnTo>
                <a:lnTo>
                  <a:pt x="228600" y="144779"/>
                </a:lnTo>
                <a:lnTo>
                  <a:pt x="230124" y="132587"/>
                </a:lnTo>
                <a:lnTo>
                  <a:pt x="230124" y="134111"/>
                </a:lnTo>
                <a:lnTo>
                  <a:pt x="257555" y="134111"/>
                </a:lnTo>
                <a:lnTo>
                  <a:pt x="257555" y="146303"/>
                </a:lnTo>
                <a:lnTo>
                  <a:pt x="256031" y="158495"/>
                </a:lnTo>
                <a:lnTo>
                  <a:pt x="256031" y="169163"/>
                </a:lnTo>
                <a:lnTo>
                  <a:pt x="254508" y="169163"/>
                </a:lnTo>
                <a:lnTo>
                  <a:pt x="254508" y="188975"/>
                </a:lnTo>
                <a:close/>
              </a:path>
              <a:path w="259080" h="269875">
                <a:moveTo>
                  <a:pt x="115824" y="190500"/>
                </a:moveTo>
                <a:lnTo>
                  <a:pt x="100583" y="181355"/>
                </a:lnTo>
                <a:lnTo>
                  <a:pt x="94487" y="176783"/>
                </a:lnTo>
                <a:lnTo>
                  <a:pt x="86867" y="172211"/>
                </a:lnTo>
                <a:lnTo>
                  <a:pt x="88391" y="172211"/>
                </a:lnTo>
                <a:lnTo>
                  <a:pt x="82295" y="167639"/>
                </a:lnTo>
                <a:lnTo>
                  <a:pt x="70104" y="161543"/>
                </a:lnTo>
                <a:lnTo>
                  <a:pt x="73151" y="161543"/>
                </a:lnTo>
                <a:lnTo>
                  <a:pt x="67055" y="160019"/>
                </a:lnTo>
                <a:lnTo>
                  <a:pt x="62483" y="158495"/>
                </a:lnTo>
                <a:lnTo>
                  <a:pt x="56387" y="155447"/>
                </a:lnTo>
                <a:lnTo>
                  <a:pt x="42671" y="150875"/>
                </a:lnTo>
                <a:lnTo>
                  <a:pt x="36575" y="149351"/>
                </a:lnTo>
                <a:lnTo>
                  <a:pt x="38100" y="149351"/>
                </a:lnTo>
                <a:lnTo>
                  <a:pt x="28955" y="146303"/>
                </a:lnTo>
                <a:lnTo>
                  <a:pt x="88391" y="146303"/>
                </a:lnTo>
                <a:lnTo>
                  <a:pt x="88391" y="144779"/>
                </a:lnTo>
                <a:lnTo>
                  <a:pt x="92963" y="147827"/>
                </a:lnTo>
                <a:lnTo>
                  <a:pt x="94487" y="147827"/>
                </a:lnTo>
                <a:lnTo>
                  <a:pt x="100583" y="152400"/>
                </a:lnTo>
                <a:lnTo>
                  <a:pt x="108204" y="156971"/>
                </a:lnTo>
                <a:lnTo>
                  <a:pt x="106679" y="156971"/>
                </a:lnTo>
                <a:lnTo>
                  <a:pt x="114300" y="161543"/>
                </a:lnTo>
                <a:lnTo>
                  <a:pt x="120395" y="166116"/>
                </a:lnTo>
                <a:lnTo>
                  <a:pt x="128016" y="170687"/>
                </a:lnTo>
                <a:lnTo>
                  <a:pt x="129539" y="172211"/>
                </a:lnTo>
                <a:lnTo>
                  <a:pt x="135635" y="176783"/>
                </a:lnTo>
                <a:lnTo>
                  <a:pt x="141731" y="182879"/>
                </a:lnTo>
                <a:lnTo>
                  <a:pt x="141731" y="184403"/>
                </a:lnTo>
                <a:lnTo>
                  <a:pt x="147827" y="188975"/>
                </a:lnTo>
                <a:lnTo>
                  <a:pt x="114300" y="188975"/>
                </a:lnTo>
                <a:lnTo>
                  <a:pt x="115824" y="190500"/>
                </a:lnTo>
                <a:close/>
              </a:path>
              <a:path w="259080" h="269875">
                <a:moveTo>
                  <a:pt x="250443" y="216408"/>
                </a:moveTo>
                <a:lnTo>
                  <a:pt x="222504" y="216408"/>
                </a:lnTo>
                <a:lnTo>
                  <a:pt x="225551" y="198119"/>
                </a:lnTo>
                <a:lnTo>
                  <a:pt x="227075" y="187451"/>
                </a:lnTo>
                <a:lnTo>
                  <a:pt x="227075" y="188975"/>
                </a:lnTo>
                <a:lnTo>
                  <a:pt x="254508" y="188975"/>
                </a:lnTo>
                <a:lnTo>
                  <a:pt x="254508" y="190500"/>
                </a:lnTo>
                <a:lnTo>
                  <a:pt x="252983" y="201167"/>
                </a:lnTo>
                <a:lnTo>
                  <a:pt x="250443" y="216408"/>
                </a:lnTo>
                <a:close/>
              </a:path>
              <a:path w="259080" h="269875">
                <a:moveTo>
                  <a:pt x="152400" y="195071"/>
                </a:moveTo>
                <a:lnTo>
                  <a:pt x="120395" y="195071"/>
                </a:lnTo>
                <a:lnTo>
                  <a:pt x="114300" y="188975"/>
                </a:lnTo>
                <a:lnTo>
                  <a:pt x="147827" y="188975"/>
                </a:lnTo>
                <a:lnTo>
                  <a:pt x="152400" y="195071"/>
                </a:lnTo>
                <a:close/>
              </a:path>
              <a:path w="259080" h="269875">
                <a:moveTo>
                  <a:pt x="169163" y="242316"/>
                </a:moveTo>
                <a:lnTo>
                  <a:pt x="164591" y="236219"/>
                </a:lnTo>
                <a:lnTo>
                  <a:pt x="152400" y="227075"/>
                </a:lnTo>
                <a:lnTo>
                  <a:pt x="147827" y="222503"/>
                </a:lnTo>
                <a:lnTo>
                  <a:pt x="146304" y="222503"/>
                </a:lnTo>
                <a:lnTo>
                  <a:pt x="141731" y="216408"/>
                </a:lnTo>
                <a:lnTo>
                  <a:pt x="119600" y="194276"/>
                </a:lnTo>
                <a:lnTo>
                  <a:pt x="120395" y="195071"/>
                </a:lnTo>
                <a:lnTo>
                  <a:pt x="153924" y="195071"/>
                </a:lnTo>
                <a:lnTo>
                  <a:pt x="158495" y="201167"/>
                </a:lnTo>
                <a:lnTo>
                  <a:pt x="167639" y="210311"/>
                </a:lnTo>
                <a:lnTo>
                  <a:pt x="179831" y="219455"/>
                </a:lnTo>
                <a:lnTo>
                  <a:pt x="184404" y="224027"/>
                </a:lnTo>
                <a:lnTo>
                  <a:pt x="190500" y="228600"/>
                </a:lnTo>
                <a:lnTo>
                  <a:pt x="193928" y="233171"/>
                </a:lnTo>
                <a:lnTo>
                  <a:pt x="193547" y="233171"/>
                </a:lnTo>
                <a:lnTo>
                  <a:pt x="195071" y="234695"/>
                </a:lnTo>
                <a:lnTo>
                  <a:pt x="195833" y="234695"/>
                </a:lnTo>
                <a:lnTo>
                  <a:pt x="198120" y="236219"/>
                </a:lnTo>
                <a:lnTo>
                  <a:pt x="196595" y="236219"/>
                </a:lnTo>
                <a:lnTo>
                  <a:pt x="201167" y="239267"/>
                </a:lnTo>
                <a:lnTo>
                  <a:pt x="203453" y="239267"/>
                </a:lnTo>
                <a:lnTo>
                  <a:pt x="205739" y="240791"/>
                </a:lnTo>
                <a:lnTo>
                  <a:pt x="169163" y="240791"/>
                </a:lnTo>
                <a:lnTo>
                  <a:pt x="169163" y="242316"/>
                </a:lnTo>
                <a:close/>
              </a:path>
              <a:path w="259080" h="269875">
                <a:moveTo>
                  <a:pt x="246278" y="231647"/>
                </a:moveTo>
                <a:lnTo>
                  <a:pt x="219455" y="231647"/>
                </a:lnTo>
                <a:lnTo>
                  <a:pt x="220979" y="224027"/>
                </a:lnTo>
                <a:lnTo>
                  <a:pt x="222504" y="214883"/>
                </a:lnTo>
                <a:lnTo>
                  <a:pt x="222504" y="216408"/>
                </a:lnTo>
                <a:lnTo>
                  <a:pt x="250443" y="216408"/>
                </a:lnTo>
                <a:lnTo>
                  <a:pt x="249935" y="219455"/>
                </a:lnTo>
                <a:lnTo>
                  <a:pt x="249935" y="220979"/>
                </a:lnTo>
                <a:lnTo>
                  <a:pt x="247395" y="228600"/>
                </a:lnTo>
                <a:lnTo>
                  <a:pt x="246887" y="228600"/>
                </a:lnTo>
                <a:lnTo>
                  <a:pt x="246278" y="231647"/>
                </a:lnTo>
                <a:close/>
              </a:path>
              <a:path w="259080" h="269875">
                <a:moveTo>
                  <a:pt x="246887" y="230124"/>
                </a:moveTo>
                <a:lnTo>
                  <a:pt x="246887" y="228600"/>
                </a:lnTo>
                <a:lnTo>
                  <a:pt x="247395" y="228600"/>
                </a:lnTo>
                <a:lnTo>
                  <a:pt x="246887" y="230124"/>
                </a:lnTo>
                <a:close/>
              </a:path>
              <a:path w="259080" h="269875">
                <a:moveTo>
                  <a:pt x="216408" y="240791"/>
                </a:moveTo>
                <a:lnTo>
                  <a:pt x="217931" y="236219"/>
                </a:lnTo>
                <a:lnTo>
                  <a:pt x="219455" y="230124"/>
                </a:lnTo>
                <a:lnTo>
                  <a:pt x="219455" y="231647"/>
                </a:lnTo>
                <a:lnTo>
                  <a:pt x="246278" y="231647"/>
                </a:lnTo>
                <a:lnTo>
                  <a:pt x="245363" y="236219"/>
                </a:lnTo>
                <a:lnTo>
                  <a:pt x="245363" y="237743"/>
                </a:lnTo>
                <a:lnTo>
                  <a:pt x="244982" y="239267"/>
                </a:lnTo>
                <a:lnTo>
                  <a:pt x="217931" y="239267"/>
                </a:lnTo>
                <a:lnTo>
                  <a:pt x="216408" y="240791"/>
                </a:lnTo>
                <a:close/>
              </a:path>
              <a:path w="259080" h="269875">
                <a:moveTo>
                  <a:pt x="195071" y="234695"/>
                </a:moveTo>
                <a:lnTo>
                  <a:pt x="193547" y="233171"/>
                </a:lnTo>
                <a:lnTo>
                  <a:pt x="194309" y="233679"/>
                </a:lnTo>
                <a:lnTo>
                  <a:pt x="195071" y="234695"/>
                </a:lnTo>
                <a:close/>
              </a:path>
              <a:path w="259080" h="269875">
                <a:moveTo>
                  <a:pt x="194309" y="233679"/>
                </a:moveTo>
                <a:lnTo>
                  <a:pt x="193547" y="233171"/>
                </a:lnTo>
                <a:lnTo>
                  <a:pt x="193928" y="233171"/>
                </a:lnTo>
                <a:lnTo>
                  <a:pt x="194309" y="233679"/>
                </a:lnTo>
                <a:close/>
              </a:path>
              <a:path w="259080" h="269875">
                <a:moveTo>
                  <a:pt x="195833" y="234695"/>
                </a:moveTo>
                <a:lnTo>
                  <a:pt x="195071" y="234695"/>
                </a:lnTo>
                <a:lnTo>
                  <a:pt x="194309" y="233679"/>
                </a:lnTo>
                <a:lnTo>
                  <a:pt x="195833" y="234695"/>
                </a:lnTo>
                <a:close/>
              </a:path>
              <a:path w="259080" h="269875">
                <a:moveTo>
                  <a:pt x="203453" y="239267"/>
                </a:moveTo>
                <a:lnTo>
                  <a:pt x="201167" y="239267"/>
                </a:lnTo>
                <a:lnTo>
                  <a:pt x="201167" y="237743"/>
                </a:lnTo>
                <a:lnTo>
                  <a:pt x="203453" y="239267"/>
                </a:lnTo>
                <a:close/>
              </a:path>
              <a:path w="259080" h="269875">
                <a:moveTo>
                  <a:pt x="244220" y="242316"/>
                </a:moveTo>
                <a:lnTo>
                  <a:pt x="216408" y="242316"/>
                </a:lnTo>
                <a:lnTo>
                  <a:pt x="217931" y="239267"/>
                </a:lnTo>
                <a:lnTo>
                  <a:pt x="244982" y="239267"/>
                </a:lnTo>
                <a:lnTo>
                  <a:pt x="244220" y="242316"/>
                </a:lnTo>
                <a:close/>
              </a:path>
              <a:path w="259080" h="269875">
                <a:moveTo>
                  <a:pt x="204216" y="266700"/>
                </a:moveTo>
                <a:lnTo>
                  <a:pt x="195071" y="262127"/>
                </a:lnTo>
                <a:lnTo>
                  <a:pt x="193547" y="260603"/>
                </a:lnTo>
                <a:lnTo>
                  <a:pt x="179831" y="251459"/>
                </a:lnTo>
                <a:lnTo>
                  <a:pt x="169163" y="240791"/>
                </a:lnTo>
                <a:lnTo>
                  <a:pt x="204216" y="240791"/>
                </a:lnTo>
                <a:lnTo>
                  <a:pt x="207263" y="242316"/>
                </a:lnTo>
                <a:lnTo>
                  <a:pt x="208787" y="242316"/>
                </a:lnTo>
                <a:lnTo>
                  <a:pt x="214274" y="245059"/>
                </a:lnTo>
                <a:lnTo>
                  <a:pt x="213867" y="245871"/>
                </a:lnTo>
                <a:lnTo>
                  <a:pt x="211835" y="246887"/>
                </a:lnTo>
                <a:lnTo>
                  <a:pt x="213055" y="247192"/>
                </a:lnTo>
                <a:lnTo>
                  <a:pt x="211835" y="248411"/>
                </a:lnTo>
                <a:lnTo>
                  <a:pt x="240791" y="248411"/>
                </a:lnTo>
                <a:lnTo>
                  <a:pt x="240791" y="249935"/>
                </a:lnTo>
                <a:lnTo>
                  <a:pt x="239267" y="254508"/>
                </a:lnTo>
                <a:lnTo>
                  <a:pt x="237743" y="256031"/>
                </a:lnTo>
                <a:lnTo>
                  <a:pt x="236220" y="259079"/>
                </a:lnTo>
                <a:lnTo>
                  <a:pt x="234695" y="259079"/>
                </a:lnTo>
                <a:lnTo>
                  <a:pt x="230124" y="263651"/>
                </a:lnTo>
                <a:lnTo>
                  <a:pt x="229362" y="265175"/>
                </a:lnTo>
                <a:lnTo>
                  <a:pt x="202691" y="265175"/>
                </a:lnTo>
                <a:lnTo>
                  <a:pt x="204216" y="266700"/>
                </a:lnTo>
                <a:close/>
              </a:path>
              <a:path w="259080" h="269875">
                <a:moveTo>
                  <a:pt x="214121" y="246125"/>
                </a:moveTo>
                <a:lnTo>
                  <a:pt x="214883" y="245363"/>
                </a:lnTo>
                <a:lnTo>
                  <a:pt x="216408" y="240791"/>
                </a:lnTo>
                <a:lnTo>
                  <a:pt x="216408" y="242316"/>
                </a:lnTo>
                <a:lnTo>
                  <a:pt x="244220" y="242316"/>
                </a:lnTo>
                <a:lnTo>
                  <a:pt x="243839" y="243839"/>
                </a:lnTo>
                <a:lnTo>
                  <a:pt x="242823" y="245363"/>
                </a:lnTo>
                <a:lnTo>
                  <a:pt x="216408" y="245363"/>
                </a:lnTo>
                <a:lnTo>
                  <a:pt x="214121" y="246125"/>
                </a:lnTo>
                <a:close/>
              </a:path>
              <a:path w="259080" h="269875">
                <a:moveTo>
                  <a:pt x="214883" y="245363"/>
                </a:moveTo>
                <a:lnTo>
                  <a:pt x="214274" y="245059"/>
                </a:lnTo>
                <a:lnTo>
                  <a:pt x="214883" y="243839"/>
                </a:lnTo>
                <a:lnTo>
                  <a:pt x="214883" y="245363"/>
                </a:lnTo>
                <a:close/>
              </a:path>
              <a:path w="259080" h="269875">
                <a:moveTo>
                  <a:pt x="213867" y="245871"/>
                </a:moveTo>
                <a:lnTo>
                  <a:pt x="214274" y="245059"/>
                </a:lnTo>
                <a:lnTo>
                  <a:pt x="214883" y="245363"/>
                </a:lnTo>
                <a:lnTo>
                  <a:pt x="213867" y="245871"/>
                </a:lnTo>
                <a:close/>
              </a:path>
              <a:path w="259080" h="269875">
                <a:moveTo>
                  <a:pt x="214883" y="245363"/>
                </a:moveTo>
                <a:close/>
              </a:path>
              <a:path w="259080" h="269875">
                <a:moveTo>
                  <a:pt x="213664" y="246278"/>
                </a:moveTo>
                <a:lnTo>
                  <a:pt x="213867" y="245871"/>
                </a:lnTo>
                <a:lnTo>
                  <a:pt x="214883" y="245363"/>
                </a:lnTo>
                <a:lnTo>
                  <a:pt x="214121" y="246125"/>
                </a:lnTo>
                <a:lnTo>
                  <a:pt x="213664" y="246278"/>
                </a:lnTo>
                <a:close/>
              </a:path>
              <a:path w="259080" h="269875">
                <a:moveTo>
                  <a:pt x="217169" y="246887"/>
                </a:moveTo>
                <a:lnTo>
                  <a:pt x="213359" y="246887"/>
                </a:lnTo>
                <a:lnTo>
                  <a:pt x="214121" y="246125"/>
                </a:lnTo>
                <a:lnTo>
                  <a:pt x="216408" y="245363"/>
                </a:lnTo>
                <a:lnTo>
                  <a:pt x="217169" y="246887"/>
                </a:lnTo>
                <a:close/>
              </a:path>
              <a:path w="259080" h="269875">
                <a:moveTo>
                  <a:pt x="240791" y="248411"/>
                </a:moveTo>
                <a:lnTo>
                  <a:pt x="217931" y="248411"/>
                </a:lnTo>
                <a:lnTo>
                  <a:pt x="216408" y="245363"/>
                </a:lnTo>
                <a:lnTo>
                  <a:pt x="242823" y="245363"/>
                </a:lnTo>
                <a:lnTo>
                  <a:pt x="240791" y="248411"/>
                </a:lnTo>
                <a:close/>
              </a:path>
              <a:path w="259080" h="269875">
                <a:moveTo>
                  <a:pt x="211835" y="246887"/>
                </a:moveTo>
                <a:lnTo>
                  <a:pt x="213867" y="245871"/>
                </a:lnTo>
                <a:lnTo>
                  <a:pt x="213664" y="246278"/>
                </a:lnTo>
                <a:lnTo>
                  <a:pt x="211835" y="246887"/>
                </a:lnTo>
                <a:close/>
              </a:path>
              <a:path w="259080" h="269875">
                <a:moveTo>
                  <a:pt x="213359" y="246887"/>
                </a:moveTo>
                <a:lnTo>
                  <a:pt x="213664" y="246278"/>
                </a:lnTo>
                <a:lnTo>
                  <a:pt x="214121" y="246125"/>
                </a:lnTo>
                <a:lnTo>
                  <a:pt x="213359" y="246887"/>
                </a:lnTo>
                <a:close/>
              </a:path>
              <a:path w="259080" h="269875">
                <a:moveTo>
                  <a:pt x="213055" y="247192"/>
                </a:moveTo>
                <a:lnTo>
                  <a:pt x="211835" y="246887"/>
                </a:lnTo>
                <a:lnTo>
                  <a:pt x="213664" y="246278"/>
                </a:lnTo>
                <a:lnTo>
                  <a:pt x="213359" y="246887"/>
                </a:lnTo>
                <a:lnTo>
                  <a:pt x="213055" y="247192"/>
                </a:lnTo>
                <a:close/>
              </a:path>
              <a:path w="259080" h="269875">
                <a:moveTo>
                  <a:pt x="217931" y="248411"/>
                </a:moveTo>
                <a:lnTo>
                  <a:pt x="213055" y="247192"/>
                </a:lnTo>
                <a:lnTo>
                  <a:pt x="213359" y="246887"/>
                </a:lnTo>
                <a:lnTo>
                  <a:pt x="217169" y="246887"/>
                </a:lnTo>
                <a:lnTo>
                  <a:pt x="217931" y="248411"/>
                </a:lnTo>
                <a:close/>
              </a:path>
              <a:path w="259080" h="269875">
                <a:moveTo>
                  <a:pt x="217931" y="248411"/>
                </a:moveTo>
                <a:lnTo>
                  <a:pt x="211835" y="248411"/>
                </a:lnTo>
                <a:lnTo>
                  <a:pt x="213055" y="247192"/>
                </a:lnTo>
                <a:lnTo>
                  <a:pt x="217931" y="248411"/>
                </a:lnTo>
                <a:close/>
              </a:path>
              <a:path w="259080" h="269875">
                <a:moveTo>
                  <a:pt x="220979" y="269747"/>
                </a:moveTo>
                <a:lnTo>
                  <a:pt x="207263" y="269747"/>
                </a:lnTo>
                <a:lnTo>
                  <a:pt x="202691" y="265175"/>
                </a:lnTo>
                <a:lnTo>
                  <a:pt x="229362" y="265175"/>
                </a:lnTo>
                <a:lnTo>
                  <a:pt x="228600" y="266700"/>
                </a:lnTo>
                <a:lnTo>
                  <a:pt x="224027" y="268224"/>
                </a:lnTo>
                <a:lnTo>
                  <a:pt x="220979" y="2697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65" name="object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1216" y="2775203"/>
            <a:ext cx="242315" cy="297180"/>
          </a:xfrm>
          <a:prstGeom prst="rect">
            <a:avLst/>
          </a:prstGeom>
        </p:spPr>
      </p:pic>
      <p:pic>
        <p:nvPicPr>
          <p:cNvPr id="2097266" name="object 12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58340" y="5094732"/>
            <a:ext cx="621792" cy="529590"/>
          </a:xfrm>
          <a:prstGeom prst="rect">
            <a:avLst/>
          </a:prstGeom>
        </p:spPr>
      </p:pic>
      <p:grpSp>
        <p:nvGrpSpPr>
          <p:cNvPr id="77" name="object 13"/>
          <p:cNvGrpSpPr/>
          <p:nvPr/>
        </p:nvGrpSpPr>
        <p:grpSpPr>
          <a:xfrm>
            <a:off x="3814572" y="4447032"/>
            <a:ext cx="1996439" cy="816610"/>
            <a:chOff x="3814572" y="4447032"/>
            <a:chExt cx="1996439" cy="816610"/>
          </a:xfrm>
        </p:grpSpPr>
        <p:pic>
          <p:nvPicPr>
            <p:cNvPr id="2097267" name="object 14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4572" y="4466844"/>
              <a:ext cx="1996440" cy="750692"/>
            </a:xfrm>
            <a:prstGeom prst="rect">
              <a:avLst/>
            </a:prstGeom>
          </p:spPr>
        </p:pic>
        <p:pic>
          <p:nvPicPr>
            <p:cNvPr id="2097268" name="object 15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4984" y="4834127"/>
              <a:ext cx="620267" cy="429514"/>
            </a:xfrm>
            <a:prstGeom prst="rect">
              <a:avLst/>
            </a:prstGeom>
          </p:spPr>
        </p:pic>
        <p:pic>
          <p:nvPicPr>
            <p:cNvPr id="2097269" name="object 16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2876" y="4447032"/>
              <a:ext cx="228600" cy="190500"/>
            </a:xfrm>
            <a:prstGeom prst="rect">
              <a:avLst/>
            </a:prstGeom>
          </p:spPr>
        </p:pic>
        <p:sp>
          <p:nvSpPr>
            <p:cNvPr id="1048749" name="object 17"/>
            <p:cNvSpPr/>
            <p:nvPr/>
          </p:nvSpPr>
          <p:spPr>
            <a:xfrm>
              <a:off x="4248899" y="4870716"/>
              <a:ext cx="273050" cy="204470"/>
            </a:xfrm>
            <a:custGeom>
              <a:avLst/>
              <a:gdLst/>
              <a:ahLst/>
              <a:cxnLst/>
              <a:rect l="l" t="t" r="r" b="b"/>
              <a:pathLst>
                <a:path w="273050" h="204470">
                  <a:moveTo>
                    <a:pt x="259080" y="12192"/>
                  </a:moveTo>
                  <a:lnTo>
                    <a:pt x="257556" y="10668"/>
                  </a:lnTo>
                  <a:lnTo>
                    <a:pt x="257556" y="6096"/>
                  </a:lnTo>
                  <a:lnTo>
                    <a:pt x="256032" y="4572"/>
                  </a:lnTo>
                  <a:lnTo>
                    <a:pt x="252984" y="3048"/>
                  </a:lnTo>
                  <a:lnTo>
                    <a:pt x="251460" y="1524"/>
                  </a:lnTo>
                  <a:lnTo>
                    <a:pt x="246888" y="0"/>
                  </a:lnTo>
                  <a:lnTo>
                    <a:pt x="242316" y="0"/>
                  </a:lnTo>
                  <a:lnTo>
                    <a:pt x="239268" y="1524"/>
                  </a:lnTo>
                  <a:lnTo>
                    <a:pt x="236220" y="1524"/>
                  </a:lnTo>
                  <a:lnTo>
                    <a:pt x="234696" y="3048"/>
                  </a:lnTo>
                  <a:lnTo>
                    <a:pt x="231648" y="4572"/>
                  </a:lnTo>
                  <a:lnTo>
                    <a:pt x="227076" y="7620"/>
                  </a:lnTo>
                  <a:lnTo>
                    <a:pt x="225552" y="7620"/>
                  </a:lnTo>
                  <a:lnTo>
                    <a:pt x="216408" y="13716"/>
                  </a:lnTo>
                  <a:lnTo>
                    <a:pt x="210312" y="19812"/>
                  </a:lnTo>
                  <a:lnTo>
                    <a:pt x="204216" y="24384"/>
                  </a:lnTo>
                  <a:lnTo>
                    <a:pt x="184404" y="44196"/>
                  </a:lnTo>
                  <a:lnTo>
                    <a:pt x="176784" y="50292"/>
                  </a:lnTo>
                  <a:lnTo>
                    <a:pt x="161544" y="65532"/>
                  </a:lnTo>
                  <a:lnTo>
                    <a:pt x="161544" y="64008"/>
                  </a:lnTo>
                  <a:lnTo>
                    <a:pt x="153924" y="71628"/>
                  </a:lnTo>
                  <a:lnTo>
                    <a:pt x="146304" y="77724"/>
                  </a:lnTo>
                  <a:lnTo>
                    <a:pt x="123444" y="100584"/>
                  </a:lnTo>
                  <a:lnTo>
                    <a:pt x="114300" y="106680"/>
                  </a:lnTo>
                  <a:lnTo>
                    <a:pt x="114300" y="108204"/>
                  </a:lnTo>
                  <a:lnTo>
                    <a:pt x="106680" y="114300"/>
                  </a:lnTo>
                  <a:lnTo>
                    <a:pt x="100584" y="121920"/>
                  </a:lnTo>
                  <a:lnTo>
                    <a:pt x="92964" y="128016"/>
                  </a:lnTo>
                  <a:lnTo>
                    <a:pt x="79248" y="141732"/>
                  </a:lnTo>
                  <a:lnTo>
                    <a:pt x="79248" y="140208"/>
                  </a:lnTo>
                  <a:lnTo>
                    <a:pt x="56388" y="158496"/>
                  </a:lnTo>
                  <a:lnTo>
                    <a:pt x="57912" y="158496"/>
                  </a:lnTo>
                  <a:lnTo>
                    <a:pt x="50292" y="163068"/>
                  </a:lnTo>
                  <a:lnTo>
                    <a:pt x="51816" y="161544"/>
                  </a:lnTo>
                  <a:lnTo>
                    <a:pt x="36576" y="170688"/>
                  </a:lnTo>
                  <a:lnTo>
                    <a:pt x="28956" y="173736"/>
                  </a:lnTo>
                  <a:lnTo>
                    <a:pt x="30480" y="173736"/>
                  </a:lnTo>
                  <a:lnTo>
                    <a:pt x="24384" y="176784"/>
                  </a:lnTo>
                  <a:lnTo>
                    <a:pt x="24384" y="175260"/>
                  </a:lnTo>
                  <a:lnTo>
                    <a:pt x="19812" y="178308"/>
                  </a:lnTo>
                  <a:lnTo>
                    <a:pt x="18288" y="178308"/>
                  </a:lnTo>
                  <a:lnTo>
                    <a:pt x="13716" y="179832"/>
                  </a:lnTo>
                  <a:lnTo>
                    <a:pt x="9144" y="179832"/>
                  </a:lnTo>
                  <a:lnTo>
                    <a:pt x="3048" y="182880"/>
                  </a:lnTo>
                  <a:lnTo>
                    <a:pt x="1524" y="185928"/>
                  </a:lnTo>
                  <a:lnTo>
                    <a:pt x="1524" y="187452"/>
                  </a:lnTo>
                  <a:lnTo>
                    <a:pt x="0" y="190500"/>
                  </a:lnTo>
                  <a:lnTo>
                    <a:pt x="0" y="193548"/>
                  </a:lnTo>
                  <a:lnTo>
                    <a:pt x="1524" y="196596"/>
                  </a:lnTo>
                  <a:lnTo>
                    <a:pt x="1524" y="198120"/>
                  </a:lnTo>
                  <a:lnTo>
                    <a:pt x="4572" y="202692"/>
                  </a:lnTo>
                  <a:lnTo>
                    <a:pt x="9144" y="204216"/>
                  </a:lnTo>
                  <a:lnTo>
                    <a:pt x="13716" y="204216"/>
                  </a:lnTo>
                  <a:lnTo>
                    <a:pt x="19812" y="202692"/>
                  </a:lnTo>
                  <a:lnTo>
                    <a:pt x="21336" y="202692"/>
                  </a:lnTo>
                  <a:lnTo>
                    <a:pt x="25908" y="201168"/>
                  </a:lnTo>
                  <a:lnTo>
                    <a:pt x="32004" y="199644"/>
                  </a:lnTo>
                  <a:lnTo>
                    <a:pt x="33528" y="198120"/>
                  </a:lnTo>
                  <a:lnTo>
                    <a:pt x="39624" y="195072"/>
                  </a:lnTo>
                  <a:lnTo>
                    <a:pt x="41148" y="195072"/>
                  </a:lnTo>
                  <a:lnTo>
                    <a:pt x="47244" y="192024"/>
                  </a:lnTo>
                  <a:lnTo>
                    <a:pt x="54864" y="187452"/>
                  </a:lnTo>
                  <a:lnTo>
                    <a:pt x="62484" y="184404"/>
                  </a:lnTo>
                  <a:lnTo>
                    <a:pt x="65532" y="182880"/>
                  </a:lnTo>
                  <a:lnTo>
                    <a:pt x="71628" y="176784"/>
                  </a:lnTo>
                  <a:lnTo>
                    <a:pt x="86868" y="164592"/>
                  </a:lnTo>
                  <a:lnTo>
                    <a:pt x="86868" y="166116"/>
                  </a:lnTo>
                  <a:lnTo>
                    <a:pt x="88392" y="164592"/>
                  </a:lnTo>
                  <a:lnTo>
                    <a:pt x="89916" y="163068"/>
                  </a:lnTo>
                  <a:lnTo>
                    <a:pt x="94488" y="158496"/>
                  </a:lnTo>
                  <a:lnTo>
                    <a:pt x="102108" y="152400"/>
                  </a:lnTo>
                  <a:lnTo>
                    <a:pt x="109728" y="144780"/>
                  </a:lnTo>
                  <a:lnTo>
                    <a:pt x="112166" y="141732"/>
                  </a:lnTo>
                  <a:lnTo>
                    <a:pt x="115824" y="137160"/>
                  </a:lnTo>
                  <a:lnTo>
                    <a:pt x="121920" y="131064"/>
                  </a:lnTo>
                  <a:lnTo>
                    <a:pt x="123444" y="131064"/>
                  </a:lnTo>
                  <a:lnTo>
                    <a:pt x="129540" y="123444"/>
                  </a:lnTo>
                  <a:lnTo>
                    <a:pt x="137160" y="115824"/>
                  </a:lnTo>
                  <a:lnTo>
                    <a:pt x="138684" y="115824"/>
                  </a:lnTo>
                  <a:lnTo>
                    <a:pt x="144780" y="108204"/>
                  </a:lnTo>
                  <a:lnTo>
                    <a:pt x="160020" y="92964"/>
                  </a:lnTo>
                  <a:lnTo>
                    <a:pt x="175260" y="80772"/>
                  </a:lnTo>
                  <a:lnTo>
                    <a:pt x="175260" y="79248"/>
                  </a:lnTo>
                  <a:lnTo>
                    <a:pt x="182880" y="71628"/>
                  </a:lnTo>
                  <a:lnTo>
                    <a:pt x="182880" y="73152"/>
                  </a:lnTo>
                  <a:lnTo>
                    <a:pt x="184404" y="71628"/>
                  </a:lnTo>
                  <a:lnTo>
                    <a:pt x="190500" y="65532"/>
                  </a:lnTo>
                  <a:lnTo>
                    <a:pt x="198120" y="59436"/>
                  </a:lnTo>
                  <a:lnTo>
                    <a:pt x="224028" y="33528"/>
                  </a:lnTo>
                  <a:lnTo>
                    <a:pt x="224028" y="35052"/>
                  </a:lnTo>
                  <a:lnTo>
                    <a:pt x="225552" y="33528"/>
                  </a:lnTo>
                  <a:lnTo>
                    <a:pt x="228600" y="30480"/>
                  </a:lnTo>
                  <a:lnTo>
                    <a:pt x="227076" y="30480"/>
                  </a:lnTo>
                  <a:lnTo>
                    <a:pt x="233172" y="27432"/>
                  </a:lnTo>
                  <a:lnTo>
                    <a:pt x="237744" y="24384"/>
                  </a:lnTo>
                  <a:lnTo>
                    <a:pt x="236220" y="24384"/>
                  </a:lnTo>
                  <a:lnTo>
                    <a:pt x="240792" y="22860"/>
                  </a:lnTo>
                  <a:lnTo>
                    <a:pt x="243230" y="21640"/>
                  </a:lnTo>
                  <a:lnTo>
                    <a:pt x="243840" y="22860"/>
                  </a:lnTo>
                  <a:lnTo>
                    <a:pt x="245364" y="27432"/>
                  </a:lnTo>
                  <a:lnTo>
                    <a:pt x="248412" y="28956"/>
                  </a:lnTo>
                  <a:lnTo>
                    <a:pt x="251460" y="27432"/>
                  </a:lnTo>
                  <a:lnTo>
                    <a:pt x="256032" y="25908"/>
                  </a:lnTo>
                  <a:lnTo>
                    <a:pt x="257556" y="22860"/>
                  </a:lnTo>
                  <a:lnTo>
                    <a:pt x="256032" y="19812"/>
                  </a:lnTo>
                  <a:lnTo>
                    <a:pt x="257556" y="18288"/>
                  </a:lnTo>
                  <a:lnTo>
                    <a:pt x="258318" y="16764"/>
                  </a:lnTo>
                  <a:lnTo>
                    <a:pt x="259080" y="15240"/>
                  </a:lnTo>
                  <a:lnTo>
                    <a:pt x="259080" y="12192"/>
                  </a:lnTo>
                  <a:close/>
                </a:path>
                <a:path w="273050" h="204470">
                  <a:moveTo>
                    <a:pt x="272796" y="80772"/>
                  </a:moveTo>
                  <a:lnTo>
                    <a:pt x="268224" y="76200"/>
                  </a:lnTo>
                  <a:lnTo>
                    <a:pt x="267462" y="76200"/>
                  </a:lnTo>
                  <a:lnTo>
                    <a:pt x="266700" y="74676"/>
                  </a:lnTo>
                  <a:lnTo>
                    <a:pt x="264414" y="70104"/>
                  </a:lnTo>
                  <a:lnTo>
                    <a:pt x="263652" y="68580"/>
                  </a:lnTo>
                  <a:lnTo>
                    <a:pt x="263652" y="67056"/>
                  </a:lnTo>
                  <a:lnTo>
                    <a:pt x="262890" y="65532"/>
                  </a:lnTo>
                  <a:lnTo>
                    <a:pt x="262128" y="64008"/>
                  </a:lnTo>
                  <a:lnTo>
                    <a:pt x="262128" y="60960"/>
                  </a:lnTo>
                  <a:lnTo>
                    <a:pt x="260604" y="57912"/>
                  </a:lnTo>
                  <a:lnTo>
                    <a:pt x="259080" y="57912"/>
                  </a:lnTo>
                  <a:lnTo>
                    <a:pt x="256032" y="51816"/>
                  </a:lnTo>
                  <a:lnTo>
                    <a:pt x="254508" y="50292"/>
                  </a:lnTo>
                  <a:lnTo>
                    <a:pt x="249936" y="50292"/>
                  </a:lnTo>
                  <a:lnTo>
                    <a:pt x="248412" y="51816"/>
                  </a:lnTo>
                  <a:lnTo>
                    <a:pt x="248412" y="65532"/>
                  </a:lnTo>
                  <a:lnTo>
                    <a:pt x="249936" y="68580"/>
                  </a:lnTo>
                  <a:lnTo>
                    <a:pt x="249936" y="74676"/>
                  </a:lnTo>
                  <a:lnTo>
                    <a:pt x="252984" y="77724"/>
                  </a:lnTo>
                  <a:lnTo>
                    <a:pt x="251460" y="77724"/>
                  </a:lnTo>
                  <a:lnTo>
                    <a:pt x="254508" y="83820"/>
                  </a:lnTo>
                  <a:lnTo>
                    <a:pt x="257556" y="86868"/>
                  </a:lnTo>
                  <a:lnTo>
                    <a:pt x="259080" y="86868"/>
                  </a:lnTo>
                  <a:lnTo>
                    <a:pt x="260604" y="88392"/>
                  </a:lnTo>
                  <a:lnTo>
                    <a:pt x="263652" y="89916"/>
                  </a:lnTo>
                  <a:lnTo>
                    <a:pt x="268224" y="89916"/>
                  </a:lnTo>
                  <a:lnTo>
                    <a:pt x="269748" y="86868"/>
                  </a:lnTo>
                  <a:lnTo>
                    <a:pt x="272796" y="83820"/>
                  </a:lnTo>
                  <a:lnTo>
                    <a:pt x="272796" y="807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18"/>
          <p:cNvGrpSpPr/>
          <p:nvPr/>
        </p:nvGrpSpPr>
        <p:grpSpPr>
          <a:xfrm>
            <a:off x="6099048" y="2813303"/>
            <a:ext cx="3138170" cy="2391410"/>
            <a:chOff x="6099048" y="2813303"/>
            <a:chExt cx="3138170" cy="2391410"/>
          </a:xfrm>
        </p:grpSpPr>
        <p:pic>
          <p:nvPicPr>
            <p:cNvPr id="2097270" name="object 19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3676" y="2813303"/>
              <a:ext cx="1923288" cy="1393952"/>
            </a:xfrm>
            <a:prstGeom prst="rect">
              <a:avLst/>
            </a:prstGeom>
          </p:spPr>
        </p:pic>
        <p:pic>
          <p:nvPicPr>
            <p:cNvPr id="2097271" name="object 20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9048" y="4235196"/>
              <a:ext cx="2628900" cy="969263"/>
            </a:xfrm>
            <a:prstGeom prst="rect">
              <a:avLst/>
            </a:prstGeom>
          </p:spPr>
        </p:pic>
      </p:grpSp>
      <p:pic>
        <p:nvPicPr>
          <p:cNvPr id="2097272" name="object 21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37103" y="5494020"/>
            <a:ext cx="3765803" cy="129540"/>
          </a:xfrm>
          <a:prstGeom prst="rect">
            <a:avLst/>
          </a:prstGeom>
        </p:spPr>
      </p:pic>
      <p:sp>
        <p:nvSpPr>
          <p:cNvPr id="1048750" name="object 22"/>
          <p:cNvSpPr/>
          <p:nvPr/>
        </p:nvSpPr>
        <p:spPr>
          <a:xfrm>
            <a:off x="7048500" y="5539739"/>
            <a:ext cx="1111250" cy="109855"/>
          </a:xfrm>
          <a:custGeom>
            <a:avLst/>
            <a:gdLst/>
            <a:ahLst/>
            <a:cxnLst/>
            <a:rect l="l" t="t" r="r" b="b"/>
            <a:pathLst>
              <a:path w="1111250" h="109854">
                <a:moveTo>
                  <a:pt x="1098803" y="24383"/>
                </a:moveTo>
                <a:lnTo>
                  <a:pt x="1097933" y="24166"/>
                </a:lnTo>
                <a:lnTo>
                  <a:pt x="1101851" y="22860"/>
                </a:lnTo>
                <a:lnTo>
                  <a:pt x="1092707" y="22860"/>
                </a:lnTo>
                <a:lnTo>
                  <a:pt x="1089660" y="19812"/>
                </a:lnTo>
                <a:lnTo>
                  <a:pt x="1085087" y="10667"/>
                </a:lnTo>
                <a:lnTo>
                  <a:pt x="1088135" y="4572"/>
                </a:lnTo>
                <a:lnTo>
                  <a:pt x="1089660" y="3048"/>
                </a:lnTo>
                <a:lnTo>
                  <a:pt x="1092707" y="1524"/>
                </a:lnTo>
                <a:lnTo>
                  <a:pt x="1095755" y="1524"/>
                </a:lnTo>
                <a:lnTo>
                  <a:pt x="1100328" y="0"/>
                </a:lnTo>
                <a:lnTo>
                  <a:pt x="1104900" y="1524"/>
                </a:lnTo>
                <a:lnTo>
                  <a:pt x="1106423" y="4572"/>
                </a:lnTo>
                <a:lnTo>
                  <a:pt x="1109471" y="7620"/>
                </a:lnTo>
                <a:lnTo>
                  <a:pt x="1109471" y="9144"/>
                </a:lnTo>
                <a:lnTo>
                  <a:pt x="1110488" y="13208"/>
                </a:lnTo>
                <a:lnTo>
                  <a:pt x="1109471" y="15240"/>
                </a:lnTo>
                <a:lnTo>
                  <a:pt x="1107948" y="19812"/>
                </a:lnTo>
                <a:lnTo>
                  <a:pt x="1103376" y="22860"/>
                </a:lnTo>
                <a:lnTo>
                  <a:pt x="1101851" y="22860"/>
                </a:lnTo>
                <a:lnTo>
                  <a:pt x="1097933" y="24166"/>
                </a:lnTo>
                <a:lnTo>
                  <a:pt x="1099456" y="24166"/>
                </a:lnTo>
                <a:lnTo>
                  <a:pt x="1098803" y="24383"/>
                </a:lnTo>
                <a:close/>
              </a:path>
              <a:path w="1111250" h="109854">
                <a:moveTo>
                  <a:pt x="1097280" y="24383"/>
                </a:moveTo>
                <a:lnTo>
                  <a:pt x="228600" y="24383"/>
                </a:lnTo>
                <a:lnTo>
                  <a:pt x="239267" y="22860"/>
                </a:lnTo>
                <a:lnTo>
                  <a:pt x="240792" y="22860"/>
                </a:lnTo>
                <a:lnTo>
                  <a:pt x="252983" y="21336"/>
                </a:lnTo>
                <a:lnTo>
                  <a:pt x="278892" y="21336"/>
                </a:lnTo>
                <a:lnTo>
                  <a:pt x="292607" y="19812"/>
                </a:lnTo>
                <a:lnTo>
                  <a:pt x="323087" y="19812"/>
                </a:lnTo>
                <a:lnTo>
                  <a:pt x="339851" y="18288"/>
                </a:lnTo>
                <a:lnTo>
                  <a:pt x="376428" y="18288"/>
                </a:lnTo>
                <a:lnTo>
                  <a:pt x="394716" y="16764"/>
                </a:lnTo>
                <a:lnTo>
                  <a:pt x="413003" y="16764"/>
                </a:lnTo>
                <a:lnTo>
                  <a:pt x="431292" y="15240"/>
                </a:lnTo>
                <a:lnTo>
                  <a:pt x="452628" y="15240"/>
                </a:lnTo>
                <a:lnTo>
                  <a:pt x="475487" y="13716"/>
                </a:lnTo>
                <a:lnTo>
                  <a:pt x="498348" y="13716"/>
                </a:lnTo>
                <a:lnTo>
                  <a:pt x="524255" y="12192"/>
                </a:lnTo>
                <a:lnTo>
                  <a:pt x="822960" y="12192"/>
                </a:lnTo>
                <a:lnTo>
                  <a:pt x="850392" y="10667"/>
                </a:lnTo>
                <a:lnTo>
                  <a:pt x="851916" y="10667"/>
                </a:lnTo>
                <a:lnTo>
                  <a:pt x="877823" y="9144"/>
                </a:lnTo>
                <a:lnTo>
                  <a:pt x="926592" y="9144"/>
                </a:lnTo>
                <a:lnTo>
                  <a:pt x="950976" y="7620"/>
                </a:lnTo>
                <a:lnTo>
                  <a:pt x="999744" y="7620"/>
                </a:lnTo>
                <a:lnTo>
                  <a:pt x="1021080" y="4572"/>
                </a:lnTo>
                <a:lnTo>
                  <a:pt x="1042416" y="4572"/>
                </a:lnTo>
                <a:lnTo>
                  <a:pt x="1074419" y="1524"/>
                </a:lnTo>
                <a:lnTo>
                  <a:pt x="1092707" y="1524"/>
                </a:lnTo>
                <a:lnTo>
                  <a:pt x="1089660" y="3048"/>
                </a:lnTo>
                <a:lnTo>
                  <a:pt x="1088135" y="4572"/>
                </a:lnTo>
                <a:lnTo>
                  <a:pt x="1085087" y="10667"/>
                </a:lnTo>
                <a:lnTo>
                  <a:pt x="1089660" y="19812"/>
                </a:lnTo>
                <a:lnTo>
                  <a:pt x="1092707" y="22860"/>
                </a:lnTo>
                <a:lnTo>
                  <a:pt x="1097933" y="24166"/>
                </a:lnTo>
                <a:lnTo>
                  <a:pt x="1097280" y="24383"/>
                </a:lnTo>
                <a:close/>
              </a:path>
              <a:path w="1111250" h="109854">
                <a:moveTo>
                  <a:pt x="1109471" y="7620"/>
                </a:moveTo>
                <a:lnTo>
                  <a:pt x="1106423" y="4572"/>
                </a:lnTo>
                <a:lnTo>
                  <a:pt x="1104900" y="1524"/>
                </a:lnTo>
                <a:lnTo>
                  <a:pt x="1109471" y="4572"/>
                </a:lnTo>
                <a:lnTo>
                  <a:pt x="1109471" y="7620"/>
                </a:lnTo>
                <a:close/>
              </a:path>
              <a:path w="1111250" h="109854">
                <a:moveTo>
                  <a:pt x="1110488" y="13208"/>
                </a:moveTo>
                <a:lnTo>
                  <a:pt x="1109471" y="9144"/>
                </a:lnTo>
                <a:lnTo>
                  <a:pt x="1109471" y="7620"/>
                </a:lnTo>
                <a:lnTo>
                  <a:pt x="1110996" y="12192"/>
                </a:lnTo>
                <a:lnTo>
                  <a:pt x="1110488" y="13208"/>
                </a:lnTo>
                <a:close/>
              </a:path>
              <a:path w="1111250" h="109854">
                <a:moveTo>
                  <a:pt x="629412" y="12192"/>
                </a:moveTo>
                <a:lnTo>
                  <a:pt x="548639" y="12192"/>
                </a:lnTo>
                <a:lnTo>
                  <a:pt x="574548" y="10667"/>
                </a:lnTo>
                <a:lnTo>
                  <a:pt x="601980" y="10667"/>
                </a:lnTo>
                <a:lnTo>
                  <a:pt x="629412" y="12192"/>
                </a:lnTo>
                <a:close/>
              </a:path>
              <a:path w="1111250" h="109854">
                <a:moveTo>
                  <a:pt x="769619" y="12192"/>
                </a:moveTo>
                <a:lnTo>
                  <a:pt x="714755" y="12192"/>
                </a:lnTo>
                <a:lnTo>
                  <a:pt x="742187" y="10667"/>
                </a:lnTo>
                <a:lnTo>
                  <a:pt x="769619" y="12192"/>
                </a:lnTo>
                <a:close/>
              </a:path>
              <a:path w="1111250" h="109854">
                <a:moveTo>
                  <a:pt x="1107948" y="19812"/>
                </a:moveTo>
                <a:lnTo>
                  <a:pt x="1109471" y="15240"/>
                </a:lnTo>
                <a:lnTo>
                  <a:pt x="1110488" y="13208"/>
                </a:lnTo>
                <a:lnTo>
                  <a:pt x="1110996" y="15240"/>
                </a:lnTo>
                <a:lnTo>
                  <a:pt x="1107948" y="19812"/>
                </a:lnTo>
                <a:close/>
              </a:path>
              <a:path w="1111250" h="109854">
                <a:moveTo>
                  <a:pt x="1104900" y="22860"/>
                </a:moveTo>
                <a:lnTo>
                  <a:pt x="1103376" y="22860"/>
                </a:lnTo>
                <a:lnTo>
                  <a:pt x="1107948" y="19812"/>
                </a:lnTo>
                <a:lnTo>
                  <a:pt x="1104900" y="22860"/>
                </a:lnTo>
                <a:close/>
              </a:path>
              <a:path w="1111250" h="109854">
                <a:moveTo>
                  <a:pt x="902207" y="35052"/>
                </a:moveTo>
                <a:lnTo>
                  <a:pt x="155448" y="35052"/>
                </a:lnTo>
                <a:lnTo>
                  <a:pt x="166116" y="33528"/>
                </a:lnTo>
                <a:lnTo>
                  <a:pt x="178307" y="30480"/>
                </a:lnTo>
                <a:lnTo>
                  <a:pt x="227076" y="24383"/>
                </a:lnTo>
                <a:lnTo>
                  <a:pt x="1095755" y="24383"/>
                </a:lnTo>
                <a:lnTo>
                  <a:pt x="1088135" y="25908"/>
                </a:lnTo>
                <a:lnTo>
                  <a:pt x="1075944" y="27432"/>
                </a:lnTo>
                <a:lnTo>
                  <a:pt x="1062228" y="28956"/>
                </a:lnTo>
                <a:lnTo>
                  <a:pt x="1060703" y="28956"/>
                </a:lnTo>
                <a:lnTo>
                  <a:pt x="1043939" y="30480"/>
                </a:lnTo>
                <a:lnTo>
                  <a:pt x="1022603" y="30480"/>
                </a:lnTo>
                <a:lnTo>
                  <a:pt x="1001267" y="32004"/>
                </a:lnTo>
                <a:lnTo>
                  <a:pt x="975360" y="33528"/>
                </a:lnTo>
                <a:lnTo>
                  <a:pt x="926592" y="33528"/>
                </a:lnTo>
                <a:lnTo>
                  <a:pt x="902207" y="35052"/>
                </a:lnTo>
                <a:close/>
              </a:path>
              <a:path w="1111250" h="109854">
                <a:moveTo>
                  <a:pt x="103632" y="77724"/>
                </a:moveTo>
                <a:lnTo>
                  <a:pt x="45719" y="77724"/>
                </a:lnTo>
                <a:lnTo>
                  <a:pt x="60960" y="71628"/>
                </a:lnTo>
                <a:lnTo>
                  <a:pt x="68580" y="67056"/>
                </a:lnTo>
                <a:lnTo>
                  <a:pt x="70103" y="67056"/>
                </a:lnTo>
                <a:lnTo>
                  <a:pt x="77723" y="64008"/>
                </a:lnTo>
                <a:lnTo>
                  <a:pt x="96012" y="57912"/>
                </a:lnTo>
                <a:lnTo>
                  <a:pt x="105155" y="53340"/>
                </a:lnTo>
                <a:lnTo>
                  <a:pt x="114300" y="50292"/>
                </a:lnTo>
                <a:lnTo>
                  <a:pt x="123444" y="45720"/>
                </a:lnTo>
                <a:lnTo>
                  <a:pt x="134112" y="42672"/>
                </a:lnTo>
                <a:lnTo>
                  <a:pt x="143255" y="39624"/>
                </a:lnTo>
                <a:lnTo>
                  <a:pt x="153923" y="35052"/>
                </a:lnTo>
                <a:lnTo>
                  <a:pt x="524255" y="35052"/>
                </a:lnTo>
                <a:lnTo>
                  <a:pt x="499871" y="36576"/>
                </a:lnTo>
                <a:lnTo>
                  <a:pt x="454151" y="36576"/>
                </a:lnTo>
                <a:lnTo>
                  <a:pt x="432816" y="38100"/>
                </a:lnTo>
                <a:lnTo>
                  <a:pt x="414528" y="39624"/>
                </a:lnTo>
                <a:lnTo>
                  <a:pt x="396239" y="39624"/>
                </a:lnTo>
                <a:lnTo>
                  <a:pt x="377951" y="41148"/>
                </a:lnTo>
                <a:lnTo>
                  <a:pt x="324612" y="41148"/>
                </a:lnTo>
                <a:lnTo>
                  <a:pt x="307848" y="42672"/>
                </a:lnTo>
                <a:lnTo>
                  <a:pt x="280416" y="42672"/>
                </a:lnTo>
                <a:lnTo>
                  <a:pt x="266700" y="44196"/>
                </a:lnTo>
                <a:lnTo>
                  <a:pt x="254507" y="44196"/>
                </a:lnTo>
                <a:lnTo>
                  <a:pt x="242316" y="45720"/>
                </a:lnTo>
                <a:lnTo>
                  <a:pt x="230123" y="45720"/>
                </a:lnTo>
                <a:lnTo>
                  <a:pt x="205739" y="48767"/>
                </a:lnTo>
                <a:lnTo>
                  <a:pt x="199642" y="50292"/>
                </a:lnTo>
                <a:lnTo>
                  <a:pt x="193548" y="50292"/>
                </a:lnTo>
                <a:lnTo>
                  <a:pt x="181355" y="53340"/>
                </a:lnTo>
                <a:lnTo>
                  <a:pt x="170687" y="54864"/>
                </a:lnTo>
                <a:lnTo>
                  <a:pt x="165352" y="56388"/>
                </a:lnTo>
                <a:lnTo>
                  <a:pt x="161544" y="56388"/>
                </a:lnTo>
                <a:lnTo>
                  <a:pt x="154431" y="59436"/>
                </a:lnTo>
                <a:lnTo>
                  <a:pt x="150876" y="59436"/>
                </a:lnTo>
                <a:lnTo>
                  <a:pt x="141732" y="64008"/>
                </a:lnTo>
                <a:lnTo>
                  <a:pt x="131064" y="67056"/>
                </a:lnTo>
                <a:lnTo>
                  <a:pt x="121919" y="70104"/>
                </a:lnTo>
                <a:lnTo>
                  <a:pt x="112776" y="74676"/>
                </a:lnTo>
                <a:lnTo>
                  <a:pt x="103632" y="77724"/>
                </a:lnTo>
                <a:close/>
              </a:path>
              <a:path w="1111250" h="109854">
                <a:moveTo>
                  <a:pt x="824484" y="36576"/>
                </a:moveTo>
                <a:lnTo>
                  <a:pt x="656844" y="36576"/>
                </a:lnTo>
                <a:lnTo>
                  <a:pt x="629412" y="35052"/>
                </a:lnTo>
                <a:lnTo>
                  <a:pt x="851916" y="35052"/>
                </a:lnTo>
                <a:lnTo>
                  <a:pt x="824484" y="36576"/>
                </a:lnTo>
                <a:close/>
              </a:path>
              <a:path w="1111250" h="109854">
                <a:moveTo>
                  <a:pt x="193548" y="51816"/>
                </a:moveTo>
                <a:lnTo>
                  <a:pt x="193548" y="50292"/>
                </a:lnTo>
                <a:lnTo>
                  <a:pt x="199642" y="50292"/>
                </a:lnTo>
                <a:lnTo>
                  <a:pt x="193548" y="51816"/>
                </a:lnTo>
                <a:close/>
              </a:path>
              <a:path w="1111250" h="109854">
                <a:moveTo>
                  <a:pt x="160019" y="57912"/>
                </a:moveTo>
                <a:lnTo>
                  <a:pt x="161544" y="56388"/>
                </a:lnTo>
                <a:lnTo>
                  <a:pt x="165352" y="56388"/>
                </a:lnTo>
                <a:lnTo>
                  <a:pt x="160019" y="57912"/>
                </a:lnTo>
                <a:close/>
              </a:path>
              <a:path w="1111250" h="109854">
                <a:moveTo>
                  <a:pt x="150876" y="60960"/>
                </a:moveTo>
                <a:lnTo>
                  <a:pt x="150876" y="59436"/>
                </a:lnTo>
                <a:lnTo>
                  <a:pt x="154431" y="59436"/>
                </a:lnTo>
                <a:lnTo>
                  <a:pt x="150876" y="60960"/>
                </a:lnTo>
                <a:close/>
              </a:path>
              <a:path w="1111250" h="109854">
                <a:moveTo>
                  <a:pt x="6096" y="109728"/>
                </a:moveTo>
                <a:lnTo>
                  <a:pt x="1523" y="105156"/>
                </a:lnTo>
                <a:lnTo>
                  <a:pt x="1523" y="100583"/>
                </a:lnTo>
                <a:lnTo>
                  <a:pt x="0" y="96012"/>
                </a:lnTo>
                <a:lnTo>
                  <a:pt x="3048" y="91440"/>
                </a:lnTo>
                <a:lnTo>
                  <a:pt x="7619" y="89916"/>
                </a:lnTo>
                <a:lnTo>
                  <a:pt x="10667" y="88392"/>
                </a:lnTo>
                <a:lnTo>
                  <a:pt x="16764" y="88392"/>
                </a:lnTo>
                <a:lnTo>
                  <a:pt x="19812" y="86867"/>
                </a:lnTo>
                <a:lnTo>
                  <a:pt x="21335" y="86867"/>
                </a:lnTo>
                <a:lnTo>
                  <a:pt x="25907" y="85344"/>
                </a:lnTo>
                <a:lnTo>
                  <a:pt x="27432" y="83820"/>
                </a:lnTo>
                <a:lnTo>
                  <a:pt x="32003" y="82296"/>
                </a:lnTo>
                <a:lnTo>
                  <a:pt x="38100" y="79248"/>
                </a:lnTo>
                <a:lnTo>
                  <a:pt x="39623" y="79248"/>
                </a:lnTo>
                <a:lnTo>
                  <a:pt x="45719" y="76200"/>
                </a:lnTo>
                <a:lnTo>
                  <a:pt x="45719" y="77724"/>
                </a:lnTo>
                <a:lnTo>
                  <a:pt x="103632" y="77724"/>
                </a:lnTo>
                <a:lnTo>
                  <a:pt x="94487" y="82296"/>
                </a:lnTo>
                <a:lnTo>
                  <a:pt x="86867" y="85344"/>
                </a:lnTo>
                <a:lnTo>
                  <a:pt x="77723" y="88392"/>
                </a:lnTo>
                <a:lnTo>
                  <a:pt x="62483" y="94488"/>
                </a:lnTo>
                <a:lnTo>
                  <a:pt x="60960" y="94488"/>
                </a:lnTo>
                <a:lnTo>
                  <a:pt x="53339" y="97536"/>
                </a:lnTo>
                <a:lnTo>
                  <a:pt x="51816" y="97536"/>
                </a:lnTo>
                <a:lnTo>
                  <a:pt x="44196" y="100583"/>
                </a:lnTo>
                <a:lnTo>
                  <a:pt x="45719" y="100583"/>
                </a:lnTo>
                <a:lnTo>
                  <a:pt x="39623" y="102108"/>
                </a:lnTo>
                <a:lnTo>
                  <a:pt x="38100" y="102108"/>
                </a:lnTo>
                <a:lnTo>
                  <a:pt x="28955" y="105156"/>
                </a:lnTo>
                <a:lnTo>
                  <a:pt x="25907" y="106680"/>
                </a:lnTo>
                <a:lnTo>
                  <a:pt x="21335" y="106680"/>
                </a:lnTo>
                <a:lnTo>
                  <a:pt x="21335" y="108204"/>
                </a:lnTo>
                <a:lnTo>
                  <a:pt x="10667" y="108204"/>
                </a:lnTo>
                <a:lnTo>
                  <a:pt x="6096" y="109728"/>
                </a:lnTo>
                <a:close/>
              </a:path>
              <a:path w="1111250" h="109854">
                <a:moveTo>
                  <a:pt x="16764" y="88392"/>
                </a:moveTo>
                <a:lnTo>
                  <a:pt x="15239" y="88392"/>
                </a:lnTo>
                <a:lnTo>
                  <a:pt x="18287" y="86867"/>
                </a:lnTo>
                <a:lnTo>
                  <a:pt x="16764" y="883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51" name="object 23"/>
          <p:cNvSpPr/>
          <p:nvPr/>
        </p:nvSpPr>
        <p:spPr>
          <a:xfrm>
            <a:off x="2028444" y="5856732"/>
            <a:ext cx="3305810" cy="226060"/>
          </a:xfrm>
          <a:custGeom>
            <a:avLst/>
            <a:gdLst/>
            <a:ahLst/>
            <a:cxnLst/>
            <a:rect l="l" t="t" r="r" b="b"/>
            <a:pathLst>
              <a:path w="3305810" h="226060">
                <a:moveTo>
                  <a:pt x="2689859" y="88900"/>
                </a:moveTo>
                <a:lnTo>
                  <a:pt x="2025396" y="88900"/>
                </a:lnTo>
                <a:lnTo>
                  <a:pt x="2051304" y="87630"/>
                </a:lnTo>
                <a:lnTo>
                  <a:pt x="2078736" y="87630"/>
                </a:lnTo>
                <a:lnTo>
                  <a:pt x="2129028" y="85090"/>
                </a:lnTo>
                <a:lnTo>
                  <a:pt x="2130552" y="85090"/>
                </a:lnTo>
                <a:lnTo>
                  <a:pt x="2154936" y="82550"/>
                </a:lnTo>
                <a:lnTo>
                  <a:pt x="2237231" y="78740"/>
                </a:lnTo>
                <a:lnTo>
                  <a:pt x="2264664" y="78740"/>
                </a:lnTo>
                <a:lnTo>
                  <a:pt x="2319528" y="76200"/>
                </a:lnTo>
                <a:lnTo>
                  <a:pt x="2345436" y="76200"/>
                </a:lnTo>
                <a:lnTo>
                  <a:pt x="2372867" y="73660"/>
                </a:lnTo>
                <a:lnTo>
                  <a:pt x="2401823" y="73660"/>
                </a:lnTo>
                <a:lnTo>
                  <a:pt x="2485644" y="69850"/>
                </a:lnTo>
                <a:lnTo>
                  <a:pt x="2514599" y="69850"/>
                </a:lnTo>
                <a:lnTo>
                  <a:pt x="2542031" y="68580"/>
                </a:lnTo>
                <a:lnTo>
                  <a:pt x="2572512" y="68580"/>
                </a:lnTo>
                <a:lnTo>
                  <a:pt x="2659380" y="63500"/>
                </a:lnTo>
                <a:lnTo>
                  <a:pt x="2688336" y="63500"/>
                </a:lnTo>
                <a:lnTo>
                  <a:pt x="2718815" y="62230"/>
                </a:lnTo>
                <a:lnTo>
                  <a:pt x="2749296" y="58420"/>
                </a:lnTo>
                <a:lnTo>
                  <a:pt x="2779775" y="57150"/>
                </a:lnTo>
                <a:lnTo>
                  <a:pt x="2810256" y="54610"/>
                </a:lnTo>
                <a:lnTo>
                  <a:pt x="2842259" y="50800"/>
                </a:lnTo>
                <a:lnTo>
                  <a:pt x="2875788" y="48260"/>
                </a:lnTo>
                <a:lnTo>
                  <a:pt x="2874263" y="48260"/>
                </a:lnTo>
                <a:lnTo>
                  <a:pt x="2907791" y="44450"/>
                </a:lnTo>
                <a:lnTo>
                  <a:pt x="2938272" y="40640"/>
                </a:lnTo>
                <a:lnTo>
                  <a:pt x="2970275" y="35560"/>
                </a:lnTo>
                <a:lnTo>
                  <a:pt x="3066288" y="24130"/>
                </a:lnTo>
                <a:lnTo>
                  <a:pt x="3098291" y="19050"/>
                </a:lnTo>
                <a:lnTo>
                  <a:pt x="3130295" y="16510"/>
                </a:lnTo>
                <a:lnTo>
                  <a:pt x="3195827" y="6350"/>
                </a:lnTo>
                <a:lnTo>
                  <a:pt x="3261359" y="1270"/>
                </a:lnTo>
                <a:lnTo>
                  <a:pt x="3293363" y="1270"/>
                </a:lnTo>
                <a:lnTo>
                  <a:pt x="3299459" y="0"/>
                </a:lnTo>
                <a:lnTo>
                  <a:pt x="3304032" y="3810"/>
                </a:lnTo>
                <a:lnTo>
                  <a:pt x="3304032" y="10160"/>
                </a:lnTo>
                <a:lnTo>
                  <a:pt x="3305556" y="16510"/>
                </a:lnTo>
                <a:lnTo>
                  <a:pt x="3300984" y="20320"/>
                </a:lnTo>
                <a:lnTo>
                  <a:pt x="3294888" y="22860"/>
                </a:lnTo>
                <a:lnTo>
                  <a:pt x="3262884" y="25400"/>
                </a:lnTo>
                <a:lnTo>
                  <a:pt x="3264407" y="25400"/>
                </a:lnTo>
                <a:lnTo>
                  <a:pt x="3230879" y="27940"/>
                </a:lnTo>
                <a:lnTo>
                  <a:pt x="3166872" y="38100"/>
                </a:lnTo>
                <a:lnTo>
                  <a:pt x="3165348" y="38100"/>
                </a:lnTo>
                <a:lnTo>
                  <a:pt x="3133343" y="40640"/>
                </a:lnTo>
                <a:lnTo>
                  <a:pt x="3069336" y="49530"/>
                </a:lnTo>
                <a:lnTo>
                  <a:pt x="3035807" y="52070"/>
                </a:lnTo>
                <a:lnTo>
                  <a:pt x="2973323" y="62230"/>
                </a:lnTo>
                <a:lnTo>
                  <a:pt x="2941320" y="66040"/>
                </a:lnTo>
                <a:lnTo>
                  <a:pt x="2910840" y="71120"/>
                </a:lnTo>
                <a:lnTo>
                  <a:pt x="2877311" y="73660"/>
                </a:lnTo>
                <a:lnTo>
                  <a:pt x="2813304" y="80010"/>
                </a:lnTo>
                <a:lnTo>
                  <a:pt x="2720339" y="87630"/>
                </a:lnTo>
                <a:lnTo>
                  <a:pt x="2689859" y="88900"/>
                </a:lnTo>
                <a:close/>
              </a:path>
              <a:path w="3305810" h="226060">
                <a:moveTo>
                  <a:pt x="2602991" y="92710"/>
                </a:moveTo>
                <a:lnTo>
                  <a:pt x="1950720" y="92710"/>
                </a:lnTo>
                <a:lnTo>
                  <a:pt x="1999488" y="88900"/>
                </a:lnTo>
                <a:lnTo>
                  <a:pt x="2659380" y="88900"/>
                </a:lnTo>
                <a:lnTo>
                  <a:pt x="2631948" y="90170"/>
                </a:lnTo>
                <a:lnTo>
                  <a:pt x="2630423" y="90170"/>
                </a:lnTo>
                <a:lnTo>
                  <a:pt x="2602991" y="92710"/>
                </a:lnTo>
                <a:close/>
              </a:path>
              <a:path w="3305810" h="226060">
                <a:moveTo>
                  <a:pt x="2543556" y="93980"/>
                </a:moveTo>
                <a:lnTo>
                  <a:pt x="1898904" y="93980"/>
                </a:lnTo>
                <a:lnTo>
                  <a:pt x="1924812" y="92710"/>
                </a:lnTo>
                <a:lnTo>
                  <a:pt x="2572512" y="92710"/>
                </a:lnTo>
                <a:lnTo>
                  <a:pt x="2543556" y="93980"/>
                </a:lnTo>
                <a:close/>
              </a:path>
              <a:path w="3305810" h="226060">
                <a:moveTo>
                  <a:pt x="2374391" y="100330"/>
                </a:moveTo>
                <a:lnTo>
                  <a:pt x="1749552" y="100330"/>
                </a:lnTo>
                <a:lnTo>
                  <a:pt x="1775459" y="99060"/>
                </a:lnTo>
                <a:lnTo>
                  <a:pt x="1824228" y="95250"/>
                </a:lnTo>
                <a:lnTo>
                  <a:pt x="1848612" y="95250"/>
                </a:lnTo>
                <a:lnTo>
                  <a:pt x="1872996" y="93980"/>
                </a:lnTo>
                <a:lnTo>
                  <a:pt x="2514599" y="93980"/>
                </a:lnTo>
                <a:lnTo>
                  <a:pt x="2459736" y="96520"/>
                </a:lnTo>
                <a:lnTo>
                  <a:pt x="2432304" y="96520"/>
                </a:lnTo>
                <a:lnTo>
                  <a:pt x="2374391" y="100330"/>
                </a:lnTo>
                <a:close/>
              </a:path>
              <a:path w="3305810" h="226060">
                <a:moveTo>
                  <a:pt x="1900428" y="119380"/>
                </a:moveTo>
                <a:lnTo>
                  <a:pt x="1572767" y="119380"/>
                </a:lnTo>
                <a:lnTo>
                  <a:pt x="1623059" y="114300"/>
                </a:lnTo>
                <a:lnTo>
                  <a:pt x="1671828" y="107950"/>
                </a:lnTo>
                <a:lnTo>
                  <a:pt x="1673352" y="107950"/>
                </a:lnTo>
                <a:lnTo>
                  <a:pt x="1697736" y="104140"/>
                </a:lnTo>
                <a:lnTo>
                  <a:pt x="1723644" y="101600"/>
                </a:lnTo>
                <a:lnTo>
                  <a:pt x="1748028" y="100330"/>
                </a:lnTo>
                <a:lnTo>
                  <a:pt x="2345436" y="100330"/>
                </a:lnTo>
                <a:lnTo>
                  <a:pt x="2319528" y="101600"/>
                </a:lnTo>
                <a:lnTo>
                  <a:pt x="2293620" y="101600"/>
                </a:lnTo>
                <a:lnTo>
                  <a:pt x="2237231" y="104140"/>
                </a:lnTo>
                <a:lnTo>
                  <a:pt x="2182367" y="107950"/>
                </a:lnTo>
                <a:lnTo>
                  <a:pt x="2156459" y="109220"/>
                </a:lnTo>
                <a:lnTo>
                  <a:pt x="2132075" y="109220"/>
                </a:lnTo>
                <a:lnTo>
                  <a:pt x="2106167" y="111760"/>
                </a:lnTo>
                <a:lnTo>
                  <a:pt x="2080259" y="111760"/>
                </a:lnTo>
                <a:lnTo>
                  <a:pt x="2052828" y="114300"/>
                </a:lnTo>
                <a:lnTo>
                  <a:pt x="2026920" y="115570"/>
                </a:lnTo>
                <a:lnTo>
                  <a:pt x="2001012" y="115570"/>
                </a:lnTo>
                <a:lnTo>
                  <a:pt x="1976628" y="116840"/>
                </a:lnTo>
                <a:lnTo>
                  <a:pt x="1950720" y="116840"/>
                </a:lnTo>
                <a:lnTo>
                  <a:pt x="1900428" y="119380"/>
                </a:lnTo>
                <a:close/>
              </a:path>
              <a:path w="3305810" h="226060">
                <a:moveTo>
                  <a:pt x="1950720" y="118110"/>
                </a:moveTo>
                <a:lnTo>
                  <a:pt x="1950720" y="116840"/>
                </a:lnTo>
                <a:lnTo>
                  <a:pt x="1975104" y="116840"/>
                </a:lnTo>
                <a:lnTo>
                  <a:pt x="1950720" y="118110"/>
                </a:lnTo>
                <a:close/>
              </a:path>
              <a:path w="3305810" h="226060">
                <a:moveTo>
                  <a:pt x="985266" y="201930"/>
                </a:moveTo>
                <a:lnTo>
                  <a:pt x="452628" y="201930"/>
                </a:lnTo>
                <a:lnTo>
                  <a:pt x="496823" y="199390"/>
                </a:lnTo>
                <a:lnTo>
                  <a:pt x="518159" y="196850"/>
                </a:lnTo>
                <a:lnTo>
                  <a:pt x="563879" y="194310"/>
                </a:lnTo>
                <a:lnTo>
                  <a:pt x="565404" y="194310"/>
                </a:lnTo>
                <a:lnTo>
                  <a:pt x="637031" y="190500"/>
                </a:lnTo>
                <a:lnTo>
                  <a:pt x="658367" y="187960"/>
                </a:lnTo>
                <a:lnTo>
                  <a:pt x="681228" y="186690"/>
                </a:lnTo>
                <a:lnTo>
                  <a:pt x="749807" y="186690"/>
                </a:lnTo>
                <a:lnTo>
                  <a:pt x="772667" y="185420"/>
                </a:lnTo>
                <a:lnTo>
                  <a:pt x="816863" y="185420"/>
                </a:lnTo>
                <a:lnTo>
                  <a:pt x="836675" y="184150"/>
                </a:lnTo>
                <a:lnTo>
                  <a:pt x="858012" y="184150"/>
                </a:lnTo>
                <a:lnTo>
                  <a:pt x="880871" y="182880"/>
                </a:lnTo>
                <a:lnTo>
                  <a:pt x="902207" y="182880"/>
                </a:lnTo>
                <a:lnTo>
                  <a:pt x="970788" y="177800"/>
                </a:lnTo>
                <a:lnTo>
                  <a:pt x="1039367" y="170180"/>
                </a:lnTo>
                <a:lnTo>
                  <a:pt x="1063752" y="166370"/>
                </a:lnTo>
                <a:lnTo>
                  <a:pt x="1088136" y="165099"/>
                </a:lnTo>
                <a:lnTo>
                  <a:pt x="1112520" y="162560"/>
                </a:lnTo>
                <a:lnTo>
                  <a:pt x="1135380" y="158750"/>
                </a:lnTo>
                <a:lnTo>
                  <a:pt x="1136904" y="158750"/>
                </a:lnTo>
                <a:lnTo>
                  <a:pt x="1159763" y="156210"/>
                </a:lnTo>
                <a:lnTo>
                  <a:pt x="1184147" y="154940"/>
                </a:lnTo>
                <a:lnTo>
                  <a:pt x="1182623" y="154940"/>
                </a:lnTo>
                <a:lnTo>
                  <a:pt x="1207007" y="152400"/>
                </a:lnTo>
                <a:lnTo>
                  <a:pt x="1232915" y="148590"/>
                </a:lnTo>
                <a:lnTo>
                  <a:pt x="1257299" y="146050"/>
                </a:lnTo>
                <a:lnTo>
                  <a:pt x="1306067" y="142240"/>
                </a:lnTo>
                <a:lnTo>
                  <a:pt x="1328928" y="139700"/>
                </a:lnTo>
                <a:lnTo>
                  <a:pt x="1330452" y="139700"/>
                </a:lnTo>
                <a:lnTo>
                  <a:pt x="1376171" y="137160"/>
                </a:lnTo>
                <a:lnTo>
                  <a:pt x="1400555" y="134620"/>
                </a:lnTo>
                <a:lnTo>
                  <a:pt x="1473707" y="130810"/>
                </a:lnTo>
                <a:lnTo>
                  <a:pt x="1498091" y="127000"/>
                </a:lnTo>
                <a:lnTo>
                  <a:pt x="1520952" y="125730"/>
                </a:lnTo>
                <a:lnTo>
                  <a:pt x="1545336" y="123190"/>
                </a:lnTo>
                <a:lnTo>
                  <a:pt x="1571244" y="119380"/>
                </a:lnTo>
                <a:lnTo>
                  <a:pt x="1874520" y="119380"/>
                </a:lnTo>
                <a:lnTo>
                  <a:pt x="1848612" y="120650"/>
                </a:lnTo>
                <a:lnTo>
                  <a:pt x="1825752" y="120650"/>
                </a:lnTo>
                <a:lnTo>
                  <a:pt x="1801367" y="123190"/>
                </a:lnTo>
                <a:lnTo>
                  <a:pt x="1775459" y="124460"/>
                </a:lnTo>
                <a:lnTo>
                  <a:pt x="1776983" y="124460"/>
                </a:lnTo>
                <a:lnTo>
                  <a:pt x="1725167" y="127000"/>
                </a:lnTo>
                <a:lnTo>
                  <a:pt x="1700783" y="130810"/>
                </a:lnTo>
                <a:lnTo>
                  <a:pt x="1674875" y="133350"/>
                </a:lnTo>
                <a:lnTo>
                  <a:pt x="1626107" y="139700"/>
                </a:lnTo>
                <a:lnTo>
                  <a:pt x="1600199" y="142240"/>
                </a:lnTo>
                <a:lnTo>
                  <a:pt x="1575815" y="146050"/>
                </a:lnTo>
                <a:lnTo>
                  <a:pt x="1548383" y="148590"/>
                </a:lnTo>
                <a:lnTo>
                  <a:pt x="1523999" y="152400"/>
                </a:lnTo>
                <a:lnTo>
                  <a:pt x="1499615" y="153670"/>
                </a:lnTo>
                <a:lnTo>
                  <a:pt x="1475231" y="156210"/>
                </a:lnTo>
                <a:lnTo>
                  <a:pt x="1427988" y="158750"/>
                </a:lnTo>
                <a:lnTo>
                  <a:pt x="1402080" y="161290"/>
                </a:lnTo>
                <a:lnTo>
                  <a:pt x="1331975" y="165100"/>
                </a:lnTo>
                <a:lnTo>
                  <a:pt x="1307591" y="168910"/>
                </a:lnTo>
                <a:lnTo>
                  <a:pt x="1284731" y="170180"/>
                </a:lnTo>
                <a:lnTo>
                  <a:pt x="1260347" y="171450"/>
                </a:lnTo>
                <a:lnTo>
                  <a:pt x="1235963" y="175260"/>
                </a:lnTo>
                <a:lnTo>
                  <a:pt x="1185671" y="180340"/>
                </a:lnTo>
                <a:lnTo>
                  <a:pt x="1117091" y="187960"/>
                </a:lnTo>
                <a:lnTo>
                  <a:pt x="1115567" y="187960"/>
                </a:lnTo>
                <a:lnTo>
                  <a:pt x="1091183" y="191770"/>
                </a:lnTo>
                <a:lnTo>
                  <a:pt x="1065275" y="193040"/>
                </a:lnTo>
                <a:lnTo>
                  <a:pt x="1019555" y="199390"/>
                </a:lnTo>
                <a:lnTo>
                  <a:pt x="996696" y="200660"/>
                </a:lnTo>
                <a:lnTo>
                  <a:pt x="985266" y="201930"/>
                </a:lnTo>
                <a:close/>
              </a:path>
              <a:path w="3305810" h="226060">
                <a:moveTo>
                  <a:pt x="79247" y="144780"/>
                </a:moveTo>
                <a:lnTo>
                  <a:pt x="15239" y="144780"/>
                </a:lnTo>
                <a:lnTo>
                  <a:pt x="16763" y="142240"/>
                </a:lnTo>
                <a:lnTo>
                  <a:pt x="21335" y="140970"/>
                </a:lnTo>
                <a:lnTo>
                  <a:pt x="24383" y="140970"/>
                </a:lnTo>
                <a:lnTo>
                  <a:pt x="30479" y="139700"/>
                </a:lnTo>
                <a:lnTo>
                  <a:pt x="32004" y="138430"/>
                </a:lnTo>
                <a:lnTo>
                  <a:pt x="54863" y="138430"/>
                </a:lnTo>
                <a:lnTo>
                  <a:pt x="62483" y="139700"/>
                </a:lnTo>
                <a:lnTo>
                  <a:pt x="64007" y="139700"/>
                </a:lnTo>
                <a:lnTo>
                  <a:pt x="79247" y="144780"/>
                </a:lnTo>
                <a:close/>
              </a:path>
              <a:path w="3305810" h="226060">
                <a:moveTo>
                  <a:pt x="39623" y="187960"/>
                </a:moveTo>
                <a:lnTo>
                  <a:pt x="13715" y="187960"/>
                </a:lnTo>
                <a:lnTo>
                  <a:pt x="12191" y="186690"/>
                </a:lnTo>
                <a:lnTo>
                  <a:pt x="9143" y="185420"/>
                </a:lnTo>
                <a:lnTo>
                  <a:pt x="7619" y="185420"/>
                </a:lnTo>
                <a:lnTo>
                  <a:pt x="4571" y="182880"/>
                </a:lnTo>
                <a:lnTo>
                  <a:pt x="3047" y="179070"/>
                </a:lnTo>
                <a:lnTo>
                  <a:pt x="3047" y="177800"/>
                </a:lnTo>
                <a:lnTo>
                  <a:pt x="1523" y="176530"/>
                </a:lnTo>
                <a:lnTo>
                  <a:pt x="1523" y="175260"/>
                </a:lnTo>
                <a:lnTo>
                  <a:pt x="0" y="172720"/>
                </a:lnTo>
                <a:lnTo>
                  <a:pt x="0" y="165099"/>
                </a:lnTo>
                <a:lnTo>
                  <a:pt x="1523" y="162560"/>
                </a:lnTo>
                <a:lnTo>
                  <a:pt x="1523" y="157480"/>
                </a:lnTo>
                <a:lnTo>
                  <a:pt x="3047" y="154940"/>
                </a:lnTo>
                <a:lnTo>
                  <a:pt x="13715" y="144780"/>
                </a:lnTo>
                <a:lnTo>
                  <a:pt x="80771" y="144780"/>
                </a:lnTo>
                <a:lnTo>
                  <a:pt x="89915" y="146050"/>
                </a:lnTo>
                <a:lnTo>
                  <a:pt x="111251" y="152400"/>
                </a:lnTo>
                <a:lnTo>
                  <a:pt x="123443" y="156210"/>
                </a:lnTo>
                <a:lnTo>
                  <a:pt x="127507" y="156210"/>
                </a:lnTo>
                <a:lnTo>
                  <a:pt x="147827" y="162560"/>
                </a:lnTo>
                <a:lnTo>
                  <a:pt x="22859" y="162560"/>
                </a:lnTo>
                <a:lnTo>
                  <a:pt x="25907" y="163830"/>
                </a:lnTo>
                <a:lnTo>
                  <a:pt x="27431" y="165099"/>
                </a:lnTo>
                <a:lnTo>
                  <a:pt x="27431" y="167640"/>
                </a:lnTo>
                <a:lnTo>
                  <a:pt x="25907" y="168910"/>
                </a:lnTo>
                <a:lnTo>
                  <a:pt x="27431" y="168910"/>
                </a:lnTo>
                <a:lnTo>
                  <a:pt x="25907" y="171450"/>
                </a:lnTo>
                <a:lnTo>
                  <a:pt x="89153" y="171450"/>
                </a:lnTo>
                <a:lnTo>
                  <a:pt x="94487" y="172720"/>
                </a:lnTo>
                <a:lnTo>
                  <a:pt x="92963" y="172720"/>
                </a:lnTo>
                <a:lnTo>
                  <a:pt x="103631" y="176530"/>
                </a:lnTo>
                <a:lnTo>
                  <a:pt x="94487" y="177800"/>
                </a:lnTo>
                <a:lnTo>
                  <a:pt x="83819" y="179070"/>
                </a:lnTo>
                <a:lnTo>
                  <a:pt x="74675" y="179070"/>
                </a:lnTo>
                <a:lnTo>
                  <a:pt x="64007" y="180340"/>
                </a:lnTo>
                <a:lnTo>
                  <a:pt x="48767" y="184150"/>
                </a:lnTo>
                <a:lnTo>
                  <a:pt x="50291" y="184150"/>
                </a:lnTo>
                <a:lnTo>
                  <a:pt x="44195" y="185420"/>
                </a:lnTo>
                <a:lnTo>
                  <a:pt x="39623" y="187960"/>
                </a:lnTo>
                <a:close/>
              </a:path>
              <a:path w="3305810" h="226060">
                <a:moveTo>
                  <a:pt x="127507" y="156210"/>
                </a:moveTo>
                <a:lnTo>
                  <a:pt x="123443" y="156210"/>
                </a:lnTo>
                <a:lnTo>
                  <a:pt x="123443" y="154940"/>
                </a:lnTo>
                <a:lnTo>
                  <a:pt x="127507" y="156210"/>
                </a:lnTo>
                <a:close/>
              </a:path>
              <a:path w="3305810" h="226060">
                <a:moveTo>
                  <a:pt x="25907" y="163830"/>
                </a:moveTo>
                <a:lnTo>
                  <a:pt x="22859" y="162560"/>
                </a:lnTo>
                <a:lnTo>
                  <a:pt x="24383" y="162560"/>
                </a:lnTo>
                <a:lnTo>
                  <a:pt x="25907" y="163830"/>
                </a:lnTo>
                <a:close/>
              </a:path>
              <a:path w="3305810" h="226060">
                <a:moveTo>
                  <a:pt x="27431" y="165099"/>
                </a:moveTo>
                <a:lnTo>
                  <a:pt x="24383" y="162560"/>
                </a:lnTo>
                <a:lnTo>
                  <a:pt x="25907" y="162560"/>
                </a:lnTo>
                <a:lnTo>
                  <a:pt x="27431" y="163830"/>
                </a:lnTo>
                <a:lnTo>
                  <a:pt x="27431" y="165099"/>
                </a:lnTo>
                <a:close/>
              </a:path>
              <a:path w="3305810" h="226060">
                <a:moveTo>
                  <a:pt x="28574" y="166052"/>
                </a:moveTo>
                <a:lnTo>
                  <a:pt x="27431" y="165100"/>
                </a:lnTo>
                <a:lnTo>
                  <a:pt x="27431" y="163830"/>
                </a:lnTo>
                <a:lnTo>
                  <a:pt x="25907" y="162560"/>
                </a:lnTo>
                <a:lnTo>
                  <a:pt x="117347" y="162560"/>
                </a:lnTo>
                <a:lnTo>
                  <a:pt x="114300" y="163830"/>
                </a:lnTo>
                <a:lnTo>
                  <a:pt x="28955" y="163830"/>
                </a:lnTo>
                <a:lnTo>
                  <a:pt x="32004" y="165100"/>
                </a:lnTo>
                <a:lnTo>
                  <a:pt x="28955" y="165100"/>
                </a:lnTo>
                <a:lnTo>
                  <a:pt x="28574" y="166052"/>
                </a:lnTo>
                <a:close/>
              </a:path>
              <a:path w="3305810" h="226060">
                <a:moveTo>
                  <a:pt x="115823" y="176530"/>
                </a:moveTo>
                <a:lnTo>
                  <a:pt x="103631" y="176530"/>
                </a:lnTo>
                <a:lnTo>
                  <a:pt x="92963" y="172720"/>
                </a:lnTo>
                <a:lnTo>
                  <a:pt x="94487" y="172720"/>
                </a:lnTo>
                <a:lnTo>
                  <a:pt x="83819" y="170180"/>
                </a:lnTo>
                <a:lnTo>
                  <a:pt x="74675" y="168910"/>
                </a:lnTo>
                <a:lnTo>
                  <a:pt x="76200" y="168910"/>
                </a:lnTo>
                <a:lnTo>
                  <a:pt x="68884" y="167386"/>
                </a:lnTo>
                <a:lnTo>
                  <a:pt x="73151" y="166370"/>
                </a:lnTo>
                <a:lnTo>
                  <a:pt x="82295" y="165100"/>
                </a:lnTo>
                <a:lnTo>
                  <a:pt x="92964" y="165099"/>
                </a:lnTo>
                <a:lnTo>
                  <a:pt x="102107" y="163830"/>
                </a:lnTo>
                <a:lnTo>
                  <a:pt x="114300" y="163830"/>
                </a:lnTo>
                <a:lnTo>
                  <a:pt x="117347" y="162560"/>
                </a:lnTo>
                <a:lnTo>
                  <a:pt x="120395" y="165099"/>
                </a:lnTo>
                <a:lnTo>
                  <a:pt x="120395" y="168910"/>
                </a:lnTo>
                <a:lnTo>
                  <a:pt x="121919" y="171450"/>
                </a:lnTo>
                <a:lnTo>
                  <a:pt x="118871" y="175260"/>
                </a:lnTo>
                <a:lnTo>
                  <a:pt x="115823" y="176530"/>
                </a:lnTo>
                <a:close/>
              </a:path>
              <a:path w="3305810" h="226060">
                <a:moveTo>
                  <a:pt x="498347" y="224790"/>
                </a:moveTo>
                <a:lnTo>
                  <a:pt x="350519" y="224790"/>
                </a:lnTo>
                <a:lnTo>
                  <a:pt x="298704" y="220980"/>
                </a:lnTo>
                <a:lnTo>
                  <a:pt x="265175" y="214630"/>
                </a:lnTo>
                <a:lnTo>
                  <a:pt x="246887" y="210820"/>
                </a:lnTo>
                <a:lnTo>
                  <a:pt x="231647" y="208280"/>
                </a:lnTo>
                <a:lnTo>
                  <a:pt x="204215" y="201930"/>
                </a:lnTo>
                <a:lnTo>
                  <a:pt x="192023" y="199390"/>
                </a:lnTo>
                <a:lnTo>
                  <a:pt x="190500" y="199390"/>
                </a:lnTo>
                <a:lnTo>
                  <a:pt x="153923" y="190500"/>
                </a:lnTo>
                <a:lnTo>
                  <a:pt x="141731" y="185420"/>
                </a:lnTo>
                <a:lnTo>
                  <a:pt x="105155" y="176530"/>
                </a:lnTo>
                <a:lnTo>
                  <a:pt x="115823" y="176530"/>
                </a:lnTo>
                <a:lnTo>
                  <a:pt x="118871" y="175260"/>
                </a:lnTo>
                <a:lnTo>
                  <a:pt x="121919" y="171450"/>
                </a:lnTo>
                <a:lnTo>
                  <a:pt x="120395" y="168910"/>
                </a:lnTo>
                <a:lnTo>
                  <a:pt x="120395" y="165099"/>
                </a:lnTo>
                <a:lnTo>
                  <a:pt x="117347" y="162560"/>
                </a:lnTo>
                <a:lnTo>
                  <a:pt x="149351" y="162560"/>
                </a:lnTo>
                <a:lnTo>
                  <a:pt x="160019" y="165100"/>
                </a:lnTo>
                <a:lnTo>
                  <a:pt x="172211" y="170180"/>
                </a:lnTo>
                <a:lnTo>
                  <a:pt x="196595" y="176530"/>
                </a:lnTo>
                <a:lnTo>
                  <a:pt x="210311" y="179070"/>
                </a:lnTo>
                <a:lnTo>
                  <a:pt x="222504" y="182880"/>
                </a:lnTo>
                <a:lnTo>
                  <a:pt x="236219" y="185420"/>
                </a:lnTo>
                <a:lnTo>
                  <a:pt x="251459" y="187960"/>
                </a:lnTo>
                <a:lnTo>
                  <a:pt x="268223" y="191770"/>
                </a:lnTo>
                <a:lnTo>
                  <a:pt x="284987" y="193040"/>
                </a:lnTo>
                <a:lnTo>
                  <a:pt x="301751" y="195580"/>
                </a:lnTo>
                <a:lnTo>
                  <a:pt x="320039" y="196850"/>
                </a:lnTo>
                <a:lnTo>
                  <a:pt x="318515" y="196850"/>
                </a:lnTo>
                <a:lnTo>
                  <a:pt x="352043" y="200660"/>
                </a:lnTo>
                <a:lnTo>
                  <a:pt x="370331" y="200660"/>
                </a:lnTo>
                <a:lnTo>
                  <a:pt x="390143" y="201930"/>
                </a:lnTo>
                <a:lnTo>
                  <a:pt x="985266" y="201930"/>
                </a:lnTo>
                <a:lnTo>
                  <a:pt x="973836" y="203200"/>
                </a:lnTo>
                <a:lnTo>
                  <a:pt x="950975" y="204470"/>
                </a:lnTo>
                <a:lnTo>
                  <a:pt x="926591" y="207010"/>
                </a:lnTo>
                <a:lnTo>
                  <a:pt x="903731" y="208280"/>
                </a:lnTo>
                <a:lnTo>
                  <a:pt x="859536" y="208280"/>
                </a:lnTo>
                <a:lnTo>
                  <a:pt x="838199" y="209550"/>
                </a:lnTo>
                <a:lnTo>
                  <a:pt x="816863" y="209550"/>
                </a:lnTo>
                <a:lnTo>
                  <a:pt x="795528" y="210820"/>
                </a:lnTo>
                <a:lnTo>
                  <a:pt x="774191" y="210820"/>
                </a:lnTo>
                <a:lnTo>
                  <a:pt x="749807" y="213360"/>
                </a:lnTo>
                <a:lnTo>
                  <a:pt x="682752" y="213360"/>
                </a:lnTo>
                <a:lnTo>
                  <a:pt x="638555" y="215900"/>
                </a:lnTo>
                <a:lnTo>
                  <a:pt x="615696" y="215900"/>
                </a:lnTo>
                <a:lnTo>
                  <a:pt x="591312" y="218440"/>
                </a:lnTo>
                <a:lnTo>
                  <a:pt x="542544" y="222250"/>
                </a:lnTo>
                <a:lnTo>
                  <a:pt x="498347" y="224790"/>
                </a:lnTo>
                <a:close/>
              </a:path>
              <a:path w="3305810" h="226060">
                <a:moveTo>
                  <a:pt x="35813" y="165417"/>
                </a:moveTo>
                <a:lnTo>
                  <a:pt x="35051" y="165100"/>
                </a:lnTo>
                <a:lnTo>
                  <a:pt x="32003" y="165099"/>
                </a:lnTo>
                <a:lnTo>
                  <a:pt x="28955" y="163830"/>
                </a:lnTo>
                <a:lnTo>
                  <a:pt x="39623" y="163830"/>
                </a:lnTo>
                <a:lnTo>
                  <a:pt x="35813" y="165417"/>
                </a:lnTo>
                <a:close/>
              </a:path>
              <a:path w="3305810" h="226060">
                <a:moveTo>
                  <a:pt x="36575" y="165100"/>
                </a:moveTo>
                <a:lnTo>
                  <a:pt x="39623" y="163830"/>
                </a:lnTo>
                <a:lnTo>
                  <a:pt x="41147" y="163830"/>
                </a:lnTo>
                <a:lnTo>
                  <a:pt x="36575" y="165100"/>
                </a:lnTo>
                <a:close/>
              </a:path>
              <a:path w="3305810" h="226060">
                <a:moveTo>
                  <a:pt x="92963" y="165100"/>
                </a:moveTo>
                <a:lnTo>
                  <a:pt x="59435" y="165099"/>
                </a:lnTo>
                <a:lnTo>
                  <a:pt x="51815" y="163830"/>
                </a:lnTo>
                <a:lnTo>
                  <a:pt x="102107" y="163830"/>
                </a:lnTo>
                <a:lnTo>
                  <a:pt x="92963" y="165100"/>
                </a:lnTo>
                <a:close/>
              </a:path>
              <a:path w="3305810" h="226060">
                <a:moveTo>
                  <a:pt x="27431" y="167640"/>
                </a:moveTo>
                <a:lnTo>
                  <a:pt x="27431" y="165100"/>
                </a:lnTo>
                <a:lnTo>
                  <a:pt x="28574" y="166052"/>
                </a:lnTo>
                <a:lnTo>
                  <a:pt x="28193" y="167005"/>
                </a:lnTo>
                <a:lnTo>
                  <a:pt x="27431" y="167640"/>
                </a:lnTo>
                <a:close/>
              </a:path>
              <a:path w="3305810" h="226060">
                <a:moveTo>
                  <a:pt x="28955" y="166370"/>
                </a:moveTo>
                <a:lnTo>
                  <a:pt x="28574" y="166052"/>
                </a:lnTo>
                <a:lnTo>
                  <a:pt x="28955" y="165100"/>
                </a:lnTo>
                <a:lnTo>
                  <a:pt x="28955" y="166370"/>
                </a:lnTo>
                <a:close/>
              </a:path>
              <a:path w="3305810" h="226060">
                <a:moveTo>
                  <a:pt x="28955" y="166370"/>
                </a:moveTo>
                <a:lnTo>
                  <a:pt x="28955" y="165100"/>
                </a:lnTo>
                <a:lnTo>
                  <a:pt x="30479" y="165100"/>
                </a:lnTo>
                <a:lnTo>
                  <a:pt x="28955" y="166370"/>
                </a:lnTo>
                <a:close/>
              </a:path>
              <a:path w="3305810" h="226060">
                <a:moveTo>
                  <a:pt x="28955" y="167216"/>
                </a:moveTo>
                <a:lnTo>
                  <a:pt x="28955" y="166370"/>
                </a:lnTo>
                <a:lnTo>
                  <a:pt x="30479" y="165100"/>
                </a:lnTo>
                <a:lnTo>
                  <a:pt x="29826" y="166732"/>
                </a:lnTo>
                <a:lnTo>
                  <a:pt x="28955" y="167216"/>
                </a:lnTo>
                <a:close/>
              </a:path>
              <a:path w="3305810" h="226060">
                <a:moveTo>
                  <a:pt x="29826" y="166732"/>
                </a:moveTo>
                <a:lnTo>
                  <a:pt x="30479" y="165100"/>
                </a:lnTo>
                <a:lnTo>
                  <a:pt x="35051" y="165100"/>
                </a:lnTo>
                <a:lnTo>
                  <a:pt x="35813" y="165417"/>
                </a:lnTo>
                <a:lnTo>
                  <a:pt x="33527" y="166370"/>
                </a:lnTo>
                <a:lnTo>
                  <a:pt x="30479" y="166370"/>
                </a:lnTo>
                <a:lnTo>
                  <a:pt x="29826" y="166732"/>
                </a:lnTo>
                <a:close/>
              </a:path>
              <a:path w="3305810" h="226060">
                <a:moveTo>
                  <a:pt x="68884" y="167386"/>
                </a:moveTo>
                <a:lnTo>
                  <a:pt x="57911" y="165100"/>
                </a:lnTo>
                <a:lnTo>
                  <a:pt x="82295" y="165100"/>
                </a:lnTo>
                <a:lnTo>
                  <a:pt x="73151" y="166370"/>
                </a:lnTo>
                <a:lnTo>
                  <a:pt x="68884" y="167386"/>
                </a:lnTo>
                <a:close/>
              </a:path>
              <a:path w="3305810" h="226060">
                <a:moveTo>
                  <a:pt x="38100" y="166370"/>
                </a:moveTo>
                <a:lnTo>
                  <a:pt x="33527" y="166370"/>
                </a:lnTo>
                <a:lnTo>
                  <a:pt x="35813" y="165417"/>
                </a:lnTo>
                <a:lnTo>
                  <a:pt x="38100" y="166370"/>
                </a:lnTo>
                <a:close/>
              </a:path>
              <a:path w="3305810" h="226060">
                <a:moveTo>
                  <a:pt x="28193" y="167005"/>
                </a:moveTo>
                <a:lnTo>
                  <a:pt x="28574" y="166052"/>
                </a:lnTo>
                <a:lnTo>
                  <a:pt x="28955" y="166370"/>
                </a:lnTo>
                <a:lnTo>
                  <a:pt x="28193" y="167005"/>
                </a:lnTo>
                <a:close/>
              </a:path>
              <a:path w="3305810" h="226060">
                <a:moveTo>
                  <a:pt x="89153" y="171450"/>
                </a:moveTo>
                <a:lnTo>
                  <a:pt x="27431" y="171450"/>
                </a:lnTo>
                <a:lnTo>
                  <a:pt x="28955" y="168910"/>
                </a:lnTo>
                <a:lnTo>
                  <a:pt x="29826" y="166732"/>
                </a:lnTo>
                <a:lnTo>
                  <a:pt x="30479" y="166370"/>
                </a:lnTo>
                <a:lnTo>
                  <a:pt x="41147" y="166370"/>
                </a:lnTo>
                <a:lnTo>
                  <a:pt x="48767" y="168910"/>
                </a:lnTo>
                <a:lnTo>
                  <a:pt x="74676" y="168910"/>
                </a:lnTo>
                <a:lnTo>
                  <a:pt x="83819" y="170180"/>
                </a:lnTo>
                <a:lnTo>
                  <a:pt x="89153" y="171450"/>
                </a:lnTo>
                <a:close/>
              </a:path>
              <a:path w="3305810" h="226060">
                <a:moveTo>
                  <a:pt x="28193" y="167640"/>
                </a:moveTo>
                <a:lnTo>
                  <a:pt x="28955" y="166370"/>
                </a:lnTo>
                <a:lnTo>
                  <a:pt x="28955" y="167216"/>
                </a:lnTo>
                <a:lnTo>
                  <a:pt x="28193" y="167640"/>
                </a:lnTo>
                <a:close/>
              </a:path>
              <a:path w="3305810" h="226060">
                <a:moveTo>
                  <a:pt x="27867" y="167821"/>
                </a:moveTo>
                <a:lnTo>
                  <a:pt x="28193" y="167005"/>
                </a:lnTo>
                <a:lnTo>
                  <a:pt x="28955" y="166370"/>
                </a:lnTo>
                <a:lnTo>
                  <a:pt x="28193" y="167640"/>
                </a:lnTo>
                <a:lnTo>
                  <a:pt x="27867" y="167821"/>
                </a:lnTo>
                <a:close/>
              </a:path>
              <a:path w="3305810" h="226060">
                <a:moveTo>
                  <a:pt x="28955" y="168910"/>
                </a:moveTo>
                <a:lnTo>
                  <a:pt x="28955" y="167216"/>
                </a:lnTo>
                <a:lnTo>
                  <a:pt x="29826" y="166732"/>
                </a:lnTo>
                <a:lnTo>
                  <a:pt x="28955" y="168910"/>
                </a:lnTo>
                <a:close/>
              </a:path>
              <a:path w="3305810" h="226060">
                <a:moveTo>
                  <a:pt x="27431" y="168063"/>
                </a:moveTo>
                <a:lnTo>
                  <a:pt x="27431" y="167640"/>
                </a:lnTo>
                <a:lnTo>
                  <a:pt x="28193" y="167005"/>
                </a:lnTo>
                <a:lnTo>
                  <a:pt x="27867" y="167821"/>
                </a:lnTo>
                <a:lnTo>
                  <a:pt x="27431" y="168063"/>
                </a:lnTo>
                <a:close/>
              </a:path>
              <a:path w="3305810" h="226060">
                <a:moveTo>
                  <a:pt x="27431" y="170180"/>
                </a:moveTo>
                <a:lnTo>
                  <a:pt x="27431" y="168910"/>
                </a:lnTo>
                <a:lnTo>
                  <a:pt x="28193" y="167640"/>
                </a:lnTo>
                <a:lnTo>
                  <a:pt x="28955" y="167216"/>
                </a:lnTo>
                <a:lnTo>
                  <a:pt x="28955" y="168910"/>
                </a:lnTo>
                <a:lnTo>
                  <a:pt x="27431" y="170180"/>
                </a:lnTo>
                <a:close/>
              </a:path>
              <a:path w="3305810" h="226060">
                <a:moveTo>
                  <a:pt x="76200" y="168910"/>
                </a:moveTo>
                <a:lnTo>
                  <a:pt x="62483" y="168910"/>
                </a:lnTo>
                <a:lnTo>
                  <a:pt x="68884" y="167386"/>
                </a:lnTo>
                <a:lnTo>
                  <a:pt x="76200" y="168910"/>
                </a:lnTo>
                <a:close/>
              </a:path>
              <a:path w="3305810" h="226060">
                <a:moveTo>
                  <a:pt x="27431" y="168910"/>
                </a:moveTo>
                <a:lnTo>
                  <a:pt x="27867" y="167821"/>
                </a:lnTo>
                <a:lnTo>
                  <a:pt x="28193" y="167640"/>
                </a:lnTo>
                <a:lnTo>
                  <a:pt x="27431" y="168910"/>
                </a:lnTo>
                <a:close/>
              </a:path>
              <a:path w="3305810" h="226060">
                <a:moveTo>
                  <a:pt x="25907" y="168910"/>
                </a:moveTo>
                <a:lnTo>
                  <a:pt x="27431" y="167640"/>
                </a:lnTo>
                <a:lnTo>
                  <a:pt x="27431" y="168063"/>
                </a:lnTo>
                <a:lnTo>
                  <a:pt x="25907" y="168910"/>
                </a:lnTo>
                <a:close/>
              </a:path>
              <a:path w="3305810" h="226060">
                <a:moveTo>
                  <a:pt x="27431" y="168910"/>
                </a:moveTo>
                <a:lnTo>
                  <a:pt x="27431" y="168063"/>
                </a:lnTo>
                <a:lnTo>
                  <a:pt x="27867" y="167821"/>
                </a:lnTo>
                <a:lnTo>
                  <a:pt x="27431" y="168910"/>
                </a:lnTo>
                <a:close/>
              </a:path>
              <a:path w="3305810" h="226060">
                <a:moveTo>
                  <a:pt x="27431" y="168910"/>
                </a:moveTo>
                <a:lnTo>
                  <a:pt x="25907" y="168910"/>
                </a:lnTo>
                <a:lnTo>
                  <a:pt x="27431" y="168063"/>
                </a:lnTo>
                <a:lnTo>
                  <a:pt x="27431" y="168910"/>
                </a:lnTo>
                <a:close/>
              </a:path>
              <a:path w="3305810" h="226060">
                <a:moveTo>
                  <a:pt x="27431" y="171450"/>
                </a:moveTo>
                <a:lnTo>
                  <a:pt x="27431" y="170180"/>
                </a:lnTo>
                <a:lnTo>
                  <a:pt x="28955" y="168910"/>
                </a:lnTo>
                <a:lnTo>
                  <a:pt x="27431" y="171450"/>
                </a:lnTo>
                <a:close/>
              </a:path>
              <a:path w="3305810" h="226060">
                <a:moveTo>
                  <a:pt x="25907" y="171450"/>
                </a:moveTo>
                <a:lnTo>
                  <a:pt x="27431" y="168910"/>
                </a:lnTo>
                <a:lnTo>
                  <a:pt x="27431" y="170180"/>
                </a:lnTo>
                <a:lnTo>
                  <a:pt x="25907" y="171450"/>
                </a:lnTo>
                <a:close/>
              </a:path>
              <a:path w="3305810" h="226060">
                <a:moveTo>
                  <a:pt x="27431" y="171450"/>
                </a:moveTo>
                <a:lnTo>
                  <a:pt x="25907" y="171450"/>
                </a:lnTo>
                <a:lnTo>
                  <a:pt x="27431" y="170180"/>
                </a:lnTo>
                <a:lnTo>
                  <a:pt x="27431" y="171450"/>
                </a:lnTo>
                <a:close/>
              </a:path>
              <a:path w="3305810" h="226060">
                <a:moveTo>
                  <a:pt x="35051" y="190500"/>
                </a:moveTo>
                <a:lnTo>
                  <a:pt x="19811" y="190500"/>
                </a:lnTo>
                <a:lnTo>
                  <a:pt x="16763" y="187960"/>
                </a:lnTo>
                <a:lnTo>
                  <a:pt x="38100" y="187960"/>
                </a:lnTo>
                <a:lnTo>
                  <a:pt x="35051" y="190500"/>
                </a:lnTo>
                <a:close/>
              </a:path>
              <a:path w="3305810" h="226060">
                <a:moveTo>
                  <a:pt x="32004" y="191770"/>
                </a:moveTo>
                <a:lnTo>
                  <a:pt x="25907" y="191770"/>
                </a:lnTo>
                <a:lnTo>
                  <a:pt x="22859" y="190500"/>
                </a:lnTo>
                <a:lnTo>
                  <a:pt x="33527" y="190500"/>
                </a:lnTo>
                <a:lnTo>
                  <a:pt x="32004" y="191770"/>
                </a:lnTo>
                <a:close/>
              </a:path>
              <a:path w="3305810" h="226060">
                <a:moveTo>
                  <a:pt x="454152" y="226060"/>
                </a:moveTo>
                <a:lnTo>
                  <a:pt x="388619" y="226060"/>
                </a:lnTo>
                <a:lnTo>
                  <a:pt x="370331" y="224790"/>
                </a:lnTo>
                <a:lnTo>
                  <a:pt x="475487" y="224790"/>
                </a:lnTo>
                <a:lnTo>
                  <a:pt x="454152" y="226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52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1017556" y="923061"/>
            <a:ext cx="1249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4BC"/>
                </a:solidFill>
              </a:rPr>
              <a:t>O</a:t>
            </a:r>
            <a:r>
              <a:rPr sz="2800" spc="-10" dirty="0">
                <a:solidFill>
                  <a:srgbClr val="0064BC"/>
                </a:solidFill>
              </a:rPr>
              <a:t>u</a:t>
            </a:r>
            <a:r>
              <a:rPr sz="2800" spc="-15" dirty="0">
                <a:solidFill>
                  <a:srgbClr val="0064BC"/>
                </a:solidFill>
              </a:rPr>
              <a:t>t</a:t>
            </a:r>
            <a:r>
              <a:rPr sz="2800" dirty="0">
                <a:solidFill>
                  <a:srgbClr val="0064BC"/>
                </a:solidFill>
              </a:rPr>
              <a:t>li</a:t>
            </a:r>
            <a:r>
              <a:rPr sz="2800" spc="-10" dirty="0">
                <a:solidFill>
                  <a:srgbClr val="0064BC"/>
                </a:solidFill>
              </a:rPr>
              <a:t>n</a:t>
            </a:r>
            <a:r>
              <a:rPr sz="2800" spc="-5" dirty="0">
                <a:solidFill>
                  <a:srgbClr val="0064BC"/>
                </a:solidFill>
              </a:rPr>
              <a:t>e</a:t>
            </a:r>
            <a:endParaRPr sz="2800"/>
          </a:p>
        </p:txBody>
      </p:sp>
      <p:sp>
        <p:nvSpPr>
          <p:cNvPr id="1048594" name="object 3"/>
          <p:cNvSpPr txBox="1"/>
          <p:nvPr/>
        </p:nvSpPr>
        <p:spPr>
          <a:xfrm>
            <a:off x="1108974" y="1873990"/>
            <a:ext cx="519112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70BF"/>
                </a:solidFill>
                <a:latin typeface="Arial"/>
                <a:cs typeface="Arial"/>
              </a:rPr>
              <a:t>Breakdown</a:t>
            </a:r>
            <a:r>
              <a:rPr sz="2000" b="1" spc="-4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BF"/>
                </a:solidFill>
                <a:latin typeface="Arial"/>
                <a:cs typeface="Arial"/>
              </a:rPr>
              <a:t>Mechanism</a:t>
            </a:r>
            <a:r>
              <a:rPr sz="2000" b="1" spc="-4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sz="2000" b="1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70BF"/>
                </a:solidFill>
                <a:latin typeface="Arial"/>
                <a:cs typeface="Arial"/>
              </a:rPr>
              <a:t>Solid</a:t>
            </a:r>
            <a:r>
              <a:rPr sz="2000" b="1" spc="-5" dirty="0">
                <a:solidFill>
                  <a:srgbClr val="0070BF"/>
                </a:solidFill>
                <a:latin typeface="Arial"/>
                <a:cs typeface="Arial"/>
              </a:rPr>
              <a:t> Dielectrics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61315" algn="l"/>
                <a:tab pos="361950" algn="l"/>
              </a:tabLst>
            </a:pPr>
            <a:r>
              <a:rPr sz="2000" b="1" spc="-5" dirty="0"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61315" algn="l"/>
                <a:tab pos="361950" algn="l"/>
              </a:tabLst>
            </a:pPr>
            <a:r>
              <a:rPr sz="2000" b="1" spc="-5" dirty="0">
                <a:latin typeface="Arial"/>
                <a:cs typeface="Arial"/>
              </a:rPr>
              <a:t>Intrinsic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breakdown</a:t>
            </a:r>
            <a:endParaRPr sz="20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61315" algn="l"/>
                <a:tab pos="361950" algn="l"/>
              </a:tabLst>
            </a:pPr>
            <a:r>
              <a:rPr sz="2000" b="1" spc="-5" dirty="0">
                <a:latin typeface="Arial"/>
                <a:cs typeface="Arial"/>
              </a:rPr>
              <a:t>Electromechanical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breakdown</a:t>
            </a:r>
            <a:endParaRPr sz="20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61315" algn="l"/>
                <a:tab pos="361950" algn="l"/>
              </a:tabLst>
            </a:pPr>
            <a:r>
              <a:rPr sz="2000" b="1" spc="-5" dirty="0">
                <a:latin typeface="Arial"/>
                <a:cs typeface="Arial"/>
              </a:rPr>
              <a:t>Thermal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breakdown</a:t>
            </a:r>
            <a:endParaRPr sz="20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61315" algn="l"/>
                <a:tab pos="361950" algn="l"/>
              </a:tabLst>
            </a:pPr>
            <a:r>
              <a:rPr sz="2000" b="1" dirty="0">
                <a:latin typeface="Arial"/>
                <a:cs typeface="Arial"/>
              </a:rPr>
              <a:t>Breakdown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due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treeing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tracking</a:t>
            </a:r>
            <a:endParaRPr sz="2000">
              <a:latin typeface="Arial"/>
              <a:cs typeface="Arial"/>
            </a:endParaRPr>
          </a:p>
          <a:p>
            <a:pPr marL="36131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61315" algn="l"/>
                <a:tab pos="361950" algn="l"/>
              </a:tabLst>
            </a:pPr>
            <a:r>
              <a:rPr sz="2000" b="1" dirty="0">
                <a:latin typeface="Arial"/>
                <a:cs typeface="Arial"/>
              </a:rPr>
              <a:t>Breakdown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due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to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internal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discharges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595" name="object 4"/>
          <p:cNvSpPr/>
          <p:nvPr/>
        </p:nvSpPr>
        <p:spPr>
          <a:xfrm>
            <a:off x="934212" y="1652016"/>
            <a:ext cx="365760" cy="543560"/>
          </a:xfrm>
          <a:custGeom>
            <a:avLst/>
            <a:gdLst/>
            <a:ahLst/>
            <a:cxnLst/>
            <a:rect l="l" t="t" r="r" b="b"/>
            <a:pathLst>
              <a:path w="365759" h="543560">
                <a:moveTo>
                  <a:pt x="336804" y="43180"/>
                </a:moveTo>
                <a:lnTo>
                  <a:pt x="338328" y="38100"/>
                </a:lnTo>
                <a:lnTo>
                  <a:pt x="338328" y="31750"/>
                </a:lnTo>
                <a:lnTo>
                  <a:pt x="339851" y="25400"/>
                </a:lnTo>
                <a:lnTo>
                  <a:pt x="339851" y="19050"/>
                </a:lnTo>
                <a:lnTo>
                  <a:pt x="342900" y="10160"/>
                </a:lnTo>
                <a:lnTo>
                  <a:pt x="344424" y="8890"/>
                </a:lnTo>
                <a:lnTo>
                  <a:pt x="347471" y="3810"/>
                </a:lnTo>
                <a:lnTo>
                  <a:pt x="347471" y="1270"/>
                </a:lnTo>
                <a:lnTo>
                  <a:pt x="350520" y="0"/>
                </a:lnTo>
                <a:lnTo>
                  <a:pt x="355092" y="0"/>
                </a:lnTo>
                <a:lnTo>
                  <a:pt x="356616" y="1270"/>
                </a:lnTo>
                <a:lnTo>
                  <a:pt x="361187" y="8890"/>
                </a:lnTo>
                <a:lnTo>
                  <a:pt x="361187" y="10160"/>
                </a:lnTo>
                <a:lnTo>
                  <a:pt x="364236" y="13970"/>
                </a:lnTo>
                <a:lnTo>
                  <a:pt x="365759" y="19050"/>
                </a:lnTo>
                <a:lnTo>
                  <a:pt x="365759" y="40640"/>
                </a:lnTo>
                <a:lnTo>
                  <a:pt x="338328" y="40640"/>
                </a:lnTo>
                <a:lnTo>
                  <a:pt x="336804" y="43180"/>
                </a:lnTo>
                <a:close/>
              </a:path>
              <a:path w="365759" h="543560">
                <a:moveTo>
                  <a:pt x="362712" y="52070"/>
                </a:moveTo>
                <a:lnTo>
                  <a:pt x="335279" y="52070"/>
                </a:lnTo>
                <a:lnTo>
                  <a:pt x="336804" y="46990"/>
                </a:lnTo>
                <a:lnTo>
                  <a:pt x="336804" y="45720"/>
                </a:lnTo>
                <a:lnTo>
                  <a:pt x="338328" y="40640"/>
                </a:lnTo>
                <a:lnTo>
                  <a:pt x="365759" y="40640"/>
                </a:lnTo>
                <a:lnTo>
                  <a:pt x="364236" y="46990"/>
                </a:lnTo>
                <a:lnTo>
                  <a:pt x="364236" y="48260"/>
                </a:lnTo>
                <a:lnTo>
                  <a:pt x="362712" y="52070"/>
                </a:lnTo>
                <a:close/>
              </a:path>
              <a:path w="365759" h="543560">
                <a:moveTo>
                  <a:pt x="361187" y="59690"/>
                </a:moveTo>
                <a:lnTo>
                  <a:pt x="330708" y="59690"/>
                </a:lnTo>
                <a:lnTo>
                  <a:pt x="333755" y="54610"/>
                </a:lnTo>
                <a:lnTo>
                  <a:pt x="335279" y="49530"/>
                </a:lnTo>
                <a:lnTo>
                  <a:pt x="335279" y="52070"/>
                </a:lnTo>
                <a:lnTo>
                  <a:pt x="362712" y="52070"/>
                </a:lnTo>
                <a:lnTo>
                  <a:pt x="361187" y="58420"/>
                </a:lnTo>
                <a:lnTo>
                  <a:pt x="361187" y="59690"/>
                </a:lnTo>
                <a:close/>
              </a:path>
              <a:path w="365759" h="543560">
                <a:moveTo>
                  <a:pt x="320039" y="77470"/>
                </a:moveTo>
                <a:lnTo>
                  <a:pt x="324612" y="71120"/>
                </a:lnTo>
                <a:lnTo>
                  <a:pt x="324612" y="69850"/>
                </a:lnTo>
                <a:lnTo>
                  <a:pt x="327659" y="64770"/>
                </a:lnTo>
                <a:lnTo>
                  <a:pt x="330708" y="58420"/>
                </a:lnTo>
                <a:lnTo>
                  <a:pt x="330708" y="59690"/>
                </a:lnTo>
                <a:lnTo>
                  <a:pt x="361187" y="59690"/>
                </a:lnTo>
                <a:lnTo>
                  <a:pt x="361187" y="62230"/>
                </a:lnTo>
                <a:lnTo>
                  <a:pt x="358139" y="66040"/>
                </a:lnTo>
                <a:lnTo>
                  <a:pt x="356616" y="72390"/>
                </a:lnTo>
                <a:lnTo>
                  <a:pt x="355092" y="72390"/>
                </a:lnTo>
                <a:lnTo>
                  <a:pt x="353263" y="76200"/>
                </a:lnTo>
                <a:lnTo>
                  <a:pt x="321563" y="76200"/>
                </a:lnTo>
                <a:lnTo>
                  <a:pt x="320039" y="77470"/>
                </a:lnTo>
                <a:close/>
              </a:path>
              <a:path w="365759" h="543560">
                <a:moveTo>
                  <a:pt x="345567" y="88900"/>
                </a:moveTo>
                <a:lnTo>
                  <a:pt x="312420" y="88900"/>
                </a:lnTo>
                <a:lnTo>
                  <a:pt x="316991" y="81280"/>
                </a:lnTo>
                <a:lnTo>
                  <a:pt x="321563" y="76200"/>
                </a:lnTo>
                <a:lnTo>
                  <a:pt x="353263" y="76200"/>
                </a:lnTo>
                <a:lnTo>
                  <a:pt x="352043" y="78740"/>
                </a:lnTo>
                <a:lnTo>
                  <a:pt x="352043" y="80010"/>
                </a:lnTo>
                <a:lnTo>
                  <a:pt x="347471" y="85090"/>
                </a:lnTo>
                <a:lnTo>
                  <a:pt x="348996" y="85090"/>
                </a:lnTo>
                <a:lnTo>
                  <a:pt x="345567" y="88900"/>
                </a:lnTo>
                <a:close/>
              </a:path>
              <a:path w="365759" h="543560">
                <a:moveTo>
                  <a:pt x="307194" y="147320"/>
                </a:moveTo>
                <a:lnTo>
                  <a:pt x="275843" y="147320"/>
                </a:lnTo>
                <a:lnTo>
                  <a:pt x="281939" y="134620"/>
                </a:lnTo>
                <a:lnTo>
                  <a:pt x="288036" y="124460"/>
                </a:lnTo>
                <a:lnTo>
                  <a:pt x="294132" y="115570"/>
                </a:lnTo>
                <a:lnTo>
                  <a:pt x="294132" y="114300"/>
                </a:lnTo>
                <a:lnTo>
                  <a:pt x="300228" y="104140"/>
                </a:lnTo>
                <a:lnTo>
                  <a:pt x="306324" y="96520"/>
                </a:lnTo>
                <a:lnTo>
                  <a:pt x="306324" y="95250"/>
                </a:lnTo>
                <a:lnTo>
                  <a:pt x="312420" y="87630"/>
                </a:lnTo>
                <a:lnTo>
                  <a:pt x="312420" y="88900"/>
                </a:lnTo>
                <a:lnTo>
                  <a:pt x="345567" y="88900"/>
                </a:lnTo>
                <a:lnTo>
                  <a:pt x="344424" y="90170"/>
                </a:lnTo>
                <a:lnTo>
                  <a:pt x="344424" y="92710"/>
                </a:lnTo>
                <a:lnTo>
                  <a:pt x="340994" y="96520"/>
                </a:lnTo>
                <a:lnTo>
                  <a:pt x="339851" y="96520"/>
                </a:lnTo>
                <a:lnTo>
                  <a:pt x="335279" y="104140"/>
                </a:lnTo>
                <a:lnTo>
                  <a:pt x="329183" y="111760"/>
                </a:lnTo>
                <a:lnTo>
                  <a:pt x="323087" y="121920"/>
                </a:lnTo>
                <a:lnTo>
                  <a:pt x="316991" y="128270"/>
                </a:lnTo>
                <a:lnTo>
                  <a:pt x="318516" y="128270"/>
                </a:lnTo>
                <a:lnTo>
                  <a:pt x="312420" y="138430"/>
                </a:lnTo>
                <a:lnTo>
                  <a:pt x="312420" y="139700"/>
                </a:lnTo>
                <a:lnTo>
                  <a:pt x="307194" y="147320"/>
                </a:lnTo>
                <a:close/>
              </a:path>
              <a:path w="365759" h="543560">
                <a:moveTo>
                  <a:pt x="339851" y="97790"/>
                </a:moveTo>
                <a:lnTo>
                  <a:pt x="339851" y="96520"/>
                </a:lnTo>
                <a:lnTo>
                  <a:pt x="340994" y="96520"/>
                </a:lnTo>
                <a:lnTo>
                  <a:pt x="339851" y="97790"/>
                </a:lnTo>
                <a:close/>
              </a:path>
              <a:path w="365759" h="543560">
                <a:moveTo>
                  <a:pt x="302056" y="157480"/>
                </a:moveTo>
                <a:lnTo>
                  <a:pt x="269748" y="157480"/>
                </a:lnTo>
                <a:lnTo>
                  <a:pt x="275843" y="146050"/>
                </a:lnTo>
                <a:lnTo>
                  <a:pt x="275843" y="147320"/>
                </a:lnTo>
                <a:lnTo>
                  <a:pt x="307194" y="147320"/>
                </a:lnTo>
                <a:lnTo>
                  <a:pt x="306324" y="148590"/>
                </a:lnTo>
                <a:lnTo>
                  <a:pt x="302056" y="157480"/>
                </a:lnTo>
                <a:close/>
              </a:path>
              <a:path w="365759" h="543560">
                <a:moveTo>
                  <a:pt x="278891" y="195580"/>
                </a:moveTo>
                <a:lnTo>
                  <a:pt x="246887" y="195580"/>
                </a:lnTo>
                <a:lnTo>
                  <a:pt x="262127" y="168910"/>
                </a:lnTo>
                <a:lnTo>
                  <a:pt x="269748" y="156210"/>
                </a:lnTo>
                <a:lnTo>
                  <a:pt x="269748" y="157480"/>
                </a:lnTo>
                <a:lnTo>
                  <a:pt x="302056" y="157480"/>
                </a:lnTo>
                <a:lnTo>
                  <a:pt x="300228" y="161290"/>
                </a:lnTo>
                <a:lnTo>
                  <a:pt x="292608" y="171450"/>
                </a:lnTo>
                <a:lnTo>
                  <a:pt x="284987" y="184150"/>
                </a:lnTo>
                <a:lnTo>
                  <a:pt x="278891" y="195580"/>
                </a:lnTo>
                <a:close/>
              </a:path>
              <a:path w="365759" h="543560">
                <a:moveTo>
                  <a:pt x="252983" y="237490"/>
                </a:moveTo>
                <a:lnTo>
                  <a:pt x="252983" y="236220"/>
                </a:lnTo>
                <a:lnTo>
                  <a:pt x="220979" y="236220"/>
                </a:lnTo>
                <a:lnTo>
                  <a:pt x="239267" y="208280"/>
                </a:lnTo>
                <a:lnTo>
                  <a:pt x="237743" y="208280"/>
                </a:lnTo>
                <a:lnTo>
                  <a:pt x="246887" y="194310"/>
                </a:lnTo>
                <a:lnTo>
                  <a:pt x="246887" y="195580"/>
                </a:lnTo>
                <a:lnTo>
                  <a:pt x="278891" y="195580"/>
                </a:lnTo>
                <a:lnTo>
                  <a:pt x="271271" y="209550"/>
                </a:lnTo>
                <a:lnTo>
                  <a:pt x="269748" y="209550"/>
                </a:lnTo>
                <a:lnTo>
                  <a:pt x="262127" y="223520"/>
                </a:lnTo>
                <a:lnTo>
                  <a:pt x="252983" y="237490"/>
                </a:lnTo>
                <a:close/>
              </a:path>
              <a:path w="365759" h="543560">
                <a:moveTo>
                  <a:pt x="135635" y="398780"/>
                </a:moveTo>
                <a:lnTo>
                  <a:pt x="141731" y="386080"/>
                </a:lnTo>
                <a:lnTo>
                  <a:pt x="150875" y="361950"/>
                </a:lnTo>
                <a:lnTo>
                  <a:pt x="150875" y="360680"/>
                </a:lnTo>
                <a:lnTo>
                  <a:pt x="156971" y="347980"/>
                </a:lnTo>
                <a:lnTo>
                  <a:pt x="169163" y="321310"/>
                </a:lnTo>
                <a:lnTo>
                  <a:pt x="170687" y="321310"/>
                </a:lnTo>
                <a:lnTo>
                  <a:pt x="176783" y="307340"/>
                </a:lnTo>
                <a:lnTo>
                  <a:pt x="184404" y="293370"/>
                </a:lnTo>
                <a:lnTo>
                  <a:pt x="184404" y="292100"/>
                </a:lnTo>
                <a:lnTo>
                  <a:pt x="202691" y="264160"/>
                </a:lnTo>
                <a:lnTo>
                  <a:pt x="202691" y="262890"/>
                </a:lnTo>
                <a:lnTo>
                  <a:pt x="211835" y="248920"/>
                </a:lnTo>
                <a:lnTo>
                  <a:pt x="211835" y="247650"/>
                </a:lnTo>
                <a:lnTo>
                  <a:pt x="222504" y="233680"/>
                </a:lnTo>
                <a:lnTo>
                  <a:pt x="220979" y="236220"/>
                </a:lnTo>
                <a:lnTo>
                  <a:pt x="252983" y="236220"/>
                </a:lnTo>
                <a:lnTo>
                  <a:pt x="245363" y="250190"/>
                </a:lnTo>
                <a:lnTo>
                  <a:pt x="243839" y="250190"/>
                </a:lnTo>
                <a:lnTo>
                  <a:pt x="225552" y="278130"/>
                </a:lnTo>
                <a:lnTo>
                  <a:pt x="217931" y="292100"/>
                </a:lnTo>
                <a:lnTo>
                  <a:pt x="209549" y="306070"/>
                </a:lnTo>
                <a:lnTo>
                  <a:pt x="208787" y="306070"/>
                </a:lnTo>
                <a:lnTo>
                  <a:pt x="195071" y="332740"/>
                </a:lnTo>
                <a:lnTo>
                  <a:pt x="188975" y="346710"/>
                </a:lnTo>
                <a:lnTo>
                  <a:pt x="176783" y="372110"/>
                </a:lnTo>
                <a:lnTo>
                  <a:pt x="172212" y="384810"/>
                </a:lnTo>
                <a:lnTo>
                  <a:pt x="166115" y="397510"/>
                </a:lnTo>
                <a:lnTo>
                  <a:pt x="137160" y="397510"/>
                </a:lnTo>
                <a:lnTo>
                  <a:pt x="135635" y="398780"/>
                </a:lnTo>
                <a:close/>
              </a:path>
              <a:path w="365759" h="543560">
                <a:moveTo>
                  <a:pt x="208787" y="307340"/>
                </a:moveTo>
                <a:lnTo>
                  <a:pt x="208787" y="306070"/>
                </a:lnTo>
                <a:lnTo>
                  <a:pt x="209549" y="306070"/>
                </a:lnTo>
                <a:lnTo>
                  <a:pt x="208787" y="307340"/>
                </a:lnTo>
                <a:close/>
              </a:path>
              <a:path w="365759" h="543560">
                <a:moveTo>
                  <a:pt x="115823" y="445770"/>
                </a:moveTo>
                <a:lnTo>
                  <a:pt x="118871" y="438150"/>
                </a:lnTo>
                <a:lnTo>
                  <a:pt x="118871" y="436880"/>
                </a:lnTo>
                <a:lnTo>
                  <a:pt x="123443" y="427990"/>
                </a:lnTo>
                <a:lnTo>
                  <a:pt x="126491" y="419100"/>
                </a:lnTo>
                <a:lnTo>
                  <a:pt x="131063" y="408940"/>
                </a:lnTo>
                <a:lnTo>
                  <a:pt x="131063" y="407670"/>
                </a:lnTo>
                <a:lnTo>
                  <a:pt x="137160" y="397510"/>
                </a:lnTo>
                <a:lnTo>
                  <a:pt x="166115" y="397510"/>
                </a:lnTo>
                <a:lnTo>
                  <a:pt x="156971" y="420370"/>
                </a:lnTo>
                <a:lnTo>
                  <a:pt x="147827" y="438150"/>
                </a:lnTo>
                <a:lnTo>
                  <a:pt x="147827" y="439420"/>
                </a:lnTo>
                <a:lnTo>
                  <a:pt x="145795" y="444500"/>
                </a:lnTo>
                <a:lnTo>
                  <a:pt x="117348" y="444500"/>
                </a:lnTo>
                <a:lnTo>
                  <a:pt x="115823" y="445770"/>
                </a:lnTo>
                <a:close/>
              </a:path>
              <a:path w="365759" h="543560">
                <a:moveTo>
                  <a:pt x="134873" y="471170"/>
                </a:moveTo>
                <a:lnTo>
                  <a:pt x="106679" y="471170"/>
                </a:lnTo>
                <a:lnTo>
                  <a:pt x="108204" y="467360"/>
                </a:lnTo>
                <a:lnTo>
                  <a:pt x="108204" y="464820"/>
                </a:lnTo>
                <a:lnTo>
                  <a:pt x="109727" y="459740"/>
                </a:lnTo>
                <a:lnTo>
                  <a:pt x="111252" y="458470"/>
                </a:lnTo>
                <a:lnTo>
                  <a:pt x="114300" y="452120"/>
                </a:lnTo>
                <a:lnTo>
                  <a:pt x="117348" y="444500"/>
                </a:lnTo>
                <a:lnTo>
                  <a:pt x="145795" y="444500"/>
                </a:lnTo>
                <a:lnTo>
                  <a:pt x="145287" y="445770"/>
                </a:lnTo>
                <a:lnTo>
                  <a:pt x="144779" y="445770"/>
                </a:lnTo>
                <a:lnTo>
                  <a:pt x="141731" y="454660"/>
                </a:lnTo>
                <a:lnTo>
                  <a:pt x="141731" y="457200"/>
                </a:lnTo>
                <a:lnTo>
                  <a:pt x="138683" y="462280"/>
                </a:lnTo>
                <a:lnTo>
                  <a:pt x="138683" y="464820"/>
                </a:lnTo>
                <a:lnTo>
                  <a:pt x="134873" y="471170"/>
                </a:lnTo>
                <a:close/>
              </a:path>
              <a:path w="365759" h="543560">
                <a:moveTo>
                  <a:pt x="144779" y="447040"/>
                </a:moveTo>
                <a:lnTo>
                  <a:pt x="144779" y="445770"/>
                </a:lnTo>
                <a:lnTo>
                  <a:pt x="145287" y="445770"/>
                </a:lnTo>
                <a:lnTo>
                  <a:pt x="144779" y="447040"/>
                </a:lnTo>
                <a:close/>
              </a:path>
              <a:path w="365759" h="543560">
                <a:moveTo>
                  <a:pt x="100583" y="502920"/>
                </a:moveTo>
                <a:lnTo>
                  <a:pt x="100583" y="491490"/>
                </a:lnTo>
                <a:lnTo>
                  <a:pt x="102108" y="490220"/>
                </a:lnTo>
                <a:lnTo>
                  <a:pt x="102108" y="483870"/>
                </a:lnTo>
                <a:lnTo>
                  <a:pt x="103631" y="483870"/>
                </a:lnTo>
                <a:lnTo>
                  <a:pt x="103631" y="478790"/>
                </a:lnTo>
                <a:lnTo>
                  <a:pt x="106679" y="469900"/>
                </a:lnTo>
                <a:lnTo>
                  <a:pt x="106679" y="471170"/>
                </a:lnTo>
                <a:lnTo>
                  <a:pt x="134873" y="471170"/>
                </a:lnTo>
                <a:lnTo>
                  <a:pt x="132587" y="474980"/>
                </a:lnTo>
                <a:lnTo>
                  <a:pt x="133604" y="474980"/>
                </a:lnTo>
                <a:lnTo>
                  <a:pt x="132587" y="477520"/>
                </a:lnTo>
                <a:lnTo>
                  <a:pt x="131063" y="483870"/>
                </a:lnTo>
                <a:lnTo>
                  <a:pt x="130682" y="485140"/>
                </a:lnTo>
                <a:lnTo>
                  <a:pt x="129539" y="485140"/>
                </a:lnTo>
                <a:lnTo>
                  <a:pt x="129539" y="488950"/>
                </a:lnTo>
                <a:lnTo>
                  <a:pt x="128015" y="492760"/>
                </a:lnTo>
                <a:lnTo>
                  <a:pt x="128015" y="499110"/>
                </a:lnTo>
                <a:lnTo>
                  <a:pt x="102108" y="499110"/>
                </a:lnTo>
                <a:lnTo>
                  <a:pt x="100583" y="502920"/>
                </a:lnTo>
                <a:close/>
              </a:path>
              <a:path w="365759" h="543560">
                <a:moveTo>
                  <a:pt x="133604" y="474980"/>
                </a:moveTo>
                <a:lnTo>
                  <a:pt x="132587" y="474980"/>
                </a:lnTo>
                <a:lnTo>
                  <a:pt x="134112" y="473710"/>
                </a:lnTo>
                <a:lnTo>
                  <a:pt x="133604" y="474980"/>
                </a:lnTo>
                <a:close/>
              </a:path>
              <a:path w="365759" h="543560">
                <a:moveTo>
                  <a:pt x="54355" y="509270"/>
                </a:moveTo>
                <a:lnTo>
                  <a:pt x="15239" y="509270"/>
                </a:lnTo>
                <a:lnTo>
                  <a:pt x="13715" y="508000"/>
                </a:lnTo>
                <a:lnTo>
                  <a:pt x="12191" y="508000"/>
                </a:lnTo>
                <a:lnTo>
                  <a:pt x="12191" y="506730"/>
                </a:lnTo>
                <a:lnTo>
                  <a:pt x="9143" y="504190"/>
                </a:lnTo>
                <a:lnTo>
                  <a:pt x="7619" y="504190"/>
                </a:lnTo>
                <a:lnTo>
                  <a:pt x="4571" y="500380"/>
                </a:lnTo>
                <a:lnTo>
                  <a:pt x="0" y="497840"/>
                </a:lnTo>
                <a:lnTo>
                  <a:pt x="0" y="491490"/>
                </a:lnTo>
                <a:lnTo>
                  <a:pt x="6095" y="482600"/>
                </a:lnTo>
                <a:lnTo>
                  <a:pt x="12191" y="482600"/>
                </a:lnTo>
                <a:lnTo>
                  <a:pt x="16763" y="485140"/>
                </a:lnTo>
                <a:lnTo>
                  <a:pt x="19812" y="486410"/>
                </a:lnTo>
                <a:lnTo>
                  <a:pt x="21335" y="486410"/>
                </a:lnTo>
                <a:lnTo>
                  <a:pt x="24383" y="490220"/>
                </a:lnTo>
                <a:lnTo>
                  <a:pt x="27431" y="491490"/>
                </a:lnTo>
                <a:lnTo>
                  <a:pt x="30479" y="495300"/>
                </a:lnTo>
                <a:lnTo>
                  <a:pt x="33527" y="496570"/>
                </a:lnTo>
                <a:lnTo>
                  <a:pt x="32004" y="496570"/>
                </a:lnTo>
                <a:lnTo>
                  <a:pt x="33528" y="497840"/>
                </a:lnTo>
                <a:lnTo>
                  <a:pt x="35052" y="499110"/>
                </a:lnTo>
                <a:lnTo>
                  <a:pt x="38100" y="499110"/>
                </a:lnTo>
                <a:lnTo>
                  <a:pt x="45415" y="504190"/>
                </a:lnTo>
                <a:lnTo>
                  <a:pt x="9143" y="504190"/>
                </a:lnTo>
                <a:lnTo>
                  <a:pt x="10667" y="505460"/>
                </a:lnTo>
                <a:lnTo>
                  <a:pt x="45719" y="505460"/>
                </a:lnTo>
                <a:lnTo>
                  <a:pt x="50291" y="506730"/>
                </a:lnTo>
                <a:lnTo>
                  <a:pt x="53339" y="508000"/>
                </a:lnTo>
                <a:lnTo>
                  <a:pt x="13715" y="508000"/>
                </a:lnTo>
                <a:lnTo>
                  <a:pt x="14020" y="508762"/>
                </a:lnTo>
                <a:lnTo>
                  <a:pt x="53949" y="508762"/>
                </a:lnTo>
                <a:lnTo>
                  <a:pt x="54355" y="509270"/>
                </a:lnTo>
                <a:close/>
              </a:path>
              <a:path w="365759" h="543560">
                <a:moveTo>
                  <a:pt x="21335" y="486410"/>
                </a:moveTo>
                <a:lnTo>
                  <a:pt x="19812" y="486410"/>
                </a:lnTo>
                <a:lnTo>
                  <a:pt x="18287" y="485140"/>
                </a:lnTo>
                <a:lnTo>
                  <a:pt x="21335" y="486410"/>
                </a:lnTo>
                <a:close/>
              </a:path>
              <a:path w="365759" h="543560">
                <a:moveTo>
                  <a:pt x="129539" y="488950"/>
                </a:moveTo>
                <a:lnTo>
                  <a:pt x="129539" y="485140"/>
                </a:lnTo>
                <a:lnTo>
                  <a:pt x="130682" y="485140"/>
                </a:lnTo>
                <a:lnTo>
                  <a:pt x="129539" y="488950"/>
                </a:lnTo>
                <a:close/>
              </a:path>
              <a:path w="365759" h="543560">
                <a:moveTo>
                  <a:pt x="38100" y="499110"/>
                </a:moveTo>
                <a:lnTo>
                  <a:pt x="35052" y="499110"/>
                </a:lnTo>
                <a:lnTo>
                  <a:pt x="33528" y="497840"/>
                </a:lnTo>
                <a:lnTo>
                  <a:pt x="38100" y="499110"/>
                </a:lnTo>
                <a:close/>
              </a:path>
              <a:path w="365759" h="543560">
                <a:moveTo>
                  <a:pt x="100583" y="504190"/>
                </a:moveTo>
                <a:lnTo>
                  <a:pt x="100583" y="502920"/>
                </a:lnTo>
                <a:lnTo>
                  <a:pt x="102108" y="499110"/>
                </a:lnTo>
                <a:lnTo>
                  <a:pt x="100583" y="504190"/>
                </a:lnTo>
                <a:close/>
              </a:path>
              <a:path w="365759" h="543560">
                <a:moveTo>
                  <a:pt x="124967" y="515620"/>
                </a:moveTo>
                <a:lnTo>
                  <a:pt x="97535" y="515620"/>
                </a:lnTo>
                <a:lnTo>
                  <a:pt x="97535" y="514350"/>
                </a:lnTo>
                <a:lnTo>
                  <a:pt x="99060" y="511810"/>
                </a:lnTo>
                <a:lnTo>
                  <a:pt x="99060" y="509270"/>
                </a:lnTo>
                <a:lnTo>
                  <a:pt x="100583" y="506730"/>
                </a:lnTo>
                <a:lnTo>
                  <a:pt x="100583" y="504190"/>
                </a:lnTo>
                <a:lnTo>
                  <a:pt x="102108" y="499110"/>
                </a:lnTo>
                <a:lnTo>
                  <a:pt x="128015" y="499110"/>
                </a:lnTo>
                <a:lnTo>
                  <a:pt x="128015" y="504190"/>
                </a:lnTo>
                <a:lnTo>
                  <a:pt x="126491" y="506730"/>
                </a:lnTo>
                <a:lnTo>
                  <a:pt x="126491" y="508000"/>
                </a:lnTo>
                <a:lnTo>
                  <a:pt x="124967" y="511810"/>
                </a:lnTo>
                <a:lnTo>
                  <a:pt x="124967" y="515620"/>
                </a:lnTo>
                <a:close/>
              </a:path>
              <a:path w="365759" h="543560">
                <a:moveTo>
                  <a:pt x="15239" y="509270"/>
                </a:moveTo>
                <a:lnTo>
                  <a:pt x="14020" y="508762"/>
                </a:lnTo>
                <a:lnTo>
                  <a:pt x="13715" y="508000"/>
                </a:lnTo>
                <a:lnTo>
                  <a:pt x="15239" y="509270"/>
                </a:lnTo>
                <a:close/>
              </a:path>
              <a:path w="365759" h="543560">
                <a:moveTo>
                  <a:pt x="102108" y="543560"/>
                </a:moveTo>
                <a:lnTo>
                  <a:pt x="86867" y="543560"/>
                </a:lnTo>
                <a:lnTo>
                  <a:pt x="83819" y="542290"/>
                </a:lnTo>
                <a:lnTo>
                  <a:pt x="79248" y="542290"/>
                </a:lnTo>
                <a:lnTo>
                  <a:pt x="77723" y="541020"/>
                </a:lnTo>
                <a:lnTo>
                  <a:pt x="73152" y="541020"/>
                </a:lnTo>
                <a:lnTo>
                  <a:pt x="70104" y="538480"/>
                </a:lnTo>
                <a:lnTo>
                  <a:pt x="67056" y="538480"/>
                </a:lnTo>
                <a:lnTo>
                  <a:pt x="62483" y="537210"/>
                </a:lnTo>
                <a:lnTo>
                  <a:pt x="59435" y="535940"/>
                </a:lnTo>
                <a:lnTo>
                  <a:pt x="56387" y="535940"/>
                </a:lnTo>
                <a:lnTo>
                  <a:pt x="47243" y="533400"/>
                </a:lnTo>
                <a:lnTo>
                  <a:pt x="45719" y="530860"/>
                </a:lnTo>
                <a:lnTo>
                  <a:pt x="42671" y="529590"/>
                </a:lnTo>
                <a:lnTo>
                  <a:pt x="38100" y="528320"/>
                </a:lnTo>
                <a:lnTo>
                  <a:pt x="35052" y="524510"/>
                </a:lnTo>
                <a:lnTo>
                  <a:pt x="33527" y="524510"/>
                </a:lnTo>
                <a:lnTo>
                  <a:pt x="28956" y="521970"/>
                </a:lnTo>
                <a:lnTo>
                  <a:pt x="18287" y="513080"/>
                </a:lnTo>
                <a:lnTo>
                  <a:pt x="15239" y="511810"/>
                </a:lnTo>
                <a:lnTo>
                  <a:pt x="14020" y="508762"/>
                </a:lnTo>
                <a:lnTo>
                  <a:pt x="15239" y="509270"/>
                </a:lnTo>
                <a:lnTo>
                  <a:pt x="54355" y="509270"/>
                </a:lnTo>
                <a:lnTo>
                  <a:pt x="56387" y="511810"/>
                </a:lnTo>
                <a:lnTo>
                  <a:pt x="59435" y="511810"/>
                </a:lnTo>
                <a:lnTo>
                  <a:pt x="62483" y="513080"/>
                </a:lnTo>
                <a:lnTo>
                  <a:pt x="65531" y="513080"/>
                </a:lnTo>
                <a:lnTo>
                  <a:pt x="70104" y="514350"/>
                </a:lnTo>
                <a:lnTo>
                  <a:pt x="73152" y="514350"/>
                </a:lnTo>
                <a:lnTo>
                  <a:pt x="79248" y="516890"/>
                </a:lnTo>
                <a:lnTo>
                  <a:pt x="88391" y="516890"/>
                </a:lnTo>
                <a:lnTo>
                  <a:pt x="92049" y="518922"/>
                </a:lnTo>
                <a:lnTo>
                  <a:pt x="91439" y="519430"/>
                </a:lnTo>
                <a:lnTo>
                  <a:pt x="123443" y="519430"/>
                </a:lnTo>
                <a:lnTo>
                  <a:pt x="123443" y="523240"/>
                </a:lnTo>
                <a:lnTo>
                  <a:pt x="121919" y="524510"/>
                </a:lnTo>
                <a:lnTo>
                  <a:pt x="120395" y="528320"/>
                </a:lnTo>
                <a:lnTo>
                  <a:pt x="118871" y="529590"/>
                </a:lnTo>
                <a:lnTo>
                  <a:pt x="115823" y="535940"/>
                </a:lnTo>
                <a:lnTo>
                  <a:pt x="112775" y="537210"/>
                </a:lnTo>
                <a:lnTo>
                  <a:pt x="109727" y="541020"/>
                </a:lnTo>
                <a:lnTo>
                  <a:pt x="106679" y="542290"/>
                </a:lnTo>
                <a:lnTo>
                  <a:pt x="102108" y="543560"/>
                </a:lnTo>
                <a:close/>
              </a:path>
              <a:path w="365759" h="543560">
                <a:moveTo>
                  <a:pt x="59435" y="511810"/>
                </a:moveTo>
                <a:lnTo>
                  <a:pt x="56387" y="511810"/>
                </a:lnTo>
                <a:lnTo>
                  <a:pt x="54863" y="509270"/>
                </a:lnTo>
                <a:lnTo>
                  <a:pt x="59435" y="511810"/>
                </a:lnTo>
                <a:close/>
              </a:path>
              <a:path w="365759" h="543560">
                <a:moveTo>
                  <a:pt x="123443" y="519430"/>
                </a:moveTo>
                <a:lnTo>
                  <a:pt x="96012" y="519430"/>
                </a:lnTo>
                <a:lnTo>
                  <a:pt x="96774" y="518159"/>
                </a:lnTo>
                <a:lnTo>
                  <a:pt x="99060" y="516890"/>
                </a:lnTo>
                <a:lnTo>
                  <a:pt x="96012" y="516890"/>
                </a:lnTo>
                <a:lnTo>
                  <a:pt x="97535" y="514350"/>
                </a:lnTo>
                <a:lnTo>
                  <a:pt x="97535" y="515620"/>
                </a:lnTo>
                <a:lnTo>
                  <a:pt x="124967" y="515620"/>
                </a:lnTo>
                <a:lnTo>
                  <a:pt x="124459" y="516890"/>
                </a:lnTo>
                <a:lnTo>
                  <a:pt x="97535" y="516890"/>
                </a:lnTo>
                <a:lnTo>
                  <a:pt x="96012" y="518159"/>
                </a:lnTo>
                <a:lnTo>
                  <a:pt x="123951" y="518159"/>
                </a:lnTo>
                <a:lnTo>
                  <a:pt x="123443" y="519430"/>
                </a:lnTo>
                <a:close/>
              </a:path>
              <a:path w="365759" h="543560">
                <a:moveTo>
                  <a:pt x="82295" y="516890"/>
                </a:moveTo>
                <a:lnTo>
                  <a:pt x="79248" y="516890"/>
                </a:lnTo>
                <a:lnTo>
                  <a:pt x="79248" y="515620"/>
                </a:lnTo>
                <a:lnTo>
                  <a:pt x="82295" y="516890"/>
                </a:lnTo>
                <a:close/>
              </a:path>
              <a:path w="365759" h="543560">
                <a:moveTo>
                  <a:pt x="94487" y="519430"/>
                </a:moveTo>
                <a:lnTo>
                  <a:pt x="92963" y="519430"/>
                </a:lnTo>
                <a:lnTo>
                  <a:pt x="92049" y="518922"/>
                </a:lnTo>
                <a:lnTo>
                  <a:pt x="94487" y="516890"/>
                </a:lnTo>
                <a:lnTo>
                  <a:pt x="96012" y="516890"/>
                </a:lnTo>
                <a:lnTo>
                  <a:pt x="96011" y="518160"/>
                </a:lnTo>
                <a:lnTo>
                  <a:pt x="94487" y="519430"/>
                </a:lnTo>
                <a:close/>
              </a:path>
              <a:path w="365759" h="543560">
                <a:moveTo>
                  <a:pt x="96012" y="518583"/>
                </a:moveTo>
                <a:lnTo>
                  <a:pt x="96012" y="518159"/>
                </a:lnTo>
                <a:lnTo>
                  <a:pt x="97535" y="516890"/>
                </a:lnTo>
                <a:lnTo>
                  <a:pt x="96774" y="518160"/>
                </a:lnTo>
                <a:lnTo>
                  <a:pt x="96012" y="518583"/>
                </a:lnTo>
                <a:close/>
              </a:path>
              <a:path w="365759" h="543560">
                <a:moveTo>
                  <a:pt x="96774" y="518160"/>
                </a:moveTo>
                <a:lnTo>
                  <a:pt x="97535" y="516890"/>
                </a:lnTo>
                <a:lnTo>
                  <a:pt x="99060" y="516890"/>
                </a:lnTo>
                <a:lnTo>
                  <a:pt x="96774" y="518160"/>
                </a:lnTo>
                <a:close/>
              </a:path>
              <a:path w="365759" h="543560">
                <a:moveTo>
                  <a:pt x="94487" y="519430"/>
                </a:moveTo>
                <a:lnTo>
                  <a:pt x="96012" y="518159"/>
                </a:lnTo>
                <a:lnTo>
                  <a:pt x="96012" y="518583"/>
                </a:lnTo>
                <a:lnTo>
                  <a:pt x="94487" y="519430"/>
                </a:lnTo>
                <a:close/>
              </a:path>
              <a:path w="365759" h="543560">
                <a:moveTo>
                  <a:pt x="96012" y="519430"/>
                </a:moveTo>
                <a:lnTo>
                  <a:pt x="96012" y="518583"/>
                </a:lnTo>
                <a:lnTo>
                  <a:pt x="96774" y="518160"/>
                </a:lnTo>
                <a:lnTo>
                  <a:pt x="96012" y="519430"/>
                </a:lnTo>
                <a:close/>
              </a:path>
              <a:path w="365759" h="543560">
                <a:moveTo>
                  <a:pt x="96012" y="519430"/>
                </a:moveTo>
                <a:lnTo>
                  <a:pt x="94487" y="519430"/>
                </a:lnTo>
                <a:lnTo>
                  <a:pt x="96012" y="518583"/>
                </a:lnTo>
                <a:lnTo>
                  <a:pt x="96012" y="519430"/>
                </a:lnTo>
                <a:close/>
              </a:path>
              <a:path w="365759" h="543560">
                <a:moveTo>
                  <a:pt x="92963" y="519430"/>
                </a:moveTo>
                <a:lnTo>
                  <a:pt x="91439" y="519430"/>
                </a:lnTo>
                <a:lnTo>
                  <a:pt x="92049" y="518922"/>
                </a:lnTo>
                <a:lnTo>
                  <a:pt x="92963" y="5194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5"/>
          <p:cNvSpPr txBox="1"/>
          <p:nvPr/>
        </p:nvSpPr>
        <p:spPr>
          <a:xfrm>
            <a:off x="8532308" y="6662181"/>
            <a:ext cx="4578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420" y="824483"/>
            <a:ext cx="280416" cy="336550"/>
          </a:xfrm>
          <a:prstGeom prst="rect">
            <a:avLst/>
          </a:prstGeom>
        </p:spPr>
      </p:pic>
      <p:sp>
        <p:nvSpPr>
          <p:cNvPr id="1048753" name="object 3"/>
          <p:cNvSpPr/>
          <p:nvPr/>
        </p:nvSpPr>
        <p:spPr>
          <a:xfrm>
            <a:off x="1447800" y="1109472"/>
            <a:ext cx="74930" cy="256540"/>
          </a:xfrm>
          <a:custGeom>
            <a:avLst/>
            <a:gdLst/>
            <a:ahLst/>
            <a:cxnLst/>
            <a:rect l="l" t="t" r="r" b="b"/>
            <a:pathLst>
              <a:path w="74930" h="256540">
                <a:moveTo>
                  <a:pt x="9525" y="25908"/>
                </a:moveTo>
                <a:lnTo>
                  <a:pt x="7620" y="25908"/>
                </a:lnTo>
                <a:lnTo>
                  <a:pt x="3048" y="22860"/>
                </a:lnTo>
                <a:lnTo>
                  <a:pt x="0" y="16764"/>
                </a:lnTo>
                <a:lnTo>
                  <a:pt x="0" y="12192"/>
                </a:lnTo>
                <a:lnTo>
                  <a:pt x="3048" y="6096"/>
                </a:lnTo>
                <a:lnTo>
                  <a:pt x="6096" y="3048"/>
                </a:lnTo>
                <a:lnTo>
                  <a:pt x="7620" y="3048"/>
                </a:lnTo>
                <a:lnTo>
                  <a:pt x="13716" y="0"/>
                </a:lnTo>
                <a:lnTo>
                  <a:pt x="18288" y="0"/>
                </a:lnTo>
                <a:lnTo>
                  <a:pt x="22860" y="1524"/>
                </a:lnTo>
                <a:lnTo>
                  <a:pt x="32004" y="10668"/>
                </a:lnTo>
                <a:lnTo>
                  <a:pt x="32004" y="13716"/>
                </a:lnTo>
                <a:lnTo>
                  <a:pt x="34036" y="19812"/>
                </a:lnTo>
                <a:lnTo>
                  <a:pt x="9144" y="19812"/>
                </a:lnTo>
                <a:lnTo>
                  <a:pt x="9144" y="22860"/>
                </a:lnTo>
                <a:lnTo>
                  <a:pt x="7620" y="22860"/>
                </a:lnTo>
                <a:lnTo>
                  <a:pt x="9144" y="23622"/>
                </a:lnTo>
                <a:lnTo>
                  <a:pt x="9144" y="24384"/>
                </a:lnTo>
                <a:lnTo>
                  <a:pt x="9525" y="25908"/>
                </a:lnTo>
                <a:close/>
              </a:path>
              <a:path w="74930" h="256540">
                <a:moveTo>
                  <a:pt x="10309" y="23308"/>
                </a:moveTo>
                <a:lnTo>
                  <a:pt x="10113" y="23275"/>
                </a:lnTo>
                <a:lnTo>
                  <a:pt x="9144" y="21336"/>
                </a:lnTo>
                <a:lnTo>
                  <a:pt x="9144" y="19812"/>
                </a:lnTo>
                <a:lnTo>
                  <a:pt x="10309" y="23308"/>
                </a:lnTo>
                <a:close/>
              </a:path>
              <a:path w="74930" h="256540">
                <a:moveTo>
                  <a:pt x="36068" y="25908"/>
                </a:moveTo>
                <a:lnTo>
                  <a:pt x="10668" y="25908"/>
                </a:lnTo>
                <a:lnTo>
                  <a:pt x="13716" y="24384"/>
                </a:lnTo>
                <a:lnTo>
                  <a:pt x="16764" y="24384"/>
                </a:lnTo>
                <a:lnTo>
                  <a:pt x="10309" y="23308"/>
                </a:lnTo>
                <a:lnTo>
                  <a:pt x="9144" y="19812"/>
                </a:lnTo>
                <a:lnTo>
                  <a:pt x="34036" y="19812"/>
                </a:lnTo>
                <a:lnTo>
                  <a:pt x="36068" y="25908"/>
                </a:lnTo>
                <a:close/>
              </a:path>
              <a:path w="74930" h="256540">
                <a:moveTo>
                  <a:pt x="10113" y="23275"/>
                </a:moveTo>
                <a:lnTo>
                  <a:pt x="9144" y="23114"/>
                </a:lnTo>
                <a:lnTo>
                  <a:pt x="9144" y="21336"/>
                </a:lnTo>
                <a:lnTo>
                  <a:pt x="10113" y="23275"/>
                </a:lnTo>
                <a:close/>
              </a:path>
              <a:path w="74930" h="256540">
                <a:moveTo>
                  <a:pt x="9144" y="23622"/>
                </a:moveTo>
                <a:lnTo>
                  <a:pt x="7620" y="22860"/>
                </a:lnTo>
                <a:lnTo>
                  <a:pt x="9144" y="23114"/>
                </a:lnTo>
                <a:lnTo>
                  <a:pt x="9144" y="23622"/>
                </a:lnTo>
                <a:close/>
              </a:path>
              <a:path w="74930" h="256540">
                <a:moveTo>
                  <a:pt x="9144" y="23114"/>
                </a:moveTo>
                <a:lnTo>
                  <a:pt x="7620" y="22860"/>
                </a:lnTo>
                <a:lnTo>
                  <a:pt x="9144" y="22860"/>
                </a:lnTo>
                <a:lnTo>
                  <a:pt x="9144" y="23114"/>
                </a:lnTo>
                <a:close/>
              </a:path>
              <a:path w="74930" h="256540">
                <a:moveTo>
                  <a:pt x="10668" y="24384"/>
                </a:moveTo>
                <a:lnTo>
                  <a:pt x="9144" y="23622"/>
                </a:lnTo>
                <a:lnTo>
                  <a:pt x="9144" y="23114"/>
                </a:lnTo>
                <a:lnTo>
                  <a:pt x="10113" y="23275"/>
                </a:lnTo>
                <a:lnTo>
                  <a:pt x="10668" y="24384"/>
                </a:lnTo>
                <a:close/>
              </a:path>
              <a:path w="74930" h="256540">
                <a:moveTo>
                  <a:pt x="10668" y="24384"/>
                </a:moveTo>
                <a:lnTo>
                  <a:pt x="10113" y="23275"/>
                </a:lnTo>
                <a:lnTo>
                  <a:pt x="10309" y="23308"/>
                </a:lnTo>
                <a:lnTo>
                  <a:pt x="10668" y="24384"/>
                </a:lnTo>
                <a:close/>
              </a:path>
              <a:path w="74930" h="256540">
                <a:moveTo>
                  <a:pt x="16764" y="24384"/>
                </a:moveTo>
                <a:lnTo>
                  <a:pt x="10668" y="24384"/>
                </a:lnTo>
                <a:lnTo>
                  <a:pt x="10309" y="23308"/>
                </a:lnTo>
                <a:lnTo>
                  <a:pt x="16764" y="24384"/>
                </a:lnTo>
                <a:close/>
              </a:path>
              <a:path w="74930" h="256540">
                <a:moveTo>
                  <a:pt x="10668" y="30480"/>
                </a:moveTo>
                <a:lnTo>
                  <a:pt x="9144" y="24384"/>
                </a:lnTo>
                <a:lnTo>
                  <a:pt x="9144" y="23622"/>
                </a:lnTo>
                <a:lnTo>
                  <a:pt x="10668" y="24384"/>
                </a:lnTo>
                <a:lnTo>
                  <a:pt x="13716" y="24384"/>
                </a:lnTo>
                <a:lnTo>
                  <a:pt x="10668" y="25908"/>
                </a:lnTo>
                <a:lnTo>
                  <a:pt x="36068" y="25908"/>
                </a:lnTo>
                <a:lnTo>
                  <a:pt x="37084" y="28956"/>
                </a:lnTo>
                <a:lnTo>
                  <a:pt x="10668" y="28956"/>
                </a:lnTo>
                <a:lnTo>
                  <a:pt x="10668" y="30480"/>
                </a:lnTo>
                <a:close/>
              </a:path>
              <a:path w="74930" h="256540">
                <a:moveTo>
                  <a:pt x="15240" y="54864"/>
                </a:moveTo>
                <a:lnTo>
                  <a:pt x="13716" y="47244"/>
                </a:lnTo>
                <a:lnTo>
                  <a:pt x="13716" y="42672"/>
                </a:lnTo>
                <a:lnTo>
                  <a:pt x="12192" y="36576"/>
                </a:lnTo>
                <a:lnTo>
                  <a:pt x="12192" y="33528"/>
                </a:lnTo>
                <a:lnTo>
                  <a:pt x="10668" y="28956"/>
                </a:lnTo>
                <a:lnTo>
                  <a:pt x="37084" y="28956"/>
                </a:lnTo>
                <a:lnTo>
                  <a:pt x="38100" y="32004"/>
                </a:lnTo>
                <a:lnTo>
                  <a:pt x="38100" y="33528"/>
                </a:lnTo>
                <a:lnTo>
                  <a:pt x="39624" y="39624"/>
                </a:lnTo>
                <a:lnTo>
                  <a:pt x="39624" y="45720"/>
                </a:lnTo>
                <a:lnTo>
                  <a:pt x="41148" y="53340"/>
                </a:lnTo>
                <a:lnTo>
                  <a:pt x="15240" y="53340"/>
                </a:lnTo>
                <a:lnTo>
                  <a:pt x="15240" y="54864"/>
                </a:lnTo>
                <a:close/>
              </a:path>
              <a:path w="74930" h="256540">
                <a:moveTo>
                  <a:pt x="22860" y="164592"/>
                </a:moveTo>
                <a:lnTo>
                  <a:pt x="21336" y="155448"/>
                </a:lnTo>
                <a:lnTo>
                  <a:pt x="19812" y="153924"/>
                </a:lnTo>
                <a:lnTo>
                  <a:pt x="19812" y="144780"/>
                </a:lnTo>
                <a:lnTo>
                  <a:pt x="18288" y="134112"/>
                </a:lnTo>
                <a:lnTo>
                  <a:pt x="18288" y="115824"/>
                </a:lnTo>
                <a:lnTo>
                  <a:pt x="16764" y="106680"/>
                </a:lnTo>
                <a:lnTo>
                  <a:pt x="16764" y="99060"/>
                </a:lnTo>
                <a:lnTo>
                  <a:pt x="15240" y="89916"/>
                </a:lnTo>
                <a:lnTo>
                  <a:pt x="15240" y="82296"/>
                </a:lnTo>
                <a:lnTo>
                  <a:pt x="13716" y="74676"/>
                </a:lnTo>
                <a:lnTo>
                  <a:pt x="13716" y="65532"/>
                </a:lnTo>
                <a:lnTo>
                  <a:pt x="15240" y="59436"/>
                </a:lnTo>
                <a:lnTo>
                  <a:pt x="15240" y="53340"/>
                </a:lnTo>
                <a:lnTo>
                  <a:pt x="41148" y="53340"/>
                </a:lnTo>
                <a:lnTo>
                  <a:pt x="41148" y="80772"/>
                </a:lnTo>
                <a:lnTo>
                  <a:pt x="42672" y="88392"/>
                </a:lnTo>
                <a:lnTo>
                  <a:pt x="42672" y="97536"/>
                </a:lnTo>
                <a:lnTo>
                  <a:pt x="42926" y="97536"/>
                </a:lnTo>
                <a:lnTo>
                  <a:pt x="44196" y="105156"/>
                </a:lnTo>
                <a:lnTo>
                  <a:pt x="44196" y="114300"/>
                </a:lnTo>
                <a:lnTo>
                  <a:pt x="45720" y="123444"/>
                </a:lnTo>
                <a:lnTo>
                  <a:pt x="45720" y="143256"/>
                </a:lnTo>
                <a:lnTo>
                  <a:pt x="45974" y="143256"/>
                </a:lnTo>
                <a:lnTo>
                  <a:pt x="47244" y="150876"/>
                </a:lnTo>
                <a:lnTo>
                  <a:pt x="47498" y="150876"/>
                </a:lnTo>
                <a:lnTo>
                  <a:pt x="48768" y="158496"/>
                </a:lnTo>
                <a:lnTo>
                  <a:pt x="50074" y="163068"/>
                </a:lnTo>
                <a:lnTo>
                  <a:pt x="22860" y="163068"/>
                </a:lnTo>
                <a:lnTo>
                  <a:pt x="22860" y="164592"/>
                </a:lnTo>
                <a:close/>
              </a:path>
              <a:path w="74930" h="256540">
                <a:moveTo>
                  <a:pt x="42926" y="97536"/>
                </a:moveTo>
                <a:lnTo>
                  <a:pt x="42672" y="97536"/>
                </a:lnTo>
                <a:lnTo>
                  <a:pt x="42672" y="96012"/>
                </a:lnTo>
                <a:lnTo>
                  <a:pt x="42926" y="97536"/>
                </a:lnTo>
                <a:close/>
              </a:path>
              <a:path w="74930" h="256540">
                <a:moveTo>
                  <a:pt x="45974" y="143256"/>
                </a:moveTo>
                <a:lnTo>
                  <a:pt x="45720" y="143256"/>
                </a:lnTo>
                <a:lnTo>
                  <a:pt x="45720" y="141732"/>
                </a:lnTo>
                <a:lnTo>
                  <a:pt x="45974" y="143256"/>
                </a:lnTo>
                <a:close/>
              </a:path>
              <a:path w="74930" h="256540">
                <a:moveTo>
                  <a:pt x="47498" y="150876"/>
                </a:moveTo>
                <a:lnTo>
                  <a:pt x="47244" y="150876"/>
                </a:lnTo>
                <a:lnTo>
                  <a:pt x="47244" y="149352"/>
                </a:lnTo>
                <a:lnTo>
                  <a:pt x="47498" y="150876"/>
                </a:lnTo>
                <a:close/>
              </a:path>
              <a:path w="74930" h="256540">
                <a:moveTo>
                  <a:pt x="62484" y="216408"/>
                </a:moveTo>
                <a:lnTo>
                  <a:pt x="33528" y="216408"/>
                </a:lnTo>
                <a:lnTo>
                  <a:pt x="30480" y="201168"/>
                </a:lnTo>
                <a:lnTo>
                  <a:pt x="27432" y="182880"/>
                </a:lnTo>
                <a:lnTo>
                  <a:pt x="24384" y="173736"/>
                </a:lnTo>
                <a:lnTo>
                  <a:pt x="22860" y="163068"/>
                </a:lnTo>
                <a:lnTo>
                  <a:pt x="50074" y="163068"/>
                </a:lnTo>
                <a:lnTo>
                  <a:pt x="51380" y="167640"/>
                </a:lnTo>
                <a:lnTo>
                  <a:pt x="50292" y="167640"/>
                </a:lnTo>
                <a:lnTo>
                  <a:pt x="53340" y="176784"/>
                </a:lnTo>
                <a:lnTo>
                  <a:pt x="54864" y="185927"/>
                </a:lnTo>
                <a:lnTo>
                  <a:pt x="57912" y="195072"/>
                </a:lnTo>
                <a:lnTo>
                  <a:pt x="60960" y="210312"/>
                </a:lnTo>
                <a:lnTo>
                  <a:pt x="62484" y="216408"/>
                </a:lnTo>
                <a:close/>
              </a:path>
              <a:path w="74930" h="256540">
                <a:moveTo>
                  <a:pt x="51816" y="169164"/>
                </a:moveTo>
                <a:lnTo>
                  <a:pt x="50292" y="167640"/>
                </a:lnTo>
                <a:lnTo>
                  <a:pt x="51380" y="167640"/>
                </a:lnTo>
                <a:lnTo>
                  <a:pt x="51816" y="169164"/>
                </a:lnTo>
                <a:close/>
              </a:path>
              <a:path w="74930" h="256540">
                <a:moveTo>
                  <a:pt x="44196" y="242315"/>
                </a:moveTo>
                <a:lnTo>
                  <a:pt x="41148" y="236220"/>
                </a:lnTo>
                <a:lnTo>
                  <a:pt x="41148" y="234696"/>
                </a:lnTo>
                <a:lnTo>
                  <a:pt x="39624" y="230124"/>
                </a:lnTo>
                <a:lnTo>
                  <a:pt x="38100" y="230124"/>
                </a:lnTo>
                <a:lnTo>
                  <a:pt x="36576" y="225551"/>
                </a:lnTo>
                <a:lnTo>
                  <a:pt x="36576" y="224027"/>
                </a:lnTo>
                <a:lnTo>
                  <a:pt x="35052" y="216408"/>
                </a:lnTo>
                <a:lnTo>
                  <a:pt x="62484" y="216408"/>
                </a:lnTo>
                <a:lnTo>
                  <a:pt x="62484" y="214884"/>
                </a:lnTo>
                <a:lnTo>
                  <a:pt x="64008" y="220980"/>
                </a:lnTo>
                <a:lnTo>
                  <a:pt x="64516" y="220980"/>
                </a:lnTo>
                <a:lnTo>
                  <a:pt x="65532" y="224027"/>
                </a:lnTo>
                <a:lnTo>
                  <a:pt x="67056" y="227076"/>
                </a:lnTo>
                <a:lnTo>
                  <a:pt x="68580" y="231648"/>
                </a:lnTo>
                <a:lnTo>
                  <a:pt x="70104" y="234696"/>
                </a:lnTo>
                <a:lnTo>
                  <a:pt x="71628" y="234696"/>
                </a:lnTo>
                <a:lnTo>
                  <a:pt x="74676" y="237744"/>
                </a:lnTo>
                <a:lnTo>
                  <a:pt x="74066" y="240791"/>
                </a:lnTo>
                <a:lnTo>
                  <a:pt x="44196" y="240791"/>
                </a:lnTo>
                <a:lnTo>
                  <a:pt x="44196" y="242315"/>
                </a:lnTo>
                <a:close/>
              </a:path>
              <a:path w="74930" h="256540">
                <a:moveTo>
                  <a:pt x="64516" y="220980"/>
                </a:moveTo>
                <a:lnTo>
                  <a:pt x="64008" y="220980"/>
                </a:lnTo>
                <a:lnTo>
                  <a:pt x="64008" y="219456"/>
                </a:lnTo>
                <a:lnTo>
                  <a:pt x="64516" y="220980"/>
                </a:lnTo>
                <a:close/>
              </a:path>
              <a:path w="74930" h="256540">
                <a:moveTo>
                  <a:pt x="71628" y="234696"/>
                </a:moveTo>
                <a:lnTo>
                  <a:pt x="70104" y="234696"/>
                </a:lnTo>
                <a:lnTo>
                  <a:pt x="68580" y="230124"/>
                </a:lnTo>
                <a:lnTo>
                  <a:pt x="70104" y="233172"/>
                </a:lnTo>
                <a:lnTo>
                  <a:pt x="71628" y="234696"/>
                </a:lnTo>
                <a:close/>
              </a:path>
              <a:path w="74930" h="256540">
                <a:moveTo>
                  <a:pt x="64008" y="256032"/>
                </a:moveTo>
                <a:lnTo>
                  <a:pt x="56388" y="256032"/>
                </a:lnTo>
                <a:lnTo>
                  <a:pt x="50292" y="251460"/>
                </a:lnTo>
                <a:lnTo>
                  <a:pt x="45720" y="246888"/>
                </a:lnTo>
                <a:lnTo>
                  <a:pt x="45720" y="243839"/>
                </a:lnTo>
                <a:lnTo>
                  <a:pt x="44196" y="240791"/>
                </a:lnTo>
                <a:lnTo>
                  <a:pt x="74066" y="240791"/>
                </a:lnTo>
                <a:lnTo>
                  <a:pt x="73152" y="245364"/>
                </a:lnTo>
                <a:lnTo>
                  <a:pt x="68580" y="249936"/>
                </a:lnTo>
                <a:lnTo>
                  <a:pt x="64008" y="2560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54" name="object 4"/>
          <p:cNvSpPr/>
          <p:nvPr/>
        </p:nvSpPr>
        <p:spPr>
          <a:xfrm>
            <a:off x="1763255" y="972324"/>
            <a:ext cx="231775" cy="106680"/>
          </a:xfrm>
          <a:custGeom>
            <a:avLst/>
            <a:gdLst/>
            <a:ahLst/>
            <a:cxnLst/>
            <a:rect l="l" t="t" r="r" b="b"/>
            <a:pathLst>
              <a:path w="231775" h="106680">
                <a:moveTo>
                  <a:pt x="219456" y="18288"/>
                </a:moveTo>
                <a:lnTo>
                  <a:pt x="217932" y="12192"/>
                </a:lnTo>
                <a:lnTo>
                  <a:pt x="217932" y="6096"/>
                </a:lnTo>
                <a:lnTo>
                  <a:pt x="213360" y="1524"/>
                </a:lnTo>
                <a:lnTo>
                  <a:pt x="204216" y="1524"/>
                </a:lnTo>
                <a:lnTo>
                  <a:pt x="201168" y="0"/>
                </a:lnTo>
                <a:lnTo>
                  <a:pt x="193548" y="0"/>
                </a:lnTo>
                <a:lnTo>
                  <a:pt x="188976" y="1524"/>
                </a:lnTo>
                <a:lnTo>
                  <a:pt x="184404" y="1524"/>
                </a:lnTo>
                <a:lnTo>
                  <a:pt x="178308" y="3048"/>
                </a:lnTo>
                <a:lnTo>
                  <a:pt x="172212" y="3048"/>
                </a:lnTo>
                <a:lnTo>
                  <a:pt x="166116" y="4572"/>
                </a:lnTo>
                <a:lnTo>
                  <a:pt x="158496" y="6096"/>
                </a:lnTo>
                <a:lnTo>
                  <a:pt x="150876" y="6096"/>
                </a:lnTo>
                <a:lnTo>
                  <a:pt x="143256" y="7620"/>
                </a:lnTo>
                <a:lnTo>
                  <a:pt x="134112" y="9144"/>
                </a:lnTo>
                <a:lnTo>
                  <a:pt x="126492" y="10668"/>
                </a:lnTo>
                <a:lnTo>
                  <a:pt x="117348" y="10668"/>
                </a:lnTo>
                <a:lnTo>
                  <a:pt x="99060" y="13716"/>
                </a:lnTo>
                <a:lnTo>
                  <a:pt x="100584" y="13716"/>
                </a:lnTo>
                <a:lnTo>
                  <a:pt x="91440" y="15240"/>
                </a:lnTo>
                <a:lnTo>
                  <a:pt x="82296" y="15240"/>
                </a:lnTo>
                <a:lnTo>
                  <a:pt x="71628" y="16764"/>
                </a:lnTo>
                <a:lnTo>
                  <a:pt x="62484" y="16764"/>
                </a:lnTo>
                <a:lnTo>
                  <a:pt x="54864" y="18288"/>
                </a:lnTo>
                <a:lnTo>
                  <a:pt x="27432" y="18288"/>
                </a:lnTo>
                <a:lnTo>
                  <a:pt x="27432" y="16764"/>
                </a:lnTo>
                <a:lnTo>
                  <a:pt x="19812" y="16764"/>
                </a:lnTo>
                <a:lnTo>
                  <a:pt x="16764" y="15240"/>
                </a:lnTo>
                <a:lnTo>
                  <a:pt x="10668" y="13716"/>
                </a:lnTo>
                <a:lnTo>
                  <a:pt x="4572" y="16764"/>
                </a:lnTo>
                <a:lnTo>
                  <a:pt x="1524" y="22860"/>
                </a:lnTo>
                <a:lnTo>
                  <a:pt x="0" y="28956"/>
                </a:lnTo>
                <a:lnTo>
                  <a:pt x="1524" y="35052"/>
                </a:lnTo>
                <a:lnTo>
                  <a:pt x="7620" y="38100"/>
                </a:lnTo>
                <a:lnTo>
                  <a:pt x="9144" y="39624"/>
                </a:lnTo>
                <a:lnTo>
                  <a:pt x="12192" y="41148"/>
                </a:lnTo>
                <a:lnTo>
                  <a:pt x="16764" y="41148"/>
                </a:lnTo>
                <a:lnTo>
                  <a:pt x="19812" y="42672"/>
                </a:lnTo>
                <a:lnTo>
                  <a:pt x="24384" y="42672"/>
                </a:lnTo>
                <a:lnTo>
                  <a:pt x="28956" y="44196"/>
                </a:lnTo>
                <a:lnTo>
                  <a:pt x="64008" y="44196"/>
                </a:lnTo>
                <a:lnTo>
                  <a:pt x="73152" y="42672"/>
                </a:lnTo>
                <a:lnTo>
                  <a:pt x="94488" y="42672"/>
                </a:lnTo>
                <a:lnTo>
                  <a:pt x="112776" y="39624"/>
                </a:lnTo>
                <a:lnTo>
                  <a:pt x="120396" y="38100"/>
                </a:lnTo>
                <a:lnTo>
                  <a:pt x="129540" y="38100"/>
                </a:lnTo>
                <a:lnTo>
                  <a:pt x="147828" y="35052"/>
                </a:lnTo>
                <a:lnTo>
                  <a:pt x="155448" y="35052"/>
                </a:lnTo>
                <a:lnTo>
                  <a:pt x="170688" y="32004"/>
                </a:lnTo>
                <a:lnTo>
                  <a:pt x="169164" y="32004"/>
                </a:lnTo>
                <a:lnTo>
                  <a:pt x="175260" y="30480"/>
                </a:lnTo>
                <a:lnTo>
                  <a:pt x="182880" y="30480"/>
                </a:lnTo>
                <a:lnTo>
                  <a:pt x="187452" y="28956"/>
                </a:lnTo>
                <a:lnTo>
                  <a:pt x="193548" y="28956"/>
                </a:lnTo>
                <a:lnTo>
                  <a:pt x="198120" y="27432"/>
                </a:lnTo>
                <a:lnTo>
                  <a:pt x="204216" y="27432"/>
                </a:lnTo>
                <a:lnTo>
                  <a:pt x="205740" y="25908"/>
                </a:lnTo>
                <a:lnTo>
                  <a:pt x="210312" y="25908"/>
                </a:lnTo>
                <a:lnTo>
                  <a:pt x="214884" y="24384"/>
                </a:lnTo>
                <a:lnTo>
                  <a:pt x="219456" y="18288"/>
                </a:lnTo>
                <a:close/>
              </a:path>
              <a:path w="231775" h="106680">
                <a:moveTo>
                  <a:pt x="231660" y="85331"/>
                </a:moveTo>
                <a:lnTo>
                  <a:pt x="230517" y="80759"/>
                </a:lnTo>
                <a:lnTo>
                  <a:pt x="230136" y="79235"/>
                </a:lnTo>
                <a:lnTo>
                  <a:pt x="225552" y="76187"/>
                </a:lnTo>
                <a:lnTo>
                  <a:pt x="222516" y="76187"/>
                </a:lnTo>
                <a:lnTo>
                  <a:pt x="210324" y="70091"/>
                </a:lnTo>
                <a:lnTo>
                  <a:pt x="205752" y="70091"/>
                </a:lnTo>
                <a:lnTo>
                  <a:pt x="204228" y="68567"/>
                </a:lnTo>
                <a:lnTo>
                  <a:pt x="153936" y="68567"/>
                </a:lnTo>
                <a:lnTo>
                  <a:pt x="144792" y="70091"/>
                </a:lnTo>
                <a:lnTo>
                  <a:pt x="135648" y="70091"/>
                </a:lnTo>
                <a:lnTo>
                  <a:pt x="126504" y="73139"/>
                </a:lnTo>
                <a:lnTo>
                  <a:pt x="117360" y="74663"/>
                </a:lnTo>
                <a:lnTo>
                  <a:pt x="106692" y="74663"/>
                </a:lnTo>
                <a:lnTo>
                  <a:pt x="99072" y="76187"/>
                </a:lnTo>
                <a:lnTo>
                  <a:pt x="89928" y="77711"/>
                </a:lnTo>
                <a:lnTo>
                  <a:pt x="74688" y="80759"/>
                </a:lnTo>
                <a:lnTo>
                  <a:pt x="74688" y="79235"/>
                </a:lnTo>
                <a:lnTo>
                  <a:pt x="71640" y="79844"/>
                </a:lnTo>
                <a:lnTo>
                  <a:pt x="71640" y="79235"/>
                </a:lnTo>
                <a:lnTo>
                  <a:pt x="71640" y="77711"/>
                </a:lnTo>
                <a:lnTo>
                  <a:pt x="68592" y="74663"/>
                </a:lnTo>
                <a:lnTo>
                  <a:pt x="60960" y="74663"/>
                </a:lnTo>
                <a:lnTo>
                  <a:pt x="57912" y="76187"/>
                </a:lnTo>
                <a:lnTo>
                  <a:pt x="51816" y="76187"/>
                </a:lnTo>
                <a:lnTo>
                  <a:pt x="48768" y="74663"/>
                </a:lnTo>
                <a:lnTo>
                  <a:pt x="47244" y="76187"/>
                </a:lnTo>
                <a:lnTo>
                  <a:pt x="42672" y="76187"/>
                </a:lnTo>
                <a:lnTo>
                  <a:pt x="41148" y="76949"/>
                </a:lnTo>
                <a:lnTo>
                  <a:pt x="38100" y="76187"/>
                </a:lnTo>
                <a:lnTo>
                  <a:pt x="32004" y="77711"/>
                </a:lnTo>
                <a:lnTo>
                  <a:pt x="28956" y="82283"/>
                </a:lnTo>
                <a:lnTo>
                  <a:pt x="25908" y="88379"/>
                </a:lnTo>
                <a:lnTo>
                  <a:pt x="27432" y="94475"/>
                </a:lnTo>
                <a:lnTo>
                  <a:pt x="32004" y="97523"/>
                </a:lnTo>
                <a:lnTo>
                  <a:pt x="35052" y="100571"/>
                </a:lnTo>
                <a:lnTo>
                  <a:pt x="41148" y="103619"/>
                </a:lnTo>
                <a:lnTo>
                  <a:pt x="42672" y="103619"/>
                </a:lnTo>
                <a:lnTo>
                  <a:pt x="47244" y="105143"/>
                </a:lnTo>
                <a:lnTo>
                  <a:pt x="51816" y="105143"/>
                </a:lnTo>
                <a:lnTo>
                  <a:pt x="54864" y="106667"/>
                </a:lnTo>
                <a:lnTo>
                  <a:pt x="76212" y="106667"/>
                </a:lnTo>
                <a:lnTo>
                  <a:pt x="85356" y="105143"/>
                </a:lnTo>
                <a:lnTo>
                  <a:pt x="94500" y="105143"/>
                </a:lnTo>
                <a:lnTo>
                  <a:pt x="102120" y="103619"/>
                </a:lnTo>
                <a:lnTo>
                  <a:pt x="103644" y="103619"/>
                </a:lnTo>
                <a:lnTo>
                  <a:pt x="111264" y="102095"/>
                </a:lnTo>
                <a:lnTo>
                  <a:pt x="120408" y="102095"/>
                </a:lnTo>
                <a:lnTo>
                  <a:pt x="131076" y="100571"/>
                </a:lnTo>
                <a:lnTo>
                  <a:pt x="140220" y="99047"/>
                </a:lnTo>
                <a:lnTo>
                  <a:pt x="138696" y="99047"/>
                </a:lnTo>
                <a:lnTo>
                  <a:pt x="147840" y="97523"/>
                </a:lnTo>
                <a:lnTo>
                  <a:pt x="198132" y="97523"/>
                </a:lnTo>
                <a:lnTo>
                  <a:pt x="202704" y="99047"/>
                </a:lnTo>
                <a:lnTo>
                  <a:pt x="204228" y="99047"/>
                </a:lnTo>
                <a:lnTo>
                  <a:pt x="205752" y="100571"/>
                </a:lnTo>
                <a:lnTo>
                  <a:pt x="208800" y="100571"/>
                </a:lnTo>
                <a:lnTo>
                  <a:pt x="211848" y="102095"/>
                </a:lnTo>
                <a:lnTo>
                  <a:pt x="219468" y="102095"/>
                </a:lnTo>
                <a:lnTo>
                  <a:pt x="222516" y="100571"/>
                </a:lnTo>
                <a:lnTo>
                  <a:pt x="227076" y="99047"/>
                </a:lnTo>
                <a:lnTo>
                  <a:pt x="229374" y="97523"/>
                </a:lnTo>
                <a:lnTo>
                  <a:pt x="231660" y="95999"/>
                </a:lnTo>
                <a:lnTo>
                  <a:pt x="231660" y="92951"/>
                </a:lnTo>
                <a:lnTo>
                  <a:pt x="231660" y="88379"/>
                </a:lnTo>
                <a:lnTo>
                  <a:pt x="231660" y="853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74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2951" y="758952"/>
            <a:ext cx="332232" cy="323087"/>
          </a:xfrm>
          <a:prstGeom prst="rect">
            <a:avLst/>
          </a:prstGeom>
        </p:spPr>
      </p:pic>
      <p:pic>
        <p:nvPicPr>
          <p:cNvPr id="2097275" name="object 6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4723" y="754379"/>
            <a:ext cx="248412" cy="293370"/>
          </a:xfrm>
          <a:prstGeom prst="rect">
            <a:avLst/>
          </a:prstGeom>
        </p:spPr>
      </p:pic>
      <p:sp>
        <p:nvSpPr>
          <p:cNvPr id="1048755" name="object 7"/>
          <p:cNvSpPr/>
          <p:nvPr/>
        </p:nvSpPr>
        <p:spPr>
          <a:xfrm>
            <a:off x="2325624" y="1184148"/>
            <a:ext cx="905510" cy="58419"/>
          </a:xfrm>
          <a:custGeom>
            <a:avLst/>
            <a:gdLst/>
            <a:ahLst/>
            <a:cxnLst/>
            <a:rect l="l" t="t" r="r" b="b"/>
            <a:pathLst>
              <a:path w="905510" h="58419">
                <a:moveTo>
                  <a:pt x="881634" y="5334"/>
                </a:moveTo>
                <a:lnTo>
                  <a:pt x="882395" y="3047"/>
                </a:lnTo>
                <a:lnTo>
                  <a:pt x="885443" y="1524"/>
                </a:lnTo>
                <a:lnTo>
                  <a:pt x="890016" y="1524"/>
                </a:lnTo>
                <a:lnTo>
                  <a:pt x="893064" y="0"/>
                </a:lnTo>
                <a:lnTo>
                  <a:pt x="896111" y="1524"/>
                </a:lnTo>
                <a:lnTo>
                  <a:pt x="899159" y="4572"/>
                </a:lnTo>
                <a:lnTo>
                  <a:pt x="883919" y="4572"/>
                </a:lnTo>
                <a:lnTo>
                  <a:pt x="881634" y="5334"/>
                </a:lnTo>
                <a:close/>
              </a:path>
              <a:path w="905510" h="58419">
                <a:moveTo>
                  <a:pt x="881481" y="5791"/>
                </a:moveTo>
                <a:lnTo>
                  <a:pt x="881634" y="5334"/>
                </a:lnTo>
                <a:lnTo>
                  <a:pt x="883919" y="4572"/>
                </a:lnTo>
                <a:lnTo>
                  <a:pt x="881481" y="5791"/>
                </a:lnTo>
                <a:close/>
              </a:path>
              <a:path w="905510" h="58419">
                <a:moveTo>
                  <a:pt x="881426" y="5957"/>
                </a:moveTo>
                <a:lnTo>
                  <a:pt x="881481" y="5791"/>
                </a:lnTo>
                <a:lnTo>
                  <a:pt x="883919" y="4572"/>
                </a:lnTo>
                <a:lnTo>
                  <a:pt x="882903" y="5588"/>
                </a:lnTo>
                <a:lnTo>
                  <a:pt x="881426" y="5957"/>
                </a:lnTo>
                <a:close/>
              </a:path>
              <a:path w="905510" h="58419">
                <a:moveTo>
                  <a:pt x="882903" y="5588"/>
                </a:moveTo>
                <a:lnTo>
                  <a:pt x="883919" y="4572"/>
                </a:lnTo>
                <a:lnTo>
                  <a:pt x="886967" y="4572"/>
                </a:lnTo>
                <a:lnTo>
                  <a:pt x="882903" y="5588"/>
                </a:lnTo>
                <a:close/>
              </a:path>
              <a:path w="905510" h="58419">
                <a:moveTo>
                  <a:pt x="896111" y="28956"/>
                </a:moveTo>
                <a:lnTo>
                  <a:pt x="329183" y="28956"/>
                </a:lnTo>
                <a:lnTo>
                  <a:pt x="350519" y="27431"/>
                </a:lnTo>
                <a:lnTo>
                  <a:pt x="373379" y="27431"/>
                </a:lnTo>
                <a:lnTo>
                  <a:pt x="394716" y="25908"/>
                </a:lnTo>
                <a:lnTo>
                  <a:pt x="487679" y="25908"/>
                </a:lnTo>
                <a:lnTo>
                  <a:pt x="608075" y="18287"/>
                </a:lnTo>
                <a:lnTo>
                  <a:pt x="630935" y="18287"/>
                </a:lnTo>
                <a:lnTo>
                  <a:pt x="653795" y="16764"/>
                </a:lnTo>
                <a:lnTo>
                  <a:pt x="675132" y="16764"/>
                </a:lnTo>
                <a:lnTo>
                  <a:pt x="696467" y="15239"/>
                </a:lnTo>
                <a:lnTo>
                  <a:pt x="697992" y="15239"/>
                </a:lnTo>
                <a:lnTo>
                  <a:pt x="717803" y="13716"/>
                </a:lnTo>
                <a:lnTo>
                  <a:pt x="797051" y="13716"/>
                </a:lnTo>
                <a:lnTo>
                  <a:pt x="810767" y="12191"/>
                </a:lnTo>
                <a:lnTo>
                  <a:pt x="821435" y="12191"/>
                </a:lnTo>
                <a:lnTo>
                  <a:pt x="832103" y="10668"/>
                </a:lnTo>
                <a:lnTo>
                  <a:pt x="841248" y="9143"/>
                </a:lnTo>
                <a:lnTo>
                  <a:pt x="879348" y="9143"/>
                </a:lnTo>
                <a:lnTo>
                  <a:pt x="882903" y="5588"/>
                </a:lnTo>
                <a:lnTo>
                  <a:pt x="886967" y="4572"/>
                </a:lnTo>
                <a:lnTo>
                  <a:pt x="899159" y="4572"/>
                </a:lnTo>
                <a:lnTo>
                  <a:pt x="900683" y="6095"/>
                </a:lnTo>
                <a:lnTo>
                  <a:pt x="905256" y="12191"/>
                </a:lnTo>
                <a:lnTo>
                  <a:pt x="905256" y="19812"/>
                </a:lnTo>
                <a:lnTo>
                  <a:pt x="900683" y="24383"/>
                </a:lnTo>
                <a:lnTo>
                  <a:pt x="897635" y="25908"/>
                </a:lnTo>
                <a:lnTo>
                  <a:pt x="896111" y="28956"/>
                </a:lnTo>
                <a:close/>
              </a:path>
              <a:path w="905510" h="58419">
                <a:moveTo>
                  <a:pt x="880872" y="6095"/>
                </a:moveTo>
                <a:lnTo>
                  <a:pt x="879348" y="6095"/>
                </a:lnTo>
                <a:lnTo>
                  <a:pt x="881634" y="5334"/>
                </a:lnTo>
                <a:lnTo>
                  <a:pt x="881481" y="5791"/>
                </a:lnTo>
                <a:lnTo>
                  <a:pt x="880872" y="6095"/>
                </a:lnTo>
                <a:close/>
              </a:path>
              <a:path w="905510" h="58419">
                <a:moveTo>
                  <a:pt x="880872" y="7619"/>
                </a:moveTo>
                <a:lnTo>
                  <a:pt x="881426" y="5957"/>
                </a:lnTo>
                <a:lnTo>
                  <a:pt x="882903" y="5588"/>
                </a:lnTo>
                <a:lnTo>
                  <a:pt x="880872" y="7619"/>
                </a:lnTo>
                <a:close/>
              </a:path>
              <a:path w="905510" h="58419">
                <a:moveTo>
                  <a:pt x="880872" y="6095"/>
                </a:moveTo>
                <a:lnTo>
                  <a:pt x="881481" y="5791"/>
                </a:lnTo>
                <a:lnTo>
                  <a:pt x="881426" y="5957"/>
                </a:lnTo>
                <a:lnTo>
                  <a:pt x="880872" y="6095"/>
                </a:lnTo>
                <a:close/>
              </a:path>
              <a:path w="905510" h="58419">
                <a:moveTo>
                  <a:pt x="879348" y="9143"/>
                </a:moveTo>
                <a:lnTo>
                  <a:pt x="864108" y="9143"/>
                </a:lnTo>
                <a:lnTo>
                  <a:pt x="870203" y="7620"/>
                </a:lnTo>
                <a:lnTo>
                  <a:pt x="868679" y="7620"/>
                </a:lnTo>
                <a:lnTo>
                  <a:pt x="873251" y="6095"/>
                </a:lnTo>
                <a:lnTo>
                  <a:pt x="880872" y="6095"/>
                </a:lnTo>
                <a:lnTo>
                  <a:pt x="881426" y="5957"/>
                </a:lnTo>
                <a:lnTo>
                  <a:pt x="880872" y="7620"/>
                </a:lnTo>
                <a:lnTo>
                  <a:pt x="879348" y="9143"/>
                </a:lnTo>
                <a:close/>
              </a:path>
              <a:path w="905510" h="58419">
                <a:moveTo>
                  <a:pt x="77724" y="27431"/>
                </a:moveTo>
                <a:lnTo>
                  <a:pt x="56387" y="27431"/>
                </a:lnTo>
                <a:lnTo>
                  <a:pt x="62483" y="25908"/>
                </a:lnTo>
                <a:lnTo>
                  <a:pt x="70104" y="25908"/>
                </a:lnTo>
                <a:lnTo>
                  <a:pt x="77724" y="27431"/>
                </a:lnTo>
                <a:close/>
              </a:path>
              <a:path w="905510" h="58419">
                <a:moveTo>
                  <a:pt x="41147" y="29717"/>
                </a:moveTo>
                <a:lnTo>
                  <a:pt x="42671" y="28956"/>
                </a:lnTo>
                <a:lnTo>
                  <a:pt x="47243" y="27431"/>
                </a:lnTo>
                <a:lnTo>
                  <a:pt x="103631" y="27431"/>
                </a:lnTo>
                <a:lnTo>
                  <a:pt x="112775" y="28956"/>
                </a:lnTo>
                <a:lnTo>
                  <a:pt x="44195" y="28956"/>
                </a:lnTo>
                <a:lnTo>
                  <a:pt x="41147" y="29717"/>
                </a:lnTo>
                <a:close/>
              </a:path>
              <a:path w="905510" h="58419">
                <a:moveTo>
                  <a:pt x="891540" y="30479"/>
                </a:moveTo>
                <a:lnTo>
                  <a:pt x="178308" y="30479"/>
                </a:lnTo>
                <a:lnTo>
                  <a:pt x="211835" y="27431"/>
                </a:lnTo>
                <a:lnTo>
                  <a:pt x="268224" y="27431"/>
                </a:lnTo>
                <a:lnTo>
                  <a:pt x="288035" y="28956"/>
                </a:lnTo>
                <a:lnTo>
                  <a:pt x="894587" y="28956"/>
                </a:lnTo>
                <a:lnTo>
                  <a:pt x="891540" y="30479"/>
                </a:lnTo>
                <a:close/>
              </a:path>
              <a:path w="905510" h="58419">
                <a:moveTo>
                  <a:pt x="39624" y="30479"/>
                </a:moveTo>
                <a:lnTo>
                  <a:pt x="41147" y="29717"/>
                </a:lnTo>
                <a:lnTo>
                  <a:pt x="44195" y="28956"/>
                </a:lnTo>
                <a:lnTo>
                  <a:pt x="39624" y="30479"/>
                </a:lnTo>
                <a:close/>
              </a:path>
              <a:path w="905510" h="58419">
                <a:moveTo>
                  <a:pt x="149351" y="30479"/>
                </a:moveTo>
                <a:lnTo>
                  <a:pt x="39624" y="30479"/>
                </a:lnTo>
                <a:lnTo>
                  <a:pt x="44195" y="28956"/>
                </a:lnTo>
                <a:lnTo>
                  <a:pt x="135635" y="28956"/>
                </a:lnTo>
                <a:lnTo>
                  <a:pt x="149351" y="30479"/>
                </a:lnTo>
                <a:close/>
              </a:path>
              <a:path w="905510" h="58419">
                <a:moveTo>
                  <a:pt x="39624" y="30479"/>
                </a:moveTo>
                <a:lnTo>
                  <a:pt x="38100" y="30479"/>
                </a:lnTo>
                <a:lnTo>
                  <a:pt x="41147" y="29717"/>
                </a:lnTo>
                <a:lnTo>
                  <a:pt x="39624" y="30479"/>
                </a:lnTo>
                <a:close/>
              </a:path>
              <a:path w="905510" h="58419">
                <a:moveTo>
                  <a:pt x="883919" y="32004"/>
                </a:moveTo>
                <a:lnTo>
                  <a:pt x="27431" y="32004"/>
                </a:lnTo>
                <a:lnTo>
                  <a:pt x="30479" y="30479"/>
                </a:lnTo>
                <a:lnTo>
                  <a:pt x="888492" y="30479"/>
                </a:lnTo>
                <a:lnTo>
                  <a:pt x="883919" y="32004"/>
                </a:lnTo>
                <a:close/>
              </a:path>
              <a:path w="905510" h="58419">
                <a:moveTo>
                  <a:pt x="874775" y="33527"/>
                </a:moveTo>
                <a:lnTo>
                  <a:pt x="22859" y="33527"/>
                </a:lnTo>
                <a:lnTo>
                  <a:pt x="24383" y="32004"/>
                </a:lnTo>
                <a:lnTo>
                  <a:pt x="880872" y="32004"/>
                </a:lnTo>
                <a:lnTo>
                  <a:pt x="874775" y="33527"/>
                </a:lnTo>
                <a:close/>
              </a:path>
              <a:path w="905510" h="58419">
                <a:moveTo>
                  <a:pt x="844295" y="36576"/>
                </a:moveTo>
                <a:lnTo>
                  <a:pt x="13716" y="36576"/>
                </a:lnTo>
                <a:lnTo>
                  <a:pt x="19812" y="33527"/>
                </a:lnTo>
                <a:lnTo>
                  <a:pt x="873251" y="33527"/>
                </a:lnTo>
                <a:lnTo>
                  <a:pt x="867156" y="35052"/>
                </a:lnTo>
                <a:lnTo>
                  <a:pt x="851916" y="35052"/>
                </a:lnTo>
                <a:lnTo>
                  <a:pt x="844295" y="36576"/>
                </a:lnTo>
                <a:close/>
              </a:path>
              <a:path w="905510" h="58419">
                <a:moveTo>
                  <a:pt x="25908" y="56388"/>
                </a:moveTo>
                <a:lnTo>
                  <a:pt x="6095" y="56388"/>
                </a:lnTo>
                <a:lnTo>
                  <a:pt x="1524" y="53339"/>
                </a:lnTo>
                <a:lnTo>
                  <a:pt x="0" y="48768"/>
                </a:lnTo>
                <a:lnTo>
                  <a:pt x="0" y="44196"/>
                </a:lnTo>
                <a:lnTo>
                  <a:pt x="1524" y="39623"/>
                </a:lnTo>
                <a:lnTo>
                  <a:pt x="6095" y="35052"/>
                </a:lnTo>
                <a:lnTo>
                  <a:pt x="10667" y="36576"/>
                </a:lnTo>
                <a:lnTo>
                  <a:pt x="835151" y="36576"/>
                </a:lnTo>
                <a:lnTo>
                  <a:pt x="824483" y="38100"/>
                </a:lnTo>
                <a:lnTo>
                  <a:pt x="810767" y="38100"/>
                </a:lnTo>
                <a:lnTo>
                  <a:pt x="798575" y="39623"/>
                </a:lnTo>
                <a:lnTo>
                  <a:pt x="717803" y="39623"/>
                </a:lnTo>
                <a:lnTo>
                  <a:pt x="697992" y="41147"/>
                </a:lnTo>
                <a:lnTo>
                  <a:pt x="676656" y="41147"/>
                </a:lnTo>
                <a:lnTo>
                  <a:pt x="655319" y="42672"/>
                </a:lnTo>
                <a:lnTo>
                  <a:pt x="632459" y="42672"/>
                </a:lnTo>
                <a:lnTo>
                  <a:pt x="608075" y="44196"/>
                </a:lnTo>
                <a:lnTo>
                  <a:pt x="585216" y="44196"/>
                </a:lnTo>
                <a:lnTo>
                  <a:pt x="537972" y="47243"/>
                </a:lnTo>
                <a:lnTo>
                  <a:pt x="536448" y="47243"/>
                </a:lnTo>
                <a:lnTo>
                  <a:pt x="489203" y="50292"/>
                </a:lnTo>
                <a:lnTo>
                  <a:pt x="51816" y="50292"/>
                </a:lnTo>
                <a:lnTo>
                  <a:pt x="48767" y="51815"/>
                </a:lnTo>
                <a:lnTo>
                  <a:pt x="45720" y="53339"/>
                </a:lnTo>
                <a:lnTo>
                  <a:pt x="36575" y="53339"/>
                </a:lnTo>
                <a:lnTo>
                  <a:pt x="33527" y="54864"/>
                </a:lnTo>
                <a:lnTo>
                  <a:pt x="28955" y="54864"/>
                </a:lnTo>
                <a:lnTo>
                  <a:pt x="25908" y="56388"/>
                </a:lnTo>
                <a:close/>
              </a:path>
              <a:path w="905510" h="58419">
                <a:moveTo>
                  <a:pt x="13716" y="36576"/>
                </a:moveTo>
                <a:lnTo>
                  <a:pt x="12191" y="36576"/>
                </a:lnTo>
                <a:lnTo>
                  <a:pt x="15239" y="35052"/>
                </a:lnTo>
                <a:lnTo>
                  <a:pt x="13716" y="36576"/>
                </a:lnTo>
                <a:close/>
              </a:path>
              <a:path w="905510" h="58419">
                <a:moveTo>
                  <a:pt x="48768" y="51815"/>
                </a:moveTo>
                <a:lnTo>
                  <a:pt x="51816" y="50292"/>
                </a:lnTo>
                <a:lnTo>
                  <a:pt x="48768" y="51815"/>
                </a:lnTo>
                <a:close/>
              </a:path>
              <a:path w="905510" h="58419">
                <a:moveTo>
                  <a:pt x="54863" y="51815"/>
                </a:moveTo>
                <a:lnTo>
                  <a:pt x="48768" y="51815"/>
                </a:lnTo>
                <a:lnTo>
                  <a:pt x="51816" y="50292"/>
                </a:lnTo>
                <a:lnTo>
                  <a:pt x="59435" y="50292"/>
                </a:lnTo>
                <a:lnTo>
                  <a:pt x="54863" y="51815"/>
                </a:lnTo>
                <a:close/>
              </a:path>
              <a:path w="905510" h="58419">
                <a:moveTo>
                  <a:pt x="373379" y="51815"/>
                </a:moveTo>
                <a:lnTo>
                  <a:pt x="92963" y="51815"/>
                </a:lnTo>
                <a:lnTo>
                  <a:pt x="83820" y="50292"/>
                </a:lnTo>
                <a:lnTo>
                  <a:pt x="394716" y="50292"/>
                </a:lnTo>
                <a:lnTo>
                  <a:pt x="373379" y="51815"/>
                </a:lnTo>
                <a:close/>
              </a:path>
              <a:path w="905510" h="58419">
                <a:moveTo>
                  <a:pt x="196595" y="53339"/>
                </a:moveTo>
                <a:lnTo>
                  <a:pt x="109727" y="53339"/>
                </a:lnTo>
                <a:lnTo>
                  <a:pt x="100583" y="51815"/>
                </a:lnTo>
                <a:lnTo>
                  <a:pt x="213359" y="51815"/>
                </a:lnTo>
                <a:lnTo>
                  <a:pt x="196595" y="53339"/>
                </a:lnTo>
                <a:close/>
              </a:path>
              <a:path w="905510" h="58419">
                <a:moveTo>
                  <a:pt x="330708" y="53339"/>
                </a:moveTo>
                <a:lnTo>
                  <a:pt x="286511" y="53339"/>
                </a:lnTo>
                <a:lnTo>
                  <a:pt x="266700" y="51815"/>
                </a:lnTo>
                <a:lnTo>
                  <a:pt x="352043" y="51815"/>
                </a:lnTo>
                <a:lnTo>
                  <a:pt x="330708" y="53339"/>
                </a:lnTo>
                <a:close/>
              </a:path>
              <a:path w="905510" h="58419">
                <a:moveTo>
                  <a:pt x="164591" y="54864"/>
                </a:moveTo>
                <a:lnTo>
                  <a:pt x="147827" y="54864"/>
                </a:lnTo>
                <a:lnTo>
                  <a:pt x="134111" y="53339"/>
                </a:lnTo>
                <a:lnTo>
                  <a:pt x="179832" y="53339"/>
                </a:lnTo>
                <a:lnTo>
                  <a:pt x="164591" y="54864"/>
                </a:lnTo>
                <a:close/>
              </a:path>
              <a:path w="905510" h="58419">
                <a:moveTo>
                  <a:pt x="19812" y="57911"/>
                </a:moveTo>
                <a:lnTo>
                  <a:pt x="15239" y="57911"/>
                </a:lnTo>
                <a:lnTo>
                  <a:pt x="9143" y="56388"/>
                </a:lnTo>
                <a:lnTo>
                  <a:pt x="21335" y="56388"/>
                </a:lnTo>
                <a:lnTo>
                  <a:pt x="19812" y="579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76" name="object 8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41092" y="1295400"/>
            <a:ext cx="310896" cy="332740"/>
          </a:xfrm>
          <a:prstGeom prst="rect">
            <a:avLst/>
          </a:prstGeom>
        </p:spPr>
      </p:pic>
      <p:pic>
        <p:nvPicPr>
          <p:cNvPr id="2097277" name="object 9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0432" y="2045208"/>
            <a:ext cx="608076" cy="488950"/>
          </a:xfrm>
          <a:prstGeom prst="rect">
            <a:avLst/>
          </a:prstGeom>
        </p:spPr>
      </p:pic>
      <p:pic>
        <p:nvPicPr>
          <p:cNvPr id="2097278" name="object 10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47672" y="2287524"/>
            <a:ext cx="204215" cy="100583"/>
          </a:xfrm>
          <a:prstGeom prst="rect">
            <a:avLst/>
          </a:prstGeom>
        </p:spPr>
      </p:pic>
      <p:grpSp>
        <p:nvGrpSpPr>
          <p:cNvPr id="80" name="object 11"/>
          <p:cNvGrpSpPr/>
          <p:nvPr/>
        </p:nvGrpSpPr>
        <p:grpSpPr>
          <a:xfrm>
            <a:off x="2321051" y="1879092"/>
            <a:ext cx="1240790" cy="563880"/>
            <a:chOff x="2321051" y="1879092"/>
            <a:chExt cx="1240790" cy="563880"/>
          </a:xfrm>
        </p:grpSpPr>
        <p:pic>
          <p:nvPicPr>
            <p:cNvPr id="2097279" name="object 12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1051" y="1956816"/>
              <a:ext cx="1234440" cy="486156"/>
            </a:xfrm>
            <a:prstGeom prst="rect">
              <a:avLst/>
            </a:prstGeom>
          </p:spPr>
        </p:pic>
        <p:pic>
          <p:nvPicPr>
            <p:cNvPr id="2097280" name="object 13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2027" y="1879092"/>
              <a:ext cx="289559" cy="375920"/>
            </a:xfrm>
            <a:prstGeom prst="rect">
              <a:avLst/>
            </a:prstGeom>
          </p:spPr>
        </p:pic>
      </p:grpSp>
      <p:pic>
        <p:nvPicPr>
          <p:cNvPr id="2097281" name="object 14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75788" y="2499360"/>
            <a:ext cx="413003" cy="352298"/>
          </a:xfrm>
          <a:prstGeom prst="rect">
            <a:avLst/>
          </a:prstGeom>
        </p:spPr>
      </p:pic>
      <p:pic>
        <p:nvPicPr>
          <p:cNvPr id="2097282" name="object 15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46475" y="1574292"/>
            <a:ext cx="76200" cy="211836"/>
          </a:xfrm>
          <a:prstGeom prst="rect">
            <a:avLst/>
          </a:prstGeom>
        </p:spPr>
      </p:pic>
      <p:pic>
        <p:nvPicPr>
          <p:cNvPr id="2097283" name="object 16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4420" y="3264407"/>
            <a:ext cx="643127" cy="588264"/>
          </a:xfrm>
          <a:prstGeom prst="rect">
            <a:avLst/>
          </a:prstGeom>
        </p:spPr>
      </p:pic>
      <p:sp>
        <p:nvSpPr>
          <p:cNvPr id="1048756" name="object 17"/>
          <p:cNvSpPr/>
          <p:nvPr/>
        </p:nvSpPr>
        <p:spPr>
          <a:xfrm>
            <a:off x="1932419" y="3584460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92024" y="9144"/>
                </a:moveTo>
                <a:lnTo>
                  <a:pt x="190500" y="4572"/>
                </a:lnTo>
                <a:lnTo>
                  <a:pt x="185928" y="0"/>
                </a:lnTo>
                <a:lnTo>
                  <a:pt x="153924" y="0"/>
                </a:lnTo>
                <a:lnTo>
                  <a:pt x="152400" y="1524"/>
                </a:lnTo>
                <a:lnTo>
                  <a:pt x="146304" y="1524"/>
                </a:lnTo>
                <a:lnTo>
                  <a:pt x="134112" y="4572"/>
                </a:lnTo>
                <a:lnTo>
                  <a:pt x="126492" y="4572"/>
                </a:lnTo>
                <a:lnTo>
                  <a:pt x="120396" y="6096"/>
                </a:lnTo>
                <a:lnTo>
                  <a:pt x="121920" y="6096"/>
                </a:lnTo>
                <a:lnTo>
                  <a:pt x="115824" y="7620"/>
                </a:lnTo>
                <a:lnTo>
                  <a:pt x="114300" y="7620"/>
                </a:lnTo>
                <a:lnTo>
                  <a:pt x="108204" y="9144"/>
                </a:lnTo>
                <a:lnTo>
                  <a:pt x="102108" y="9144"/>
                </a:lnTo>
                <a:lnTo>
                  <a:pt x="94488" y="10668"/>
                </a:lnTo>
                <a:lnTo>
                  <a:pt x="82296" y="10668"/>
                </a:lnTo>
                <a:lnTo>
                  <a:pt x="74676" y="9144"/>
                </a:lnTo>
                <a:lnTo>
                  <a:pt x="64008" y="9144"/>
                </a:lnTo>
                <a:lnTo>
                  <a:pt x="57912" y="10668"/>
                </a:lnTo>
                <a:lnTo>
                  <a:pt x="36576" y="10668"/>
                </a:lnTo>
                <a:lnTo>
                  <a:pt x="32766" y="11938"/>
                </a:lnTo>
                <a:lnTo>
                  <a:pt x="28956" y="10668"/>
                </a:lnTo>
                <a:lnTo>
                  <a:pt x="24384" y="10668"/>
                </a:lnTo>
                <a:lnTo>
                  <a:pt x="19812" y="12192"/>
                </a:lnTo>
                <a:lnTo>
                  <a:pt x="13716" y="12192"/>
                </a:lnTo>
                <a:lnTo>
                  <a:pt x="9144" y="13716"/>
                </a:lnTo>
                <a:lnTo>
                  <a:pt x="3048" y="15240"/>
                </a:lnTo>
                <a:lnTo>
                  <a:pt x="0" y="21336"/>
                </a:lnTo>
                <a:lnTo>
                  <a:pt x="1524" y="27432"/>
                </a:lnTo>
                <a:lnTo>
                  <a:pt x="1524" y="33528"/>
                </a:lnTo>
                <a:lnTo>
                  <a:pt x="7620" y="38100"/>
                </a:lnTo>
                <a:lnTo>
                  <a:pt x="15240" y="38100"/>
                </a:lnTo>
                <a:lnTo>
                  <a:pt x="17526" y="36957"/>
                </a:lnTo>
                <a:lnTo>
                  <a:pt x="19812" y="38100"/>
                </a:lnTo>
                <a:lnTo>
                  <a:pt x="105156" y="38100"/>
                </a:lnTo>
                <a:lnTo>
                  <a:pt x="112776" y="36576"/>
                </a:lnTo>
                <a:lnTo>
                  <a:pt x="118872" y="35052"/>
                </a:lnTo>
                <a:lnTo>
                  <a:pt x="118872" y="36576"/>
                </a:lnTo>
                <a:lnTo>
                  <a:pt x="124968" y="35052"/>
                </a:lnTo>
                <a:lnTo>
                  <a:pt x="126492" y="35052"/>
                </a:lnTo>
                <a:lnTo>
                  <a:pt x="138684" y="32004"/>
                </a:lnTo>
                <a:lnTo>
                  <a:pt x="146304" y="32004"/>
                </a:lnTo>
                <a:lnTo>
                  <a:pt x="146304" y="30480"/>
                </a:lnTo>
                <a:lnTo>
                  <a:pt x="152400" y="28956"/>
                </a:lnTo>
                <a:lnTo>
                  <a:pt x="152400" y="30480"/>
                </a:lnTo>
                <a:lnTo>
                  <a:pt x="158496" y="28956"/>
                </a:lnTo>
                <a:lnTo>
                  <a:pt x="164592" y="27432"/>
                </a:lnTo>
                <a:lnTo>
                  <a:pt x="169164" y="27432"/>
                </a:lnTo>
                <a:lnTo>
                  <a:pt x="169164" y="25908"/>
                </a:lnTo>
                <a:lnTo>
                  <a:pt x="175260" y="25908"/>
                </a:lnTo>
                <a:lnTo>
                  <a:pt x="178308" y="24384"/>
                </a:lnTo>
                <a:lnTo>
                  <a:pt x="181356" y="24384"/>
                </a:lnTo>
                <a:lnTo>
                  <a:pt x="190500" y="19812"/>
                </a:lnTo>
                <a:lnTo>
                  <a:pt x="192024" y="15240"/>
                </a:lnTo>
                <a:lnTo>
                  <a:pt x="192024" y="9144"/>
                </a:lnTo>
                <a:close/>
              </a:path>
              <a:path w="208914" h="93345">
                <a:moveTo>
                  <a:pt x="208800" y="74676"/>
                </a:moveTo>
                <a:lnTo>
                  <a:pt x="208673" y="68072"/>
                </a:lnTo>
                <a:lnTo>
                  <a:pt x="207276" y="62484"/>
                </a:lnTo>
                <a:lnTo>
                  <a:pt x="201180" y="57912"/>
                </a:lnTo>
                <a:lnTo>
                  <a:pt x="181368" y="57912"/>
                </a:lnTo>
                <a:lnTo>
                  <a:pt x="175272" y="59436"/>
                </a:lnTo>
                <a:lnTo>
                  <a:pt x="169176" y="59436"/>
                </a:lnTo>
                <a:lnTo>
                  <a:pt x="161556" y="60960"/>
                </a:lnTo>
                <a:lnTo>
                  <a:pt x="144792" y="60960"/>
                </a:lnTo>
                <a:lnTo>
                  <a:pt x="137172" y="62484"/>
                </a:lnTo>
                <a:lnTo>
                  <a:pt x="124980" y="65532"/>
                </a:lnTo>
                <a:lnTo>
                  <a:pt x="118884" y="65532"/>
                </a:lnTo>
                <a:lnTo>
                  <a:pt x="112788" y="62484"/>
                </a:lnTo>
                <a:lnTo>
                  <a:pt x="108216" y="64008"/>
                </a:lnTo>
                <a:lnTo>
                  <a:pt x="106692" y="65532"/>
                </a:lnTo>
                <a:lnTo>
                  <a:pt x="103644" y="67056"/>
                </a:lnTo>
                <a:lnTo>
                  <a:pt x="102120" y="67056"/>
                </a:lnTo>
                <a:lnTo>
                  <a:pt x="97548" y="68580"/>
                </a:lnTo>
                <a:lnTo>
                  <a:pt x="94500" y="73152"/>
                </a:lnTo>
                <a:lnTo>
                  <a:pt x="92976" y="77724"/>
                </a:lnTo>
                <a:lnTo>
                  <a:pt x="92976" y="83820"/>
                </a:lnTo>
                <a:lnTo>
                  <a:pt x="96024" y="86868"/>
                </a:lnTo>
                <a:lnTo>
                  <a:pt x="100596" y="89916"/>
                </a:lnTo>
                <a:lnTo>
                  <a:pt x="103644" y="89916"/>
                </a:lnTo>
                <a:lnTo>
                  <a:pt x="109740" y="92964"/>
                </a:lnTo>
                <a:lnTo>
                  <a:pt x="117360" y="92964"/>
                </a:lnTo>
                <a:lnTo>
                  <a:pt x="121932" y="91440"/>
                </a:lnTo>
                <a:lnTo>
                  <a:pt x="120408" y="92964"/>
                </a:lnTo>
                <a:lnTo>
                  <a:pt x="126504" y="91440"/>
                </a:lnTo>
                <a:lnTo>
                  <a:pt x="134124" y="91440"/>
                </a:lnTo>
                <a:lnTo>
                  <a:pt x="149364" y="88392"/>
                </a:lnTo>
                <a:lnTo>
                  <a:pt x="170700" y="88392"/>
                </a:lnTo>
                <a:lnTo>
                  <a:pt x="170700" y="86868"/>
                </a:lnTo>
                <a:lnTo>
                  <a:pt x="184416" y="86868"/>
                </a:lnTo>
                <a:lnTo>
                  <a:pt x="185940" y="85344"/>
                </a:lnTo>
                <a:lnTo>
                  <a:pt x="193560" y="83820"/>
                </a:lnTo>
                <a:lnTo>
                  <a:pt x="199656" y="82296"/>
                </a:lnTo>
                <a:lnTo>
                  <a:pt x="205752" y="80772"/>
                </a:lnTo>
                <a:lnTo>
                  <a:pt x="208800" y="746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84" name="object 18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44496" y="3107436"/>
            <a:ext cx="344423" cy="320039"/>
          </a:xfrm>
          <a:prstGeom prst="rect">
            <a:avLst/>
          </a:prstGeom>
        </p:spPr>
      </p:pic>
      <p:pic>
        <p:nvPicPr>
          <p:cNvPr id="2097285" name="object 19"/>
          <p:cNvPicPr>
            <a:picLocks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83764" y="3759708"/>
            <a:ext cx="521207" cy="446531"/>
          </a:xfrm>
          <a:prstGeom prst="rect">
            <a:avLst/>
          </a:prstGeom>
        </p:spPr>
      </p:pic>
      <p:pic>
        <p:nvPicPr>
          <p:cNvPr id="2097286" name="object 20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439924" y="3189732"/>
            <a:ext cx="2354579" cy="473963"/>
          </a:xfrm>
          <a:prstGeom prst="rect">
            <a:avLst/>
          </a:prstGeom>
        </p:spPr>
      </p:pic>
      <p:pic>
        <p:nvPicPr>
          <p:cNvPr id="2097287" name="object 21"/>
          <p:cNvPicPr>
            <a:picLocks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37559" y="3866388"/>
            <a:ext cx="205740" cy="225552"/>
          </a:xfrm>
          <a:prstGeom prst="rect">
            <a:avLst/>
          </a:prstGeom>
        </p:spPr>
      </p:pic>
      <p:pic>
        <p:nvPicPr>
          <p:cNvPr id="2097288" name="object 22"/>
          <p:cNvPicPr>
            <a:picLocks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78352" y="3793236"/>
            <a:ext cx="617220" cy="374904"/>
          </a:xfrm>
          <a:prstGeom prst="rect">
            <a:avLst/>
          </a:prstGeom>
        </p:spPr>
      </p:pic>
      <p:sp>
        <p:nvSpPr>
          <p:cNvPr id="1048757" name="object 23"/>
          <p:cNvSpPr/>
          <p:nvPr/>
        </p:nvSpPr>
        <p:spPr>
          <a:xfrm>
            <a:off x="2084832" y="4767071"/>
            <a:ext cx="169545" cy="108585"/>
          </a:xfrm>
          <a:custGeom>
            <a:avLst/>
            <a:gdLst/>
            <a:ahLst/>
            <a:cxnLst/>
            <a:rect l="l" t="t" r="r" b="b"/>
            <a:pathLst>
              <a:path w="169544" h="108585">
                <a:moveTo>
                  <a:pt x="167640" y="16764"/>
                </a:moveTo>
                <a:lnTo>
                  <a:pt x="166116" y="10668"/>
                </a:lnTo>
                <a:lnTo>
                  <a:pt x="166116" y="4572"/>
                </a:lnTo>
                <a:lnTo>
                  <a:pt x="160020" y="0"/>
                </a:lnTo>
                <a:lnTo>
                  <a:pt x="144780" y="0"/>
                </a:lnTo>
                <a:lnTo>
                  <a:pt x="140208" y="1524"/>
                </a:lnTo>
                <a:lnTo>
                  <a:pt x="143256" y="0"/>
                </a:lnTo>
                <a:lnTo>
                  <a:pt x="138684" y="1524"/>
                </a:lnTo>
                <a:lnTo>
                  <a:pt x="132588" y="1524"/>
                </a:lnTo>
                <a:lnTo>
                  <a:pt x="128016" y="3048"/>
                </a:lnTo>
                <a:lnTo>
                  <a:pt x="128016" y="1524"/>
                </a:lnTo>
                <a:lnTo>
                  <a:pt x="121920" y="3048"/>
                </a:lnTo>
                <a:lnTo>
                  <a:pt x="117348" y="3048"/>
                </a:lnTo>
                <a:lnTo>
                  <a:pt x="115824" y="4572"/>
                </a:lnTo>
                <a:lnTo>
                  <a:pt x="109728" y="6096"/>
                </a:lnTo>
                <a:lnTo>
                  <a:pt x="112776" y="4572"/>
                </a:lnTo>
                <a:lnTo>
                  <a:pt x="106680" y="4572"/>
                </a:lnTo>
                <a:lnTo>
                  <a:pt x="99060" y="6096"/>
                </a:lnTo>
                <a:lnTo>
                  <a:pt x="86868" y="6096"/>
                </a:lnTo>
                <a:lnTo>
                  <a:pt x="79248" y="7620"/>
                </a:lnTo>
                <a:lnTo>
                  <a:pt x="33528" y="7620"/>
                </a:lnTo>
                <a:lnTo>
                  <a:pt x="28956" y="9144"/>
                </a:lnTo>
                <a:lnTo>
                  <a:pt x="13716" y="9144"/>
                </a:lnTo>
                <a:lnTo>
                  <a:pt x="10668" y="10668"/>
                </a:lnTo>
                <a:lnTo>
                  <a:pt x="9144" y="10668"/>
                </a:lnTo>
                <a:lnTo>
                  <a:pt x="3048" y="13716"/>
                </a:lnTo>
                <a:lnTo>
                  <a:pt x="0" y="16764"/>
                </a:lnTo>
                <a:lnTo>
                  <a:pt x="0" y="25908"/>
                </a:lnTo>
                <a:lnTo>
                  <a:pt x="1524" y="28956"/>
                </a:lnTo>
                <a:lnTo>
                  <a:pt x="4572" y="32004"/>
                </a:lnTo>
                <a:lnTo>
                  <a:pt x="7620" y="33528"/>
                </a:lnTo>
                <a:lnTo>
                  <a:pt x="12192" y="33528"/>
                </a:lnTo>
                <a:lnTo>
                  <a:pt x="15240" y="32004"/>
                </a:lnTo>
                <a:lnTo>
                  <a:pt x="57912" y="32004"/>
                </a:lnTo>
                <a:lnTo>
                  <a:pt x="65532" y="33528"/>
                </a:lnTo>
                <a:lnTo>
                  <a:pt x="80772" y="33528"/>
                </a:lnTo>
                <a:lnTo>
                  <a:pt x="88392" y="32004"/>
                </a:lnTo>
                <a:lnTo>
                  <a:pt x="112776" y="32004"/>
                </a:lnTo>
                <a:lnTo>
                  <a:pt x="115824" y="30480"/>
                </a:lnTo>
                <a:lnTo>
                  <a:pt x="120396" y="30480"/>
                </a:lnTo>
                <a:lnTo>
                  <a:pt x="126492" y="28956"/>
                </a:lnTo>
                <a:lnTo>
                  <a:pt x="131064" y="28956"/>
                </a:lnTo>
                <a:lnTo>
                  <a:pt x="135636" y="27432"/>
                </a:lnTo>
                <a:lnTo>
                  <a:pt x="146304" y="27432"/>
                </a:lnTo>
                <a:lnTo>
                  <a:pt x="150876" y="25908"/>
                </a:lnTo>
                <a:lnTo>
                  <a:pt x="153924" y="25908"/>
                </a:lnTo>
                <a:lnTo>
                  <a:pt x="156972" y="24384"/>
                </a:lnTo>
                <a:lnTo>
                  <a:pt x="163068" y="22860"/>
                </a:lnTo>
                <a:lnTo>
                  <a:pt x="166497" y="18288"/>
                </a:lnTo>
                <a:lnTo>
                  <a:pt x="167640" y="16764"/>
                </a:lnTo>
                <a:close/>
              </a:path>
              <a:path w="169544" h="108585">
                <a:moveTo>
                  <a:pt x="169151" y="88392"/>
                </a:moveTo>
                <a:lnTo>
                  <a:pt x="167627" y="85344"/>
                </a:lnTo>
                <a:lnTo>
                  <a:pt x="167627" y="82296"/>
                </a:lnTo>
                <a:lnTo>
                  <a:pt x="164579" y="80772"/>
                </a:lnTo>
                <a:lnTo>
                  <a:pt x="163055" y="80772"/>
                </a:lnTo>
                <a:lnTo>
                  <a:pt x="135623" y="77724"/>
                </a:lnTo>
                <a:lnTo>
                  <a:pt x="134099" y="77724"/>
                </a:lnTo>
                <a:lnTo>
                  <a:pt x="120383" y="79248"/>
                </a:lnTo>
                <a:lnTo>
                  <a:pt x="108191" y="80772"/>
                </a:lnTo>
                <a:lnTo>
                  <a:pt x="95999" y="80772"/>
                </a:lnTo>
                <a:lnTo>
                  <a:pt x="85331" y="82296"/>
                </a:lnTo>
                <a:lnTo>
                  <a:pt x="73139" y="83820"/>
                </a:lnTo>
                <a:lnTo>
                  <a:pt x="45707" y="83820"/>
                </a:lnTo>
                <a:lnTo>
                  <a:pt x="44183" y="82296"/>
                </a:lnTo>
                <a:lnTo>
                  <a:pt x="41135" y="79248"/>
                </a:lnTo>
                <a:lnTo>
                  <a:pt x="30467" y="79248"/>
                </a:lnTo>
                <a:lnTo>
                  <a:pt x="27419" y="80772"/>
                </a:lnTo>
                <a:lnTo>
                  <a:pt x="25895" y="83820"/>
                </a:lnTo>
                <a:lnTo>
                  <a:pt x="22847" y="86868"/>
                </a:lnTo>
                <a:lnTo>
                  <a:pt x="22847" y="91440"/>
                </a:lnTo>
                <a:lnTo>
                  <a:pt x="24371" y="94488"/>
                </a:lnTo>
                <a:lnTo>
                  <a:pt x="25895" y="99060"/>
                </a:lnTo>
                <a:lnTo>
                  <a:pt x="30467" y="103632"/>
                </a:lnTo>
                <a:lnTo>
                  <a:pt x="33515" y="103632"/>
                </a:lnTo>
                <a:lnTo>
                  <a:pt x="38087" y="105156"/>
                </a:lnTo>
                <a:lnTo>
                  <a:pt x="39611" y="105156"/>
                </a:lnTo>
                <a:lnTo>
                  <a:pt x="47231" y="106680"/>
                </a:lnTo>
                <a:lnTo>
                  <a:pt x="54851" y="106680"/>
                </a:lnTo>
                <a:lnTo>
                  <a:pt x="56375" y="108204"/>
                </a:lnTo>
                <a:lnTo>
                  <a:pt x="74663" y="108204"/>
                </a:lnTo>
                <a:lnTo>
                  <a:pt x="86855" y="106680"/>
                </a:lnTo>
                <a:lnTo>
                  <a:pt x="97523" y="106680"/>
                </a:lnTo>
                <a:lnTo>
                  <a:pt x="109715" y="105156"/>
                </a:lnTo>
                <a:lnTo>
                  <a:pt x="111239" y="105156"/>
                </a:lnTo>
                <a:lnTo>
                  <a:pt x="123431" y="103632"/>
                </a:lnTo>
                <a:lnTo>
                  <a:pt x="135623" y="103632"/>
                </a:lnTo>
                <a:lnTo>
                  <a:pt x="138671" y="102108"/>
                </a:lnTo>
                <a:lnTo>
                  <a:pt x="150863" y="99060"/>
                </a:lnTo>
                <a:lnTo>
                  <a:pt x="152387" y="97536"/>
                </a:lnTo>
                <a:lnTo>
                  <a:pt x="164579" y="92964"/>
                </a:lnTo>
                <a:lnTo>
                  <a:pt x="167627" y="91440"/>
                </a:lnTo>
                <a:lnTo>
                  <a:pt x="169151" y="883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89" name="object 24"/>
          <p:cNvPicPr>
            <a:picLocks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45664" y="4443984"/>
            <a:ext cx="288035" cy="361950"/>
          </a:xfrm>
          <a:prstGeom prst="rect">
            <a:avLst/>
          </a:prstGeom>
        </p:spPr>
      </p:pic>
      <p:sp>
        <p:nvSpPr>
          <p:cNvPr id="1048758" name="object 25"/>
          <p:cNvSpPr/>
          <p:nvPr/>
        </p:nvSpPr>
        <p:spPr>
          <a:xfrm>
            <a:off x="3022092" y="4686312"/>
            <a:ext cx="203200" cy="134620"/>
          </a:xfrm>
          <a:custGeom>
            <a:avLst/>
            <a:gdLst/>
            <a:ahLst/>
            <a:cxnLst/>
            <a:rect l="l" t="t" r="r" b="b"/>
            <a:pathLst>
              <a:path w="203200" h="134620">
                <a:moveTo>
                  <a:pt x="202692" y="100584"/>
                </a:moveTo>
                <a:lnTo>
                  <a:pt x="200660" y="97536"/>
                </a:lnTo>
                <a:lnTo>
                  <a:pt x="199644" y="96012"/>
                </a:lnTo>
                <a:lnTo>
                  <a:pt x="195072" y="92964"/>
                </a:lnTo>
                <a:lnTo>
                  <a:pt x="192024" y="89916"/>
                </a:lnTo>
                <a:lnTo>
                  <a:pt x="185915" y="91440"/>
                </a:lnTo>
                <a:lnTo>
                  <a:pt x="181356" y="96012"/>
                </a:lnTo>
                <a:lnTo>
                  <a:pt x="179832" y="96012"/>
                </a:lnTo>
                <a:lnTo>
                  <a:pt x="176784" y="99060"/>
                </a:lnTo>
                <a:lnTo>
                  <a:pt x="173723" y="100584"/>
                </a:lnTo>
                <a:lnTo>
                  <a:pt x="172199" y="100584"/>
                </a:lnTo>
                <a:lnTo>
                  <a:pt x="169164" y="102108"/>
                </a:lnTo>
                <a:lnTo>
                  <a:pt x="170688" y="100584"/>
                </a:lnTo>
                <a:lnTo>
                  <a:pt x="167640" y="102108"/>
                </a:lnTo>
                <a:lnTo>
                  <a:pt x="164592" y="102108"/>
                </a:lnTo>
                <a:lnTo>
                  <a:pt x="155448" y="105156"/>
                </a:lnTo>
                <a:lnTo>
                  <a:pt x="135623" y="105156"/>
                </a:lnTo>
                <a:lnTo>
                  <a:pt x="131064" y="106680"/>
                </a:lnTo>
                <a:lnTo>
                  <a:pt x="120396" y="106680"/>
                </a:lnTo>
                <a:lnTo>
                  <a:pt x="114300" y="105156"/>
                </a:lnTo>
                <a:lnTo>
                  <a:pt x="103632" y="105156"/>
                </a:lnTo>
                <a:lnTo>
                  <a:pt x="97523" y="103632"/>
                </a:lnTo>
                <a:lnTo>
                  <a:pt x="91440" y="103632"/>
                </a:lnTo>
                <a:lnTo>
                  <a:pt x="79248" y="100584"/>
                </a:lnTo>
                <a:lnTo>
                  <a:pt x="76200" y="100584"/>
                </a:lnTo>
                <a:lnTo>
                  <a:pt x="71615" y="99060"/>
                </a:lnTo>
                <a:lnTo>
                  <a:pt x="60960" y="99060"/>
                </a:lnTo>
                <a:lnTo>
                  <a:pt x="60350" y="98755"/>
                </a:lnTo>
                <a:lnTo>
                  <a:pt x="60960" y="97536"/>
                </a:lnTo>
                <a:lnTo>
                  <a:pt x="60960" y="96012"/>
                </a:lnTo>
                <a:lnTo>
                  <a:pt x="64008" y="89916"/>
                </a:lnTo>
                <a:lnTo>
                  <a:pt x="65532" y="88392"/>
                </a:lnTo>
                <a:lnTo>
                  <a:pt x="67056" y="85344"/>
                </a:lnTo>
                <a:lnTo>
                  <a:pt x="68580" y="82296"/>
                </a:lnTo>
                <a:lnTo>
                  <a:pt x="68580" y="80772"/>
                </a:lnTo>
                <a:lnTo>
                  <a:pt x="70104" y="79248"/>
                </a:lnTo>
                <a:lnTo>
                  <a:pt x="70104" y="76200"/>
                </a:lnTo>
                <a:lnTo>
                  <a:pt x="73152" y="70091"/>
                </a:lnTo>
                <a:lnTo>
                  <a:pt x="73152" y="68580"/>
                </a:lnTo>
                <a:lnTo>
                  <a:pt x="73152" y="67056"/>
                </a:lnTo>
                <a:lnTo>
                  <a:pt x="74676" y="64008"/>
                </a:lnTo>
                <a:lnTo>
                  <a:pt x="74676" y="62484"/>
                </a:lnTo>
                <a:lnTo>
                  <a:pt x="76200" y="57912"/>
                </a:lnTo>
                <a:lnTo>
                  <a:pt x="76200" y="50292"/>
                </a:lnTo>
                <a:lnTo>
                  <a:pt x="77724" y="47244"/>
                </a:lnTo>
                <a:lnTo>
                  <a:pt x="77724" y="36576"/>
                </a:lnTo>
                <a:lnTo>
                  <a:pt x="77724" y="31991"/>
                </a:lnTo>
                <a:lnTo>
                  <a:pt x="76200" y="27432"/>
                </a:lnTo>
                <a:lnTo>
                  <a:pt x="75438" y="25908"/>
                </a:lnTo>
                <a:lnTo>
                  <a:pt x="71615" y="18288"/>
                </a:lnTo>
                <a:lnTo>
                  <a:pt x="70104" y="16764"/>
                </a:lnTo>
                <a:lnTo>
                  <a:pt x="68580" y="13716"/>
                </a:lnTo>
                <a:lnTo>
                  <a:pt x="67056" y="12192"/>
                </a:lnTo>
                <a:lnTo>
                  <a:pt x="65532" y="9144"/>
                </a:lnTo>
                <a:lnTo>
                  <a:pt x="62484" y="9144"/>
                </a:lnTo>
                <a:lnTo>
                  <a:pt x="60960" y="7620"/>
                </a:lnTo>
                <a:lnTo>
                  <a:pt x="62484" y="7620"/>
                </a:lnTo>
                <a:lnTo>
                  <a:pt x="57899" y="6096"/>
                </a:lnTo>
                <a:lnTo>
                  <a:pt x="51816" y="3048"/>
                </a:lnTo>
                <a:lnTo>
                  <a:pt x="50292" y="3048"/>
                </a:lnTo>
                <a:lnTo>
                  <a:pt x="47231" y="1524"/>
                </a:lnTo>
                <a:lnTo>
                  <a:pt x="48768" y="3048"/>
                </a:lnTo>
                <a:lnTo>
                  <a:pt x="44196" y="1524"/>
                </a:lnTo>
                <a:lnTo>
                  <a:pt x="41148" y="0"/>
                </a:lnTo>
                <a:lnTo>
                  <a:pt x="30480" y="0"/>
                </a:lnTo>
                <a:lnTo>
                  <a:pt x="25908" y="1524"/>
                </a:lnTo>
                <a:lnTo>
                  <a:pt x="24384" y="1524"/>
                </a:lnTo>
                <a:lnTo>
                  <a:pt x="21323" y="3048"/>
                </a:lnTo>
                <a:lnTo>
                  <a:pt x="18288" y="3048"/>
                </a:lnTo>
                <a:lnTo>
                  <a:pt x="15240" y="4572"/>
                </a:lnTo>
                <a:lnTo>
                  <a:pt x="10668" y="9144"/>
                </a:lnTo>
                <a:lnTo>
                  <a:pt x="7607" y="15240"/>
                </a:lnTo>
                <a:lnTo>
                  <a:pt x="6096" y="16764"/>
                </a:lnTo>
                <a:lnTo>
                  <a:pt x="6096" y="18288"/>
                </a:lnTo>
                <a:lnTo>
                  <a:pt x="4572" y="21336"/>
                </a:lnTo>
                <a:lnTo>
                  <a:pt x="4572" y="24384"/>
                </a:lnTo>
                <a:lnTo>
                  <a:pt x="3048" y="27432"/>
                </a:lnTo>
                <a:lnTo>
                  <a:pt x="4572" y="25908"/>
                </a:lnTo>
                <a:lnTo>
                  <a:pt x="3048" y="28956"/>
                </a:lnTo>
                <a:lnTo>
                  <a:pt x="3048" y="35052"/>
                </a:lnTo>
                <a:lnTo>
                  <a:pt x="1524" y="38100"/>
                </a:lnTo>
                <a:lnTo>
                  <a:pt x="1524" y="42672"/>
                </a:lnTo>
                <a:lnTo>
                  <a:pt x="0" y="45720"/>
                </a:lnTo>
                <a:lnTo>
                  <a:pt x="0" y="56388"/>
                </a:lnTo>
                <a:lnTo>
                  <a:pt x="4572" y="62484"/>
                </a:lnTo>
                <a:lnTo>
                  <a:pt x="16764" y="62484"/>
                </a:lnTo>
                <a:lnTo>
                  <a:pt x="21323" y="59436"/>
                </a:lnTo>
                <a:lnTo>
                  <a:pt x="22860" y="53340"/>
                </a:lnTo>
                <a:lnTo>
                  <a:pt x="22860" y="50292"/>
                </a:lnTo>
                <a:lnTo>
                  <a:pt x="24384" y="47244"/>
                </a:lnTo>
                <a:lnTo>
                  <a:pt x="22860" y="48768"/>
                </a:lnTo>
                <a:lnTo>
                  <a:pt x="24384" y="44196"/>
                </a:lnTo>
                <a:lnTo>
                  <a:pt x="25908" y="41148"/>
                </a:lnTo>
                <a:lnTo>
                  <a:pt x="25908" y="39624"/>
                </a:lnTo>
                <a:lnTo>
                  <a:pt x="26416" y="38100"/>
                </a:lnTo>
                <a:lnTo>
                  <a:pt x="27432" y="35052"/>
                </a:lnTo>
                <a:lnTo>
                  <a:pt x="27432" y="31991"/>
                </a:lnTo>
                <a:lnTo>
                  <a:pt x="27432" y="30480"/>
                </a:lnTo>
                <a:lnTo>
                  <a:pt x="27927" y="30480"/>
                </a:lnTo>
                <a:lnTo>
                  <a:pt x="27432" y="31991"/>
                </a:lnTo>
                <a:lnTo>
                  <a:pt x="28194" y="30480"/>
                </a:lnTo>
                <a:lnTo>
                  <a:pt x="28956" y="30480"/>
                </a:lnTo>
                <a:lnTo>
                  <a:pt x="29718" y="28956"/>
                </a:lnTo>
                <a:lnTo>
                  <a:pt x="32004" y="28956"/>
                </a:lnTo>
                <a:lnTo>
                  <a:pt x="35052" y="27432"/>
                </a:lnTo>
                <a:lnTo>
                  <a:pt x="39624" y="28956"/>
                </a:lnTo>
                <a:lnTo>
                  <a:pt x="41148" y="28956"/>
                </a:lnTo>
                <a:lnTo>
                  <a:pt x="44196" y="30480"/>
                </a:lnTo>
                <a:lnTo>
                  <a:pt x="45707" y="31991"/>
                </a:lnTo>
                <a:lnTo>
                  <a:pt x="47231" y="31991"/>
                </a:lnTo>
                <a:lnTo>
                  <a:pt x="47231" y="33528"/>
                </a:lnTo>
                <a:lnTo>
                  <a:pt x="48768" y="35052"/>
                </a:lnTo>
                <a:lnTo>
                  <a:pt x="48768" y="53340"/>
                </a:lnTo>
                <a:lnTo>
                  <a:pt x="47231" y="57912"/>
                </a:lnTo>
                <a:lnTo>
                  <a:pt x="47231" y="59436"/>
                </a:lnTo>
                <a:lnTo>
                  <a:pt x="45707" y="62484"/>
                </a:lnTo>
                <a:lnTo>
                  <a:pt x="45707" y="65532"/>
                </a:lnTo>
                <a:lnTo>
                  <a:pt x="44196" y="68580"/>
                </a:lnTo>
                <a:lnTo>
                  <a:pt x="44196" y="65532"/>
                </a:lnTo>
                <a:lnTo>
                  <a:pt x="42672" y="68580"/>
                </a:lnTo>
                <a:lnTo>
                  <a:pt x="42672" y="71628"/>
                </a:lnTo>
                <a:lnTo>
                  <a:pt x="38100" y="80772"/>
                </a:lnTo>
                <a:lnTo>
                  <a:pt x="38100" y="82296"/>
                </a:lnTo>
                <a:lnTo>
                  <a:pt x="36576" y="85344"/>
                </a:lnTo>
                <a:lnTo>
                  <a:pt x="36576" y="83820"/>
                </a:lnTo>
                <a:lnTo>
                  <a:pt x="35052" y="86868"/>
                </a:lnTo>
                <a:lnTo>
                  <a:pt x="33515" y="88392"/>
                </a:lnTo>
                <a:lnTo>
                  <a:pt x="33515" y="91440"/>
                </a:lnTo>
                <a:lnTo>
                  <a:pt x="30480" y="94488"/>
                </a:lnTo>
                <a:lnTo>
                  <a:pt x="30480" y="96012"/>
                </a:lnTo>
                <a:lnTo>
                  <a:pt x="28956" y="99060"/>
                </a:lnTo>
                <a:lnTo>
                  <a:pt x="24384" y="105156"/>
                </a:lnTo>
                <a:lnTo>
                  <a:pt x="25908" y="112776"/>
                </a:lnTo>
                <a:lnTo>
                  <a:pt x="32004" y="117348"/>
                </a:lnTo>
                <a:lnTo>
                  <a:pt x="33515" y="118872"/>
                </a:lnTo>
                <a:lnTo>
                  <a:pt x="38100" y="121920"/>
                </a:lnTo>
                <a:lnTo>
                  <a:pt x="41148" y="121920"/>
                </a:lnTo>
                <a:lnTo>
                  <a:pt x="45707" y="123444"/>
                </a:lnTo>
                <a:lnTo>
                  <a:pt x="47231" y="123444"/>
                </a:lnTo>
                <a:lnTo>
                  <a:pt x="50292" y="124968"/>
                </a:lnTo>
                <a:lnTo>
                  <a:pt x="54864" y="124968"/>
                </a:lnTo>
                <a:lnTo>
                  <a:pt x="59423" y="126492"/>
                </a:lnTo>
                <a:lnTo>
                  <a:pt x="57899" y="124968"/>
                </a:lnTo>
                <a:lnTo>
                  <a:pt x="62484" y="126492"/>
                </a:lnTo>
                <a:lnTo>
                  <a:pt x="65532" y="126492"/>
                </a:lnTo>
                <a:lnTo>
                  <a:pt x="70104" y="128016"/>
                </a:lnTo>
                <a:lnTo>
                  <a:pt x="76200" y="128016"/>
                </a:lnTo>
                <a:lnTo>
                  <a:pt x="80772" y="129540"/>
                </a:lnTo>
                <a:lnTo>
                  <a:pt x="86868" y="131064"/>
                </a:lnTo>
                <a:lnTo>
                  <a:pt x="91440" y="131064"/>
                </a:lnTo>
                <a:lnTo>
                  <a:pt x="97523" y="132588"/>
                </a:lnTo>
                <a:lnTo>
                  <a:pt x="106680" y="132588"/>
                </a:lnTo>
                <a:lnTo>
                  <a:pt x="112776" y="134112"/>
                </a:lnTo>
                <a:lnTo>
                  <a:pt x="155448" y="134112"/>
                </a:lnTo>
                <a:lnTo>
                  <a:pt x="155448" y="132588"/>
                </a:lnTo>
                <a:lnTo>
                  <a:pt x="161531" y="132588"/>
                </a:lnTo>
                <a:lnTo>
                  <a:pt x="166116" y="131064"/>
                </a:lnTo>
                <a:lnTo>
                  <a:pt x="169164" y="131064"/>
                </a:lnTo>
                <a:lnTo>
                  <a:pt x="173723" y="129540"/>
                </a:lnTo>
                <a:lnTo>
                  <a:pt x="175260" y="129540"/>
                </a:lnTo>
                <a:lnTo>
                  <a:pt x="178308" y="128016"/>
                </a:lnTo>
                <a:lnTo>
                  <a:pt x="181356" y="128016"/>
                </a:lnTo>
                <a:lnTo>
                  <a:pt x="184404" y="124968"/>
                </a:lnTo>
                <a:lnTo>
                  <a:pt x="185915" y="124968"/>
                </a:lnTo>
                <a:lnTo>
                  <a:pt x="192024" y="121920"/>
                </a:lnTo>
                <a:lnTo>
                  <a:pt x="196596" y="117348"/>
                </a:lnTo>
                <a:lnTo>
                  <a:pt x="198107" y="114300"/>
                </a:lnTo>
                <a:lnTo>
                  <a:pt x="198107" y="112776"/>
                </a:lnTo>
                <a:lnTo>
                  <a:pt x="201168" y="106680"/>
                </a:lnTo>
                <a:lnTo>
                  <a:pt x="201168" y="105156"/>
                </a:lnTo>
                <a:lnTo>
                  <a:pt x="202692" y="1005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59" name="object 26"/>
          <p:cNvSpPr/>
          <p:nvPr/>
        </p:nvSpPr>
        <p:spPr>
          <a:xfrm>
            <a:off x="2939795" y="5276087"/>
            <a:ext cx="43180" cy="184785"/>
          </a:xfrm>
          <a:custGeom>
            <a:avLst/>
            <a:gdLst/>
            <a:ahLst/>
            <a:cxnLst/>
            <a:rect l="l" t="t" r="r" b="b"/>
            <a:pathLst>
              <a:path w="43180" h="184785">
                <a:moveTo>
                  <a:pt x="3048" y="64008"/>
                </a:moveTo>
                <a:lnTo>
                  <a:pt x="1524" y="59436"/>
                </a:lnTo>
                <a:lnTo>
                  <a:pt x="1524" y="48768"/>
                </a:lnTo>
                <a:lnTo>
                  <a:pt x="0" y="45720"/>
                </a:lnTo>
                <a:lnTo>
                  <a:pt x="0" y="13716"/>
                </a:lnTo>
                <a:lnTo>
                  <a:pt x="1524" y="10668"/>
                </a:lnTo>
                <a:lnTo>
                  <a:pt x="1524" y="4572"/>
                </a:lnTo>
                <a:lnTo>
                  <a:pt x="3048" y="1524"/>
                </a:lnTo>
                <a:lnTo>
                  <a:pt x="7620" y="0"/>
                </a:lnTo>
                <a:lnTo>
                  <a:pt x="10668" y="0"/>
                </a:lnTo>
                <a:lnTo>
                  <a:pt x="13716" y="1524"/>
                </a:lnTo>
                <a:lnTo>
                  <a:pt x="16002" y="6096"/>
                </a:lnTo>
                <a:lnTo>
                  <a:pt x="15240" y="6096"/>
                </a:lnTo>
                <a:lnTo>
                  <a:pt x="16764" y="9144"/>
                </a:lnTo>
                <a:lnTo>
                  <a:pt x="18288" y="10668"/>
                </a:lnTo>
                <a:lnTo>
                  <a:pt x="21336" y="16764"/>
                </a:lnTo>
                <a:lnTo>
                  <a:pt x="21336" y="19812"/>
                </a:lnTo>
                <a:lnTo>
                  <a:pt x="22860" y="22860"/>
                </a:lnTo>
                <a:lnTo>
                  <a:pt x="22860" y="42672"/>
                </a:lnTo>
                <a:lnTo>
                  <a:pt x="23622" y="42672"/>
                </a:lnTo>
                <a:lnTo>
                  <a:pt x="24384" y="44196"/>
                </a:lnTo>
                <a:lnTo>
                  <a:pt x="24384" y="50292"/>
                </a:lnTo>
                <a:lnTo>
                  <a:pt x="25908" y="54864"/>
                </a:lnTo>
                <a:lnTo>
                  <a:pt x="24384" y="54864"/>
                </a:lnTo>
                <a:lnTo>
                  <a:pt x="25908" y="59436"/>
                </a:lnTo>
                <a:lnTo>
                  <a:pt x="25908" y="60960"/>
                </a:lnTo>
                <a:lnTo>
                  <a:pt x="26289" y="62484"/>
                </a:lnTo>
                <a:lnTo>
                  <a:pt x="3048" y="62484"/>
                </a:lnTo>
                <a:lnTo>
                  <a:pt x="3048" y="64008"/>
                </a:lnTo>
                <a:close/>
              </a:path>
              <a:path w="43180" h="184785">
                <a:moveTo>
                  <a:pt x="16764" y="7620"/>
                </a:moveTo>
                <a:lnTo>
                  <a:pt x="15240" y="6096"/>
                </a:lnTo>
                <a:lnTo>
                  <a:pt x="16002" y="6096"/>
                </a:lnTo>
                <a:lnTo>
                  <a:pt x="16764" y="7620"/>
                </a:lnTo>
                <a:close/>
              </a:path>
              <a:path w="43180" h="184785">
                <a:moveTo>
                  <a:pt x="23622" y="42672"/>
                </a:moveTo>
                <a:lnTo>
                  <a:pt x="22860" y="42672"/>
                </a:lnTo>
                <a:lnTo>
                  <a:pt x="22860" y="41148"/>
                </a:lnTo>
                <a:lnTo>
                  <a:pt x="23622" y="42672"/>
                </a:lnTo>
                <a:close/>
              </a:path>
              <a:path w="43180" h="184785">
                <a:moveTo>
                  <a:pt x="6096" y="112776"/>
                </a:moveTo>
                <a:lnTo>
                  <a:pt x="4572" y="105156"/>
                </a:lnTo>
                <a:lnTo>
                  <a:pt x="6096" y="105156"/>
                </a:lnTo>
                <a:lnTo>
                  <a:pt x="4572" y="99060"/>
                </a:lnTo>
                <a:lnTo>
                  <a:pt x="4572" y="91440"/>
                </a:lnTo>
                <a:lnTo>
                  <a:pt x="3048" y="83820"/>
                </a:lnTo>
                <a:lnTo>
                  <a:pt x="3048" y="62484"/>
                </a:lnTo>
                <a:lnTo>
                  <a:pt x="26289" y="62484"/>
                </a:lnTo>
                <a:lnTo>
                  <a:pt x="27432" y="67056"/>
                </a:lnTo>
                <a:lnTo>
                  <a:pt x="27432" y="82296"/>
                </a:lnTo>
                <a:lnTo>
                  <a:pt x="28956" y="89916"/>
                </a:lnTo>
                <a:lnTo>
                  <a:pt x="28956" y="103632"/>
                </a:lnTo>
                <a:lnTo>
                  <a:pt x="30480" y="111252"/>
                </a:lnTo>
                <a:lnTo>
                  <a:pt x="6096" y="111252"/>
                </a:lnTo>
                <a:lnTo>
                  <a:pt x="6096" y="112776"/>
                </a:lnTo>
                <a:close/>
              </a:path>
              <a:path w="43180" h="184785">
                <a:moveTo>
                  <a:pt x="12192" y="163068"/>
                </a:moveTo>
                <a:lnTo>
                  <a:pt x="10668" y="160020"/>
                </a:lnTo>
                <a:lnTo>
                  <a:pt x="10668" y="158496"/>
                </a:lnTo>
                <a:lnTo>
                  <a:pt x="9144" y="155448"/>
                </a:lnTo>
                <a:lnTo>
                  <a:pt x="7620" y="150876"/>
                </a:lnTo>
                <a:lnTo>
                  <a:pt x="7620" y="149352"/>
                </a:lnTo>
                <a:lnTo>
                  <a:pt x="6096" y="143256"/>
                </a:lnTo>
                <a:lnTo>
                  <a:pt x="6096" y="111252"/>
                </a:lnTo>
                <a:lnTo>
                  <a:pt x="30480" y="111252"/>
                </a:lnTo>
                <a:lnTo>
                  <a:pt x="30480" y="141732"/>
                </a:lnTo>
                <a:lnTo>
                  <a:pt x="33528" y="146304"/>
                </a:lnTo>
                <a:lnTo>
                  <a:pt x="35052" y="150876"/>
                </a:lnTo>
                <a:lnTo>
                  <a:pt x="35560" y="150876"/>
                </a:lnTo>
                <a:lnTo>
                  <a:pt x="36576" y="153924"/>
                </a:lnTo>
                <a:lnTo>
                  <a:pt x="36576" y="155448"/>
                </a:lnTo>
                <a:lnTo>
                  <a:pt x="37338" y="156972"/>
                </a:lnTo>
                <a:lnTo>
                  <a:pt x="36576" y="156972"/>
                </a:lnTo>
                <a:lnTo>
                  <a:pt x="38862" y="161544"/>
                </a:lnTo>
                <a:lnTo>
                  <a:pt x="12192" y="161544"/>
                </a:lnTo>
                <a:lnTo>
                  <a:pt x="12192" y="163068"/>
                </a:lnTo>
                <a:close/>
              </a:path>
              <a:path w="43180" h="184785">
                <a:moveTo>
                  <a:pt x="32004" y="143256"/>
                </a:moveTo>
                <a:lnTo>
                  <a:pt x="30480" y="141732"/>
                </a:lnTo>
                <a:lnTo>
                  <a:pt x="30480" y="138684"/>
                </a:lnTo>
                <a:lnTo>
                  <a:pt x="32004" y="143256"/>
                </a:lnTo>
                <a:close/>
              </a:path>
              <a:path w="43180" h="184785">
                <a:moveTo>
                  <a:pt x="35560" y="150876"/>
                </a:moveTo>
                <a:lnTo>
                  <a:pt x="35052" y="150876"/>
                </a:lnTo>
                <a:lnTo>
                  <a:pt x="35052" y="149352"/>
                </a:lnTo>
                <a:lnTo>
                  <a:pt x="35560" y="150876"/>
                </a:lnTo>
                <a:close/>
              </a:path>
              <a:path w="43180" h="184785">
                <a:moveTo>
                  <a:pt x="38100" y="158496"/>
                </a:moveTo>
                <a:lnTo>
                  <a:pt x="36576" y="156972"/>
                </a:lnTo>
                <a:lnTo>
                  <a:pt x="37338" y="156972"/>
                </a:lnTo>
                <a:lnTo>
                  <a:pt x="38100" y="158496"/>
                </a:lnTo>
                <a:close/>
              </a:path>
              <a:path w="43180" h="184785">
                <a:moveTo>
                  <a:pt x="30480" y="184403"/>
                </a:moveTo>
                <a:lnTo>
                  <a:pt x="22860" y="182880"/>
                </a:lnTo>
                <a:lnTo>
                  <a:pt x="19812" y="178308"/>
                </a:lnTo>
                <a:lnTo>
                  <a:pt x="16764" y="175260"/>
                </a:lnTo>
                <a:lnTo>
                  <a:pt x="13716" y="169163"/>
                </a:lnTo>
                <a:lnTo>
                  <a:pt x="12192" y="164592"/>
                </a:lnTo>
                <a:lnTo>
                  <a:pt x="12192" y="161544"/>
                </a:lnTo>
                <a:lnTo>
                  <a:pt x="38100" y="161544"/>
                </a:lnTo>
                <a:lnTo>
                  <a:pt x="39624" y="163068"/>
                </a:lnTo>
                <a:lnTo>
                  <a:pt x="42672" y="169163"/>
                </a:lnTo>
                <a:lnTo>
                  <a:pt x="41148" y="176784"/>
                </a:lnTo>
                <a:lnTo>
                  <a:pt x="36576" y="179832"/>
                </a:lnTo>
                <a:lnTo>
                  <a:pt x="30480" y="184403"/>
                </a:lnTo>
                <a:close/>
              </a:path>
              <a:path w="43180" h="184785">
                <a:moveTo>
                  <a:pt x="39624" y="163068"/>
                </a:moveTo>
                <a:lnTo>
                  <a:pt x="38100" y="161544"/>
                </a:lnTo>
                <a:lnTo>
                  <a:pt x="38862" y="161544"/>
                </a:lnTo>
                <a:lnTo>
                  <a:pt x="39624" y="1630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60" name="object 27"/>
          <p:cNvSpPr/>
          <p:nvPr/>
        </p:nvSpPr>
        <p:spPr>
          <a:xfrm>
            <a:off x="3102864" y="5132832"/>
            <a:ext cx="230504" cy="254635"/>
          </a:xfrm>
          <a:custGeom>
            <a:avLst/>
            <a:gdLst/>
            <a:ahLst/>
            <a:cxnLst/>
            <a:rect l="l" t="t" r="r" b="b"/>
            <a:pathLst>
              <a:path w="230504" h="254635">
                <a:moveTo>
                  <a:pt x="230124" y="100596"/>
                </a:moveTo>
                <a:lnTo>
                  <a:pt x="228600" y="99072"/>
                </a:lnTo>
                <a:lnTo>
                  <a:pt x="228600" y="96024"/>
                </a:lnTo>
                <a:lnTo>
                  <a:pt x="227838" y="94500"/>
                </a:lnTo>
                <a:lnTo>
                  <a:pt x="227076" y="92976"/>
                </a:lnTo>
                <a:lnTo>
                  <a:pt x="222504" y="89928"/>
                </a:lnTo>
                <a:lnTo>
                  <a:pt x="217932" y="91452"/>
                </a:lnTo>
                <a:lnTo>
                  <a:pt x="214884" y="91452"/>
                </a:lnTo>
                <a:lnTo>
                  <a:pt x="214884" y="94500"/>
                </a:lnTo>
                <a:lnTo>
                  <a:pt x="213360" y="96024"/>
                </a:lnTo>
                <a:lnTo>
                  <a:pt x="212598" y="96024"/>
                </a:lnTo>
                <a:lnTo>
                  <a:pt x="214884" y="94500"/>
                </a:lnTo>
                <a:lnTo>
                  <a:pt x="214884" y="91452"/>
                </a:lnTo>
                <a:lnTo>
                  <a:pt x="213360" y="91452"/>
                </a:lnTo>
                <a:lnTo>
                  <a:pt x="210312" y="94500"/>
                </a:lnTo>
                <a:lnTo>
                  <a:pt x="210312" y="96024"/>
                </a:lnTo>
                <a:lnTo>
                  <a:pt x="208788" y="97548"/>
                </a:lnTo>
                <a:lnTo>
                  <a:pt x="207264" y="97548"/>
                </a:lnTo>
                <a:lnTo>
                  <a:pt x="204978" y="99072"/>
                </a:lnTo>
                <a:lnTo>
                  <a:pt x="202692" y="99072"/>
                </a:lnTo>
                <a:lnTo>
                  <a:pt x="198120" y="100596"/>
                </a:lnTo>
                <a:lnTo>
                  <a:pt x="193548" y="100596"/>
                </a:lnTo>
                <a:lnTo>
                  <a:pt x="188976" y="102120"/>
                </a:lnTo>
                <a:lnTo>
                  <a:pt x="184404" y="102120"/>
                </a:lnTo>
                <a:lnTo>
                  <a:pt x="179832" y="103644"/>
                </a:lnTo>
                <a:lnTo>
                  <a:pt x="169164" y="103644"/>
                </a:lnTo>
                <a:lnTo>
                  <a:pt x="164592" y="102120"/>
                </a:lnTo>
                <a:lnTo>
                  <a:pt x="150876" y="102120"/>
                </a:lnTo>
                <a:lnTo>
                  <a:pt x="149860" y="99060"/>
                </a:lnTo>
                <a:lnTo>
                  <a:pt x="149352" y="97536"/>
                </a:lnTo>
                <a:lnTo>
                  <a:pt x="149352" y="99060"/>
                </a:lnTo>
                <a:lnTo>
                  <a:pt x="147828" y="89916"/>
                </a:lnTo>
                <a:lnTo>
                  <a:pt x="145694" y="79248"/>
                </a:lnTo>
                <a:lnTo>
                  <a:pt x="144780" y="74676"/>
                </a:lnTo>
                <a:lnTo>
                  <a:pt x="143256" y="73152"/>
                </a:lnTo>
                <a:lnTo>
                  <a:pt x="142036" y="67056"/>
                </a:lnTo>
                <a:lnTo>
                  <a:pt x="141732" y="65532"/>
                </a:lnTo>
                <a:lnTo>
                  <a:pt x="141732" y="67056"/>
                </a:lnTo>
                <a:lnTo>
                  <a:pt x="141427" y="65532"/>
                </a:lnTo>
                <a:lnTo>
                  <a:pt x="140208" y="59436"/>
                </a:lnTo>
                <a:lnTo>
                  <a:pt x="140208" y="57912"/>
                </a:lnTo>
                <a:lnTo>
                  <a:pt x="137160" y="51816"/>
                </a:lnTo>
                <a:lnTo>
                  <a:pt x="138684" y="53340"/>
                </a:lnTo>
                <a:lnTo>
                  <a:pt x="138379" y="51816"/>
                </a:lnTo>
                <a:lnTo>
                  <a:pt x="137160" y="45720"/>
                </a:lnTo>
                <a:lnTo>
                  <a:pt x="137160" y="44196"/>
                </a:lnTo>
                <a:lnTo>
                  <a:pt x="134112" y="38100"/>
                </a:lnTo>
                <a:lnTo>
                  <a:pt x="133604" y="36576"/>
                </a:lnTo>
                <a:lnTo>
                  <a:pt x="131064" y="28956"/>
                </a:lnTo>
                <a:lnTo>
                  <a:pt x="131064" y="27432"/>
                </a:lnTo>
                <a:lnTo>
                  <a:pt x="128016" y="22860"/>
                </a:lnTo>
                <a:lnTo>
                  <a:pt x="129540" y="24384"/>
                </a:lnTo>
                <a:lnTo>
                  <a:pt x="128016" y="21336"/>
                </a:lnTo>
                <a:lnTo>
                  <a:pt x="128016" y="18288"/>
                </a:lnTo>
                <a:lnTo>
                  <a:pt x="126492" y="12192"/>
                </a:lnTo>
                <a:lnTo>
                  <a:pt x="124968" y="4572"/>
                </a:lnTo>
                <a:lnTo>
                  <a:pt x="118872" y="0"/>
                </a:lnTo>
                <a:lnTo>
                  <a:pt x="103632" y="3048"/>
                </a:lnTo>
                <a:lnTo>
                  <a:pt x="99060" y="10668"/>
                </a:lnTo>
                <a:lnTo>
                  <a:pt x="100584" y="18288"/>
                </a:lnTo>
                <a:lnTo>
                  <a:pt x="102108" y="22860"/>
                </a:lnTo>
                <a:lnTo>
                  <a:pt x="102108" y="28956"/>
                </a:lnTo>
                <a:lnTo>
                  <a:pt x="103632" y="32004"/>
                </a:lnTo>
                <a:lnTo>
                  <a:pt x="105156" y="33528"/>
                </a:lnTo>
                <a:lnTo>
                  <a:pt x="106680" y="39624"/>
                </a:lnTo>
                <a:lnTo>
                  <a:pt x="106680" y="36576"/>
                </a:lnTo>
                <a:lnTo>
                  <a:pt x="108204" y="42672"/>
                </a:lnTo>
                <a:lnTo>
                  <a:pt x="109728" y="47244"/>
                </a:lnTo>
                <a:lnTo>
                  <a:pt x="111252" y="53340"/>
                </a:lnTo>
                <a:lnTo>
                  <a:pt x="111252" y="51816"/>
                </a:lnTo>
                <a:lnTo>
                  <a:pt x="112776" y="57912"/>
                </a:lnTo>
                <a:lnTo>
                  <a:pt x="112776" y="59436"/>
                </a:lnTo>
                <a:lnTo>
                  <a:pt x="115824" y="65532"/>
                </a:lnTo>
                <a:lnTo>
                  <a:pt x="114300" y="64008"/>
                </a:lnTo>
                <a:lnTo>
                  <a:pt x="115824" y="71628"/>
                </a:lnTo>
                <a:lnTo>
                  <a:pt x="115824" y="73152"/>
                </a:lnTo>
                <a:lnTo>
                  <a:pt x="118872" y="80772"/>
                </a:lnTo>
                <a:lnTo>
                  <a:pt x="118872" y="79248"/>
                </a:lnTo>
                <a:lnTo>
                  <a:pt x="120396" y="88392"/>
                </a:lnTo>
                <a:lnTo>
                  <a:pt x="123139" y="102120"/>
                </a:lnTo>
                <a:lnTo>
                  <a:pt x="106680" y="102120"/>
                </a:lnTo>
                <a:lnTo>
                  <a:pt x="100584" y="103644"/>
                </a:lnTo>
                <a:lnTo>
                  <a:pt x="85344" y="103644"/>
                </a:lnTo>
                <a:lnTo>
                  <a:pt x="79248" y="105168"/>
                </a:lnTo>
                <a:lnTo>
                  <a:pt x="77724" y="105168"/>
                </a:lnTo>
                <a:lnTo>
                  <a:pt x="71628" y="106692"/>
                </a:lnTo>
                <a:lnTo>
                  <a:pt x="64008" y="106692"/>
                </a:lnTo>
                <a:lnTo>
                  <a:pt x="57912" y="108216"/>
                </a:lnTo>
                <a:lnTo>
                  <a:pt x="50292" y="108216"/>
                </a:lnTo>
                <a:lnTo>
                  <a:pt x="44196" y="109740"/>
                </a:lnTo>
                <a:lnTo>
                  <a:pt x="42672" y="109740"/>
                </a:lnTo>
                <a:lnTo>
                  <a:pt x="36576" y="111264"/>
                </a:lnTo>
                <a:lnTo>
                  <a:pt x="32004" y="112788"/>
                </a:lnTo>
                <a:lnTo>
                  <a:pt x="25908" y="112788"/>
                </a:lnTo>
                <a:lnTo>
                  <a:pt x="21336" y="114312"/>
                </a:lnTo>
                <a:lnTo>
                  <a:pt x="16764" y="114312"/>
                </a:lnTo>
                <a:lnTo>
                  <a:pt x="7620" y="114312"/>
                </a:lnTo>
                <a:lnTo>
                  <a:pt x="1524" y="118884"/>
                </a:lnTo>
                <a:lnTo>
                  <a:pt x="1524" y="124980"/>
                </a:lnTo>
                <a:lnTo>
                  <a:pt x="0" y="131076"/>
                </a:lnTo>
                <a:lnTo>
                  <a:pt x="4572" y="137172"/>
                </a:lnTo>
                <a:lnTo>
                  <a:pt x="22860" y="137172"/>
                </a:lnTo>
                <a:lnTo>
                  <a:pt x="27432" y="135648"/>
                </a:lnTo>
                <a:lnTo>
                  <a:pt x="38100" y="135648"/>
                </a:lnTo>
                <a:lnTo>
                  <a:pt x="42672" y="134124"/>
                </a:lnTo>
                <a:lnTo>
                  <a:pt x="48768" y="132600"/>
                </a:lnTo>
                <a:lnTo>
                  <a:pt x="47244" y="132600"/>
                </a:lnTo>
                <a:lnTo>
                  <a:pt x="54864" y="131076"/>
                </a:lnTo>
                <a:lnTo>
                  <a:pt x="67056" y="131076"/>
                </a:lnTo>
                <a:lnTo>
                  <a:pt x="74676" y="129552"/>
                </a:lnTo>
                <a:lnTo>
                  <a:pt x="86868" y="129552"/>
                </a:lnTo>
                <a:lnTo>
                  <a:pt x="94488" y="128028"/>
                </a:lnTo>
                <a:lnTo>
                  <a:pt x="109728" y="128028"/>
                </a:lnTo>
                <a:lnTo>
                  <a:pt x="117348" y="126504"/>
                </a:lnTo>
                <a:lnTo>
                  <a:pt x="115824" y="128028"/>
                </a:lnTo>
                <a:lnTo>
                  <a:pt x="129286" y="128028"/>
                </a:lnTo>
                <a:lnTo>
                  <a:pt x="129540" y="129540"/>
                </a:lnTo>
                <a:lnTo>
                  <a:pt x="131064" y="137160"/>
                </a:lnTo>
                <a:lnTo>
                  <a:pt x="131064" y="138684"/>
                </a:lnTo>
                <a:lnTo>
                  <a:pt x="132588" y="146304"/>
                </a:lnTo>
                <a:lnTo>
                  <a:pt x="132588" y="144780"/>
                </a:lnTo>
                <a:lnTo>
                  <a:pt x="135636" y="163068"/>
                </a:lnTo>
                <a:lnTo>
                  <a:pt x="135636" y="169164"/>
                </a:lnTo>
                <a:lnTo>
                  <a:pt x="137160" y="178308"/>
                </a:lnTo>
                <a:lnTo>
                  <a:pt x="137160" y="176784"/>
                </a:lnTo>
                <a:lnTo>
                  <a:pt x="138684" y="184404"/>
                </a:lnTo>
                <a:lnTo>
                  <a:pt x="138684" y="199644"/>
                </a:lnTo>
                <a:lnTo>
                  <a:pt x="141732" y="214884"/>
                </a:lnTo>
                <a:lnTo>
                  <a:pt x="141732" y="227076"/>
                </a:lnTo>
                <a:lnTo>
                  <a:pt x="143256" y="231648"/>
                </a:lnTo>
                <a:lnTo>
                  <a:pt x="143256" y="239268"/>
                </a:lnTo>
                <a:lnTo>
                  <a:pt x="146304" y="245364"/>
                </a:lnTo>
                <a:lnTo>
                  <a:pt x="147828" y="251460"/>
                </a:lnTo>
                <a:lnTo>
                  <a:pt x="153924" y="254508"/>
                </a:lnTo>
                <a:lnTo>
                  <a:pt x="166116" y="251460"/>
                </a:lnTo>
                <a:lnTo>
                  <a:pt x="170688" y="246888"/>
                </a:lnTo>
                <a:lnTo>
                  <a:pt x="170688" y="236220"/>
                </a:lnTo>
                <a:lnTo>
                  <a:pt x="169164" y="233172"/>
                </a:lnTo>
                <a:lnTo>
                  <a:pt x="169164" y="217932"/>
                </a:lnTo>
                <a:lnTo>
                  <a:pt x="168021" y="213360"/>
                </a:lnTo>
                <a:lnTo>
                  <a:pt x="167640" y="211836"/>
                </a:lnTo>
                <a:lnTo>
                  <a:pt x="167640" y="204216"/>
                </a:lnTo>
                <a:lnTo>
                  <a:pt x="166116" y="196596"/>
                </a:lnTo>
                <a:lnTo>
                  <a:pt x="166116" y="190500"/>
                </a:lnTo>
                <a:lnTo>
                  <a:pt x="164592" y="182880"/>
                </a:lnTo>
                <a:lnTo>
                  <a:pt x="164592" y="176784"/>
                </a:lnTo>
                <a:lnTo>
                  <a:pt x="164592" y="173736"/>
                </a:lnTo>
                <a:lnTo>
                  <a:pt x="162153" y="161544"/>
                </a:lnTo>
                <a:lnTo>
                  <a:pt x="161544" y="158496"/>
                </a:lnTo>
                <a:lnTo>
                  <a:pt x="160020" y="149352"/>
                </a:lnTo>
                <a:lnTo>
                  <a:pt x="160020" y="144780"/>
                </a:lnTo>
                <a:lnTo>
                  <a:pt x="160020" y="140208"/>
                </a:lnTo>
                <a:lnTo>
                  <a:pt x="156972" y="132588"/>
                </a:lnTo>
                <a:lnTo>
                  <a:pt x="156362" y="129552"/>
                </a:lnTo>
                <a:lnTo>
                  <a:pt x="167640" y="129552"/>
                </a:lnTo>
                <a:lnTo>
                  <a:pt x="173736" y="131076"/>
                </a:lnTo>
                <a:lnTo>
                  <a:pt x="175260" y="131076"/>
                </a:lnTo>
                <a:lnTo>
                  <a:pt x="181356" y="129552"/>
                </a:lnTo>
                <a:lnTo>
                  <a:pt x="193548" y="129552"/>
                </a:lnTo>
                <a:lnTo>
                  <a:pt x="195072" y="128028"/>
                </a:lnTo>
                <a:lnTo>
                  <a:pt x="198120" y="128028"/>
                </a:lnTo>
                <a:lnTo>
                  <a:pt x="202692" y="126504"/>
                </a:lnTo>
                <a:lnTo>
                  <a:pt x="207264" y="126504"/>
                </a:lnTo>
                <a:lnTo>
                  <a:pt x="210312" y="124980"/>
                </a:lnTo>
                <a:lnTo>
                  <a:pt x="213360" y="124980"/>
                </a:lnTo>
                <a:lnTo>
                  <a:pt x="216408" y="121932"/>
                </a:lnTo>
                <a:lnTo>
                  <a:pt x="225552" y="117360"/>
                </a:lnTo>
                <a:lnTo>
                  <a:pt x="226314" y="115836"/>
                </a:lnTo>
                <a:lnTo>
                  <a:pt x="227076" y="114312"/>
                </a:lnTo>
                <a:lnTo>
                  <a:pt x="227076" y="111264"/>
                </a:lnTo>
                <a:lnTo>
                  <a:pt x="228600" y="108216"/>
                </a:lnTo>
                <a:lnTo>
                  <a:pt x="227584" y="109740"/>
                </a:lnTo>
                <a:lnTo>
                  <a:pt x="228600" y="106692"/>
                </a:lnTo>
                <a:lnTo>
                  <a:pt x="230124" y="103644"/>
                </a:lnTo>
                <a:lnTo>
                  <a:pt x="230124" y="1005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90" name="object 28"/>
          <p:cNvPicPr>
            <a:picLocks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82011" y="5094732"/>
            <a:ext cx="481584" cy="228600"/>
          </a:xfrm>
          <a:prstGeom prst="rect">
            <a:avLst/>
          </a:prstGeom>
        </p:spPr>
      </p:pic>
      <p:pic>
        <p:nvPicPr>
          <p:cNvPr id="2097291" name="object 29"/>
          <p:cNvPicPr>
            <a:picLocks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412235" y="5073396"/>
            <a:ext cx="435864" cy="348996"/>
          </a:xfrm>
          <a:prstGeom prst="rect">
            <a:avLst/>
          </a:prstGeom>
        </p:spPr>
      </p:pic>
      <p:pic>
        <p:nvPicPr>
          <p:cNvPr id="2097292" name="object 30"/>
          <p:cNvPicPr>
            <a:picLocks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517648" y="4514088"/>
            <a:ext cx="2115311" cy="486155"/>
          </a:xfrm>
          <a:prstGeom prst="rect">
            <a:avLst/>
          </a:prstGeom>
        </p:spPr>
      </p:pic>
      <p:sp>
        <p:nvSpPr>
          <p:cNvPr id="1048761" name="object 31"/>
          <p:cNvSpPr/>
          <p:nvPr/>
        </p:nvSpPr>
        <p:spPr>
          <a:xfrm>
            <a:off x="2307323" y="6099047"/>
            <a:ext cx="248920" cy="106680"/>
          </a:xfrm>
          <a:custGeom>
            <a:avLst/>
            <a:gdLst/>
            <a:ahLst/>
            <a:cxnLst/>
            <a:rect l="l" t="t" r="r" b="b"/>
            <a:pathLst>
              <a:path w="248919" h="106679">
                <a:moveTo>
                  <a:pt x="224040" y="86868"/>
                </a:moveTo>
                <a:lnTo>
                  <a:pt x="222516" y="80772"/>
                </a:lnTo>
                <a:lnTo>
                  <a:pt x="222211" y="79248"/>
                </a:lnTo>
                <a:lnTo>
                  <a:pt x="220992" y="73152"/>
                </a:lnTo>
                <a:lnTo>
                  <a:pt x="214896" y="68580"/>
                </a:lnTo>
                <a:lnTo>
                  <a:pt x="207276" y="70104"/>
                </a:lnTo>
                <a:lnTo>
                  <a:pt x="192036" y="71628"/>
                </a:lnTo>
                <a:lnTo>
                  <a:pt x="164604" y="74676"/>
                </a:lnTo>
                <a:lnTo>
                  <a:pt x="163080" y="74676"/>
                </a:lnTo>
                <a:lnTo>
                  <a:pt x="150888" y="77724"/>
                </a:lnTo>
                <a:lnTo>
                  <a:pt x="138696" y="77724"/>
                </a:lnTo>
                <a:lnTo>
                  <a:pt x="129552" y="79248"/>
                </a:lnTo>
                <a:lnTo>
                  <a:pt x="115836" y="79248"/>
                </a:lnTo>
                <a:lnTo>
                  <a:pt x="109740" y="77724"/>
                </a:lnTo>
                <a:lnTo>
                  <a:pt x="108216" y="77724"/>
                </a:lnTo>
                <a:lnTo>
                  <a:pt x="105473" y="76809"/>
                </a:lnTo>
                <a:lnTo>
                  <a:pt x="104406" y="74676"/>
                </a:lnTo>
                <a:lnTo>
                  <a:pt x="103898" y="72644"/>
                </a:lnTo>
                <a:lnTo>
                  <a:pt x="104406" y="71628"/>
                </a:lnTo>
                <a:lnTo>
                  <a:pt x="105168" y="70104"/>
                </a:lnTo>
                <a:lnTo>
                  <a:pt x="107200" y="67056"/>
                </a:lnTo>
                <a:lnTo>
                  <a:pt x="108216" y="65532"/>
                </a:lnTo>
                <a:lnTo>
                  <a:pt x="108216" y="60960"/>
                </a:lnTo>
                <a:lnTo>
                  <a:pt x="105168" y="59436"/>
                </a:lnTo>
                <a:lnTo>
                  <a:pt x="100596" y="59436"/>
                </a:lnTo>
                <a:lnTo>
                  <a:pt x="100596" y="60960"/>
                </a:lnTo>
                <a:lnTo>
                  <a:pt x="97548" y="65532"/>
                </a:lnTo>
                <a:lnTo>
                  <a:pt x="97548" y="67056"/>
                </a:lnTo>
                <a:lnTo>
                  <a:pt x="89928" y="67056"/>
                </a:lnTo>
                <a:lnTo>
                  <a:pt x="86880" y="68580"/>
                </a:lnTo>
                <a:lnTo>
                  <a:pt x="83832" y="71628"/>
                </a:lnTo>
                <a:lnTo>
                  <a:pt x="80784" y="77724"/>
                </a:lnTo>
                <a:lnTo>
                  <a:pt x="80784" y="80772"/>
                </a:lnTo>
                <a:lnTo>
                  <a:pt x="82308" y="85344"/>
                </a:lnTo>
                <a:lnTo>
                  <a:pt x="82308" y="86868"/>
                </a:lnTo>
                <a:lnTo>
                  <a:pt x="83832" y="89916"/>
                </a:lnTo>
                <a:lnTo>
                  <a:pt x="83832" y="91440"/>
                </a:lnTo>
                <a:lnTo>
                  <a:pt x="85356" y="94488"/>
                </a:lnTo>
                <a:lnTo>
                  <a:pt x="86880" y="94488"/>
                </a:lnTo>
                <a:lnTo>
                  <a:pt x="92976" y="100584"/>
                </a:lnTo>
                <a:lnTo>
                  <a:pt x="99072" y="103632"/>
                </a:lnTo>
                <a:lnTo>
                  <a:pt x="103644" y="105156"/>
                </a:lnTo>
                <a:lnTo>
                  <a:pt x="106692" y="105156"/>
                </a:lnTo>
                <a:lnTo>
                  <a:pt x="112788" y="106680"/>
                </a:lnTo>
                <a:lnTo>
                  <a:pt x="141744" y="106680"/>
                </a:lnTo>
                <a:lnTo>
                  <a:pt x="152412" y="105156"/>
                </a:lnTo>
                <a:lnTo>
                  <a:pt x="153936" y="105156"/>
                </a:lnTo>
                <a:lnTo>
                  <a:pt x="181368" y="102108"/>
                </a:lnTo>
                <a:lnTo>
                  <a:pt x="182892" y="102108"/>
                </a:lnTo>
                <a:lnTo>
                  <a:pt x="213372" y="96012"/>
                </a:lnTo>
                <a:lnTo>
                  <a:pt x="219468" y="94488"/>
                </a:lnTo>
                <a:lnTo>
                  <a:pt x="224040" y="86868"/>
                </a:lnTo>
                <a:close/>
              </a:path>
              <a:path w="248919" h="106679">
                <a:moveTo>
                  <a:pt x="248412" y="13716"/>
                </a:moveTo>
                <a:lnTo>
                  <a:pt x="246888" y="7620"/>
                </a:lnTo>
                <a:lnTo>
                  <a:pt x="246888" y="3048"/>
                </a:lnTo>
                <a:lnTo>
                  <a:pt x="242316" y="0"/>
                </a:lnTo>
                <a:lnTo>
                  <a:pt x="208788" y="0"/>
                </a:lnTo>
                <a:lnTo>
                  <a:pt x="201168" y="1524"/>
                </a:lnTo>
                <a:lnTo>
                  <a:pt x="175260" y="1524"/>
                </a:lnTo>
                <a:lnTo>
                  <a:pt x="166116" y="3048"/>
                </a:lnTo>
                <a:lnTo>
                  <a:pt x="144780" y="3048"/>
                </a:lnTo>
                <a:lnTo>
                  <a:pt x="134112" y="4572"/>
                </a:lnTo>
                <a:lnTo>
                  <a:pt x="114300" y="4572"/>
                </a:lnTo>
                <a:lnTo>
                  <a:pt x="105156" y="6096"/>
                </a:lnTo>
                <a:lnTo>
                  <a:pt x="96012" y="6096"/>
                </a:lnTo>
                <a:lnTo>
                  <a:pt x="86868" y="7620"/>
                </a:lnTo>
                <a:lnTo>
                  <a:pt x="64008" y="7620"/>
                </a:lnTo>
                <a:lnTo>
                  <a:pt x="57912" y="6096"/>
                </a:lnTo>
                <a:lnTo>
                  <a:pt x="51816" y="6096"/>
                </a:lnTo>
                <a:lnTo>
                  <a:pt x="45720" y="4572"/>
                </a:lnTo>
                <a:lnTo>
                  <a:pt x="35052" y="4572"/>
                </a:lnTo>
                <a:lnTo>
                  <a:pt x="30480" y="3048"/>
                </a:lnTo>
                <a:lnTo>
                  <a:pt x="27432" y="3048"/>
                </a:lnTo>
                <a:lnTo>
                  <a:pt x="22860" y="1524"/>
                </a:lnTo>
                <a:lnTo>
                  <a:pt x="16764" y="1524"/>
                </a:lnTo>
                <a:lnTo>
                  <a:pt x="10668" y="0"/>
                </a:lnTo>
                <a:lnTo>
                  <a:pt x="8382" y="1524"/>
                </a:lnTo>
                <a:lnTo>
                  <a:pt x="7620" y="1524"/>
                </a:lnTo>
                <a:lnTo>
                  <a:pt x="6096" y="3048"/>
                </a:lnTo>
                <a:lnTo>
                  <a:pt x="1524" y="6096"/>
                </a:lnTo>
                <a:lnTo>
                  <a:pt x="0" y="12192"/>
                </a:lnTo>
                <a:lnTo>
                  <a:pt x="508" y="13716"/>
                </a:lnTo>
                <a:lnTo>
                  <a:pt x="0" y="15240"/>
                </a:lnTo>
                <a:lnTo>
                  <a:pt x="1524" y="21336"/>
                </a:lnTo>
                <a:lnTo>
                  <a:pt x="1524" y="22860"/>
                </a:lnTo>
                <a:lnTo>
                  <a:pt x="4572" y="24384"/>
                </a:lnTo>
                <a:lnTo>
                  <a:pt x="9144" y="27432"/>
                </a:lnTo>
                <a:lnTo>
                  <a:pt x="12192" y="27432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28956"/>
                </a:lnTo>
                <a:lnTo>
                  <a:pt x="21336" y="27432"/>
                </a:lnTo>
                <a:lnTo>
                  <a:pt x="24384" y="28956"/>
                </a:lnTo>
                <a:lnTo>
                  <a:pt x="25908" y="28956"/>
                </a:lnTo>
                <a:lnTo>
                  <a:pt x="30480" y="30480"/>
                </a:lnTo>
                <a:lnTo>
                  <a:pt x="32004" y="30480"/>
                </a:lnTo>
                <a:lnTo>
                  <a:pt x="36576" y="32004"/>
                </a:lnTo>
                <a:lnTo>
                  <a:pt x="42672" y="32004"/>
                </a:lnTo>
                <a:lnTo>
                  <a:pt x="48768" y="33528"/>
                </a:lnTo>
                <a:lnTo>
                  <a:pt x="54864" y="33528"/>
                </a:lnTo>
                <a:lnTo>
                  <a:pt x="56388" y="35052"/>
                </a:lnTo>
                <a:lnTo>
                  <a:pt x="108204" y="35052"/>
                </a:lnTo>
                <a:lnTo>
                  <a:pt x="117348" y="33528"/>
                </a:lnTo>
                <a:lnTo>
                  <a:pt x="128016" y="33528"/>
                </a:lnTo>
                <a:lnTo>
                  <a:pt x="137160" y="32004"/>
                </a:lnTo>
                <a:lnTo>
                  <a:pt x="166116" y="32004"/>
                </a:lnTo>
                <a:lnTo>
                  <a:pt x="176784" y="30480"/>
                </a:lnTo>
                <a:lnTo>
                  <a:pt x="185928" y="30480"/>
                </a:lnTo>
                <a:lnTo>
                  <a:pt x="196596" y="28956"/>
                </a:lnTo>
                <a:lnTo>
                  <a:pt x="204216" y="28956"/>
                </a:lnTo>
                <a:lnTo>
                  <a:pt x="219456" y="25908"/>
                </a:lnTo>
                <a:lnTo>
                  <a:pt x="231648" y="22860"/>
                </a:lnTo>
                <a:lnTo>
                  <a:pt x="236220" y="21336"/>
                </a:lnTo>
                <a:lnTo>
                  <a:pt x="237744" y="21336"/>
                </a:lnTo>
                <a:lnTo>
                  <a:pt x="240792" y="19812"/>
                </a:lnTo>
                <a:lnTo>
                  <a:pt x="245364" y="18288"/>
                </a:lnTo>
                <a:lnTo>
                  <a:pt x="248412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62" name="object 32"/>
          <p:cNvSpPr/>
          <p:nvPr/>
        </p:nvSpPr>
        <p:spPr>
          <a:xfrm>
            <a:off x="1213104" y="5811012"/>
            <a:ext cx="518159" cy="530860"/>
          </a:xfrm>
          <a:custGeom>
            <a:avLst/>
            <a:gdLst/>
            <a:ahLst/>
            <a:cxnLst/>
            <a:rect l="l" t="t" r="r" b="b"/>
            <a:pathLst>
              <a:path w="518160" h="530860">
                <a:moveTo>
                  <a:pt x="435863" y="5080"/>
                </a:moveTo>
                <a:lnTo>
                  <a:pt x="441959" y="0"/>
                </a:lnTo>
                <a:lnTo>
                  <a:pt x="448055" y="0"/>
                </a:lnTo>
                <a:lnTo>
                  <a:pt x="440436" y="1270"/>
                </a:lnTo>
                <a:lnTo>
                  <a:pt x="435863" y="5080"/>
                </a:lnTo>
                <a:close/>
              </a:path>
              <a:path w="518160" h="530860">
                <a:moveTo>
                  <a:pt x="463804" y="20320"/>
                </a:moveTo>
                <a:lnTo>
                  <a:pt x="435863" y="20320"/>
                </a:lnTo>
                <a:lnTo>
                  <a:pt x="434340" y="17780"/>
                </a:lnTo>
                <a:lnTo>
                  <a:pt x="434340" y="11430"/>
                </a:lnTo>
                <a:lnTo>
                  <a:pt x="435863" y="5080"/>
                </a:lnTo>
                <a:lnTo>
                  <a:pt x="440436" y="1270"/>
                </a:lnTo>
                <a:lnTo>
                  <a:pt x="448055" y="0"/>
                </a:lnTo>
                <a:lnTo>
                  <a:pt x="454151" y="0"/>
                </a:lnTo>
                <a:lnTo>
                  <a:pt x="458724" y="1905"/>
                </a:lnTo>
                <a:lnTo>
                  <a:pt x="460349" y="2920"/>
                </a:lnTo>
                <a:lnTo>
                  <a:pt x="462618" y="11430"/>
                </a:lnTo>
                <a:lnTo>
                  <a:pt x="461771" y="11430"/>
                </a:lnTo>
                <a:lnTo>
                  <a:pt x="463296" y="13970"/>
                </a:lnTo>
                <a:lnTo>
                  <a:pt x="463296" y="17780"/>
                </a:lnTo>
                <a:lnTo>
                  <a:pt x="464210" y="19304"/>
                </a:lnTo>
                <a:lnTo>
                  <a:pt x="463804" y="20320"/>
                </a:lnTo>
                <a:close/>
              </a:path>
              <a:path w="518160" h="530860">
                <a:moveTo>
                  <a:pt x="458724" y="1905"/>
                </a:moveTo>
                <a:lnTo>
                  <a:pt x="454151" y="0"/>
                </a:lnTo>
                <a:lnTo>
                  <a:pt x="455675" y="0"/>
                </a:lnTo>
                <a:lnTo>
                  <a:pt x="458724" y="1905"/>
                </a:lnTo>
                <a:close/>
              </a:path>
              <a:path w="518160" h="530860">
                <a:moveTo>
                  <a:pt x="460349" y="2920"/>
                </a:moveTo>
                <a:lnTo>
                  <a:pt x="458724" y="1905"/>
                </a:lnTo>
                <a:lnTo>
                  <a:pt x="460247" y="2540"/>
                </a:lnTo>
                <a:lnTo>
                  <a:pt x="460349" y="2920"/>
                </a:lnTo>
                <a:close/>
              </a:path>
              <a:path w="518160" h="530860">
                <a:moveTo>
                  <a:pt x="463296" y="13970"/>
                </a:moveTo>
                <a:lnTo>
                  <a:pt x="460349" y="2920"/>
                </a:lnTo>
                <a:lnTo>
                  <a:pt x="461771" y="3810"/>
                </a:lnTo>
                <a:lnTo>
                  <a:pt x="463296" y="11430"/>
                </a:lnTo>
                <a:lnTo>
                  <a:pt x="463296" y="13970"/>
                </a:lnTo>
                <a:close/>
              </a:path>
              <a:path w="518160" h="530860">
                <a:moveTo>
                  <a:pt x="463296" y="13970"/>
                </a:moveTo>
                <a:lnTo>
                  <a:pt x="461771" y="11430"/>
                </a:lnTo>
                <a:lnTo>
                  <a:pt x="462618" y="11430"/>
                </a:lnTo>
                <a:lnTo>
                  <a:pt x="463296" y="13970"/>
                </a:lnTo>
                <a:close/>
              </a:path>
              <a:path w="518160" h="530860">
                <a:moveTo>
                  <a:pt x="464210" y="19304"/>
                </a:moveTo>
                <a:lnTo>
                  <a:pt x="463296" y="17780"/>
                </a:lnTo>
                <a:lnTo>
                  <a:pt x="463296" y="13970"/>
                </a:lnTo>
                <a:lnTo>
                  <a:pt x="464820" y="17780"/>
                </a:lnTo>
                <a:lnTo>
                  <a:pt x="464210" y="19304"/>
                </a:lnTo>
                <a:close/>
              </a:path>
              <a:path w="518160" h="530860">
                <a:moveTo>
                  <a:pt x="458724" y="27940"/>
                </a:moveTo>
                <a:lnTo>
                  <a:pt x="451104" y="27940"/>
                </a:lnTo>
                <a:lnTo>
                  <a:pt x="446532" y="26670"/>
                </a:lnTo>
                <a:lnTo>
                  <a:pt x="438912" y="25400"/>
                </a:lnTo>
                <a:lnTo>
                  <a:pt x="434340" y="19050"/>
                </a:lnTo>
                <a:lnTo>
                  <a:pt x="434340" y="17780"/>
                </a:lnTo>
                <a:lnTo>
                  <a:pt x="435863" y="20320"/>
                </a:lnTo>
                <a:lnTo>
                  <a:pt x="463804" y="20320"/>
                </a:lnTo>
                <a:lnTo>
                  <a:pt x="461771" y="25400"/>
                </a:lnTo>
                <a:lnTo>
                  <a:pt x="458724" y="27940"/>
                </a:lnTo>
                <a:close/>
              </a:path>
              <a:path w="518160" h="530860">
                <a:moveTo>
                  <a:pt x="464820" y="27940"/>
                </a:moveTo>
                <a:lnTo>
                  <a:pt x="458724" y="27940"/>
                </a:lnTo>
                <a:lnTo>
                  <a:pt x="461771" y="25400"/>
                </a:lnTo>
                <a:lnTo>
                  <a:pt x="464210" y="19304"/>
                </a:lnTo>
                <a:lnTo>
                  <a:pt x="464820" y="20320"/>
                </a:lnTo>
                <a:lnTo>
                  <a:pt x="464820" y="27940"/>
                </a:lnTo>
                <a:close/>
              </a:path>
              <a:path w="518160" h="530860">
                <a:moveTo>
                  <a:pt x="451104" y="153670"/>
                </a:moveTo>
                <a:lnTo>
                  <a:pt x="448055" y="139700"/>
                </a:lnTo>
                <a:lnTo>
                  <a:pt x="446532" y="125730"/>
                </a:lnTo>
                <a:lnTo>
                  <a:pt x="440436" y="77470"/>
                </a:lnTo>
                <a:lnTo>
                  <a:pt x="438912" y="68580"/>
                </a:lnTo>
                <a:lnTo>
                  <a:pt x="438912" y="57150"/>
                </a:lnTo>
                <a:lnTo>
                  <a:pt x="437387" y="48260"/>
                </a:lnTo>
                <a:lnTo>
                  <a:pt x="437387" y="41910"/>
                </a:lnTo>
                <a:lnTo>
                  <a:pt x="435863" y="41910"/>
                </a:lnTo>
                <a:lnTo>
                  <a:pt x="435863" y="24130"/>
                </a:lnTo>
                <a:lnTo>
                  <a:pt x="434340" y="20320"/>
                </a:lnTo>
                <a:lnTo>
                  <a:pt x="435254" y="20320"/>
                </a:lnTo>
                <a:lnTo>
                  <a:pt x="438912" y="25400"/>
                </a:lnTo>
                <a:lnTo>
                  <a:pt x="446532" y="26670"/>
                </a:lnTo>
                <a:lnTo>
                  <a:pt x="451104" y="27940"/>
                </a:lnTo>
                <a:lnTo>
                  <a:pt x="464820" y="27940"/>
                </a:lnTo>
                <a:lnTo>
                  <a:pt x="464820" y="31750"/>
                </a:lnTo>
                <a:lnTo>
                  <a:pt x="466344" y="39370"/>
                </a:lnTo>
                <a:lnTo>
                  <a:pt x="466648" y="39370"/>
                </a:lnTo>
                <a:lnTo>
                  <a:pt x="467867" y="44450"/>
                </a:lnTo>
                <a:lnTo>
                  <a:pt x="467867" y="54610"/>
                </a:lnTo>
                <a:lnTo>
                  <a:pt x="470916" y="72390"/>
                </a:lnTo>
                <a:lnTo>
                  <a:pt x="470916" y="73660"/>
                </a:lnTo>
                <a:lnTo>
                  <a:pt x="472440" y="85090"/>
                </a:lnTo>
                <a:lnTo>
                  <a:pt x="472440" y="96520"/>
                </a:lnTo>
                <a:lnTo>
                  <a:pt x="475487" y="109220"/>
                </a:lnTo>
                <a:lnTo>
                  <a:pt x="477012" y="120650"/>
                </a:lnTo>
                <a:lnTo>
                  <a:pt x="477012" y="123190"/>
                </a:lnTo>
                <a:lnTo>
                  <a:pt x="478536" y="134620"/>
                </a:lnTo>
                <a:lnTo>
                  <a:pt x="480475" y="152400"/>
                </a:lnTo>
                <a:lnTo>
                  <a:pt x="451104" y="152400"/>
                </a:lnTo>
                <a:lnTo>
                  <a:pt x="451104" y="153670"/>
                </a:lnTo>
                <a:close/>
              </a:path>
              <a:path w="518160" h="530860">
                <a:moveTo>
                  <a:pt x="466648" y="39370"/>
                </a:moveTo>
                <a:lnTo>
                  <a:pt x="466344" y="39370"/>
                </a:lnTo>
                <a:lnTo>
                  <a:pt x="466344" y="38100"/>
                </a:lnTo>
                <a:lnTo>
                  <a:pt x="466648" y="39370"/>
                </a:lnTo>
                <a:close/>
              </a:path>
              <a:path w="518160" h="530860">
                <a:moveTo>
                  <a:pt x="6095" y="80010"/>
                </a:moveTo>
                <a:lnTo>
                  <a:pt x="4571" y="76200"/>
                </a:lnTo>
                <a:lnTo>
                  <a:pt x="1523" y="72390"/>
                </a:lnTo>
                <a:lnTo>
                  <a:pt x="1417" y="70764"/>
                </a:lnTo>
                <a:lnTo>
                  <a:pt x="0" y="66040"/>
                </a:lnTo>
                <a:lnTo>
                  <a:pt x="0" y="59690"/>
                </a:lnTo>
                <a:lnTo>
                  <a:pt x="4571" y="57150"/>
                </a:lnTo>
                <a:lnTo>
                  <a:pt x="7620" y="54610"/>
                </a:lnTo>
                <a:lnTo>
                  <a:pt x="12191" y="52070"/>
                </a:lnTo>
                <a:lnTo>
                  <a:pt x="21336" y="55880"/>
                </a:lnTo>
                <a:lnTo>
                  <a:pt x="25908" y="58420"/>
                </a:lnTo>
                <a:lnTo>
                  <a:pt x="16763" y="58420"/>
                </a:lnTo>
                <a:lnTo>
                  <a:pt x="25518" y="64499"/>
                </a:lnTo>
                <a:lnTo>
                  <a:pt x="24444" y="70764"/>
                </a:lnTo>
                <a:lnTo>
                  <a:pt x="19812" y="73660"/>
                </a:lnTo>
                <a:lnTo>
                  <a:pt x="33527" y="73660"/>
                </a:lnTo>
                <a:lnTo>
                  <a:pt x="36575" y="76200"/>
                </a:lnTo>
                <a:lnTo>
                  <a:pt x="36575" y="77470"/>
                </a:lnTo>
                <a:lnTo>
                  <a:pt x="38099" y="78740"/>
                </a:lnTo>
                <a:lnTo>
                  <a:pt x="6095" y="78740"/>
                </a:lnTo>
                <a:lnTo>
                  <a:pt x="6095" y="80010"/>
                </a:lnTo>
                <a:close/>
              </a:path>
              <a:path w="518160" h="530860">
                <a:moveTo>
                  <a:pt x="25518" y="64499"/>
                </a:moveTo>
                <a:lnTo>
                  <a:pt x="16763" y="58420"/>
                </a:lnTo>
                <a:lnTo>
                  <a:pt x="24383" y="58420"/>
                </a:lnTo>
                <a:lnTo>
                  <a:pt x="25908" y="59055"/>
                </a:lnTo>
                <a:lnTo>
                  <a:pt x="25908" y="62230"/>
                </a:lnTo>
                <a:lnTo>
                  <a:pt x="24383" y="62230"/>
                </a:lnTo>
                <a:lnTo>
                  <a:pt x="25569" y="64205"/>
                </a:lnTo>
                <a:lnTo>
                  <a:pt x="25518" y="64499"/>
                </a:lnTo>
                <a:close/>
              </a:path>
              <a:path w="518160" h="530860">
                <a:moveTo>
                  <a:pt x="25908" y="59055"/>
                </a:moveTo>
                <a:lnTo>
                  <a:pt x="24383" y="58420"/>
                </a:lnTo>
                <a:lnTo>
                  <a:pt x="25908" y="58420"/>
                </a:lnTo>
                <a:lnTo>
                  <a:pt x="25908" y="59055"/>
                </a:lnTo>
                <a:close/>
              </a:path>
              <a:path w="518160" h="530860">
                <a:moveTo>
                  <a:pt x="28955" y="67944"/>
                </a:moveTo>
                <a:lnTo>
                  <a:pt x="27432" y="66040"/>
                </a:lnTo>
                <a:lnTo>
                  <a:pt x="27432" y="64770"/>
                </a:lnTo>
                <a:lnTo>
                  <a:pt x="25908" y="63500"/>
                </a:lnTo>
                <a:lnTo>
                  <a:pt x="25908" y="59055"/>
                </a:lnTo>
                <a:lnTo>
                  <a:pt x="27432" y="59690"/>
                </a:lnTo>
                <a:lnTo>
                  <a:pt x="28874" y="64499"/>
                </a:lnTo>
                <a:lnTo>
                  <a:pt x="28955" y="67944"/>
                </a:lnTo>
                <a:close/>
              </a:path>
              <a:path w="518160" h="530860">
                <a:moveTo>
                  <a:pt x="25569" y="64205"/>
                </a:moveTo>
                <a:lnTo>
                  <a:pt x="24383" y="62230"/>
                </a:lnTo>
                <a:lnTo>
                  <a:pt x="25717" y="63341"/>
                </a:lnTo>
                <a:lnTo>
                  <a:pt x="25569" y="64205"/>
                </a:lnTo>
                <a:close/>
              </a:path>
              <a:path w="518160" h="530860">
                <a:moveTo>
                  <a:pt x="25717" y="63341"/>
                </a:moveTo>
                <a:lnTo>
                  <a:pt x="24383" y="62230"/>
                </a:lnTo>
                <a:lnTo>
                  <a:pt x="25908" y="62230"/>
                </a:lnTo>
                <a:lnTo>
                  <a:pt x="25717" y="63341"/>
                </a:lnTo>
                <a:close/>
              </a:path>
              <a:path w="518160" h="530860">
                <a:moveTo>
                  <a:pt x="25908" y="63500"/>
                </a:moveTo>
                <a:lnTo>
                  <a:pt x="25717" y="63341"/>
                </a:lnTo>
                <a:lnTo>
                  <a:pt x="25908" y="62230"/>
                </a:lnTo>
                <a:lnTo>
                  <a:pt x="25908" y="63500"/>
                </a:lnTo>
                <a:close/>
              </a:path>
              <a:path w="518160" h="530860">
                <a:moveTo>
                  <a:pt x="25908" y="64770"/>
                </a:moveTo>
                <a:lnTo>
                  <a:pt x="25745" y="64499"/>
                </a:lnTo>
                <a:lnTo>
                  <a:pt x="25690" y="63500"/>
                </a:lnTo>
                <a:lnTo>
                  <a:pt x="25717" y="63341"/>
                </a:lnTo>
                <a:lnTo>
                  <a:pt x="25908" y="63500"/>
                </a:lnTo>
                <a:lnTo>
                  <a:pt x="25908" y="64770"/>
                </a:lnTo>
                <a:close/>
              </a:path>
              <a:path w="518160" h="530860">
                <a:moveTo>
                  <a:pt x="27432" y="64770"/>
                </a:moveTo>
                <a:lnTo>
                  <a:pt x="25908" y="64770"/>
                </a:lnTo>
                <a:lnTo>
                  <a:pt x="25908" y="63500"/>
                </a:lnTo>
                <a:lnTo>
                  <a:pt x="27432" y="64770"/>
                </a:lnTo>
                <a:close/>
              </a:path>
              <a:path w="518160" h="530860">
                <a:moveTo>
                  <a:pt x="25908" y="64770"/>
                </a:moveTo>
                <a:lnTo>
                  <a:pt x="25518" y="64499"/>
                </a:lnTo>
                <a:lnTo>
                  <a:pt x="25569" y="64205"/>
                </a:lnTo>
                <a:lnTo>
                  <a:pt x="25908" y="64770"/>
                </a:lnTo>
                <a:close/>
              </a:path>
              <a:path w="518160" h="530860">
                <a:moveTo>
                  <a:pt x="24444" y="70764"/>
                </a:moveTo>
                <a:lnTo>
                  <a:pt x="25518" y="64499"/>
                </a:lnTo>
                <a:lnTo>
                  <a:pt x="25908" y="64770"/>
                </a:lnTo>
                <a:lnTo>
                  <a:pt x="27432" y="64770"/>
                </a:lnTo>
                <a:lnTo>
                  <a:pt x="27432" y="66040"/>
                </a:lnTo>
                <a:lnTo>
                  <a:pt x="28955" y="67944"/>
                </a:lnTo>
                <a:lnTo>
                  <a:pt x="28955" y="69850"/>
                </a:lnTo>
                <a:lnTo>
                  <a:pt x="25908" y="69850"/>
                </a:lnTo>
                <a:lnTo>
                  <a:pt x="24444" y="70764"/>
                </a:lnTo>
                <a:close/>
              </a:path>
              <a:path w="518160" h="530860">
                <a:moveTo>
                  <a:pt x="30479" y="69850"/>
                </a:moveTo>
                <a:lnTo>
                  <a:pt x="28955" y="68580"/>
                </a:lnTo>
                <a:lnTo>
                  <a:pt x="28955" y="67944"/>
                </a:lnTo>
                <a:lnTo>
                  <a:pt x="30479" y="69850"/>
                </a:lnTo>
                <a:close/>
              </a:path>
              <a:path w="518160" h="530860">
                <a:moveTo>
                  <a:pt x="33527" y="73660"/>
                </a:moveTo>
                <a:lnTo>
                  <a:pt x="25908" y="73660"/>
                </a:lnTo>
                <a:lnTo>
                  <a:pt x="28955" y="69850"/>
                </a:lnTo>
                <a:lnTo>
                  <a:pt x="28955" y="68580"/>
                </a:lnTo>
                <a:lnTo>
                  <a:pt x="32004" y="72390"/>
                </a:lnTo>
                <a:lnTo>
                  <a:pt x="33527" y="73660"/>
                </a:lnTo>
                <a:close/>
              </a:path>
              <a:path w="518160" h="530860">
                <a:moveTo>
                  <a:pt x="24383" y="71120"/>
                </a:moveTo>
                <a:lnTo>
                  <a:pt x="24444" y="70764"/>
                </a:lnTo>
                <a:lnTo>
                  <a:pt x="25908" y="69850"/>
                </a:lnTo>
                <a:lnTo>
                  <a:pt x="24383" y="71120"/>
                </a:lnTo>
                <a:close/>
              </a:path>
              <a:path w="518160" h="530860">
                <a:moveTo>
                  <a:pt x="27939" y="71120"/>
                </a:moveTo>
                <a:lnTo>
                  <a:pt x="24383" y="71120"/>
                </a:lnTo>
                <a:lnTo>
                  <a:pt x="25908" y="69850"/>
                </a:lnTo>
                <a:lnTo>
                  <a:pt x="28955" y="69850"/>
                </a:lnTo>
                <a:lnTo>
                  <a:pt x="27939" y="71120"/>
                </a:lnTo>
                <a:close/>
              </a:path>
              <a:path w="518160" h="530860">
                <a:moveTo>
                  <a:pt x="25908" y="73660"/>
                </a:moveTo>
                <a:lnTo>
                  <a:pt x="19812" y="73660"/>
                </a:lnTo>
                <a:lnTo>
                  <a:pt x="24444" y="70764"/>
                </a:lnTo>
                <a:lnTo>
                  <a:pt x="24383" y="71120"/>
                </a:lnTo>
                <a:lnTo>
                  <a:pt x="27939" y="71120"/>
                </a:lnTo>
                <a:lnTo>
                  <a:pt x="25908" y="73660"/>
                </a:lnTo>
                <a:close/>
              </a:path>
              <a:path w="518160" h="530860">
                <a:moveTo>
                  <a:pt x="64515" y="110490"/>
                </a:moveTo>
                <a:lnTo>
                  <a:pt x="32004" y="110490"/>
                </a:lnTo>
                <a:lnTo>
                  <a:pt x="25908" y="104140"/>
                </a:lnTo>
                <a:lnTo>
                  <a:pt x="21336" y="97790"/>
                </a:lnTo>
                <a:lnTo>
                  <a:pt x="16763" y="93980"/>
                </a:lnTo>
                <a:lnTo>
                  <a:pt x="13716" y="88900"/>
                </a:lnTo>
                <a:lnTo>
                  <a:pt x="12191" y="88900"/>
                </a:lnTo>
                <a:lnTo>
                  <a:pt x="9144" y="85090"/>
                </a:lnTo>
                <a:lnTo>
                  <a:pt x="7620" y="82550"/>
                </a:lnTo>
                <a:lnTo>
                  <a:pt x="6095" y="78740"/>
                </a:lnTo>
                <a:lnTo>
                  <a:pt x="38099" y="78740"/>
                </a:lnTo>
                <a:lnTo>
                  <a:pt x="41147" y="81280"/>
                </a:lnTo>
                <a:lnTo>
                  <a:pt x="45720" y="87630"/>
                </a:lnTo>
                <a:lnTo>
                  <a:pt x="46634" y="87630"/>
                </a:lnTo>
                <a:lnTo>
                  <a:pt x="50291" y="92710"/>
                </a:lnTo>
                <a:lnTo>
                  <a:pt x="51816" y="93980"/>
                </a:lnTo>
                <a:lnTo>
                  <a:pt x="56387" y="100330"/>
                </a:lnTo>
                <a:lnTo>
                  <a:pt x="64515" y="110490"/>
                </a:lnTo>
                <a:close/>
              </a:path>
              <a:path w="518160" h="530860">
                <a:moveTo>
                  <a:pt x="46634" y="87630"/>
                </a:moveTo>
                <a:lnTo>
                  <a:pt x="45720" y="87630"/>
                </a:lnTo>
                <a:lnTo>
                  <a:pt x="45720" y="86360"/>
                </a:lnTo>
                <a:lnTo>
                  <a:pt x="46634" y="87630"/>
                </a:lnTo>
                <a:close/>
              </a:path>
              <a:path w="518160" h="530860">
                <a:moveTo>
                  <a:pt x="75945" y="124460"/>
                </a:moveTo>
                <a:lnTo>
                  <a:pt x="42671" y="124460"/>
                </a:lnTo>
                <a:lnTo>
                  <a:pt x="36575" y="116840"/>
                </a:lnTo>
                <a:lnTo>
                  <a:pt x="35051" y="116840"/>
                </a:lnTo>
                <a:lnTo>
                  <a:pt x="30479" y="109220"/>
                </a:lnTo>
                <a:lnTo>
                  <a:pt x="32004" y="110490"/>
                </a:lnTo>
                <a:lnTo>
                  <a:pt x="64515" y="110490"/>
                </a:lnTo>
                <a:lnTo>
                  <a:pt x="74675" y="123190"/>
                </a:lnTo>
                <a:lnTo>
                  <a:pt x="75945" y="124460"/>
                </a:lnTo>
                <a:close/>
              </a:path>
              <a:path w="518160" h="530860">
                <a:moveTo>
                  <a:pt x="70104" y="156210"/>
                </a:moveTo>
                <a:lnTo>
                  <a:pt x="62483" y="147320"/>
                </a:lnTo>
                <a:lnTo>
                  <a:pt x="56387" y="139700"/>
                </a:lnTo>
                <a:lnTo>
                  <a:pt x="54863" y="139700"/>
                </a:lnTo>
                <a:lnTo>
                  <a:pt x="48767" y="132080"/>
                </a:lnTo>
                <a:lnTo>
                  <a:pt x="48767" y="130810"/>
                </a:lnTo>
                <a:lnTo>
                  <a:pt x="41147" y="123190"/>
                </a:lnTo>
                <a:lnTo>
                  <a:pt x="42671" y="124460"/>
                </a:lnTo>
                <a:lnTo>
                  <a:pt x="75945" y="124460"/>
                </a:lnTo>
                <a:lnTo>
                  <a:pt x="89916" y="138430"/>
                </a:lnTo>
                <a:lnTo>
                  <a:pt x="89916" y="139700"/>
                </a:lnTo>
                <a:lnTo>
                  <a:pt x="97536" y="148590"/>
                </a:lnTo>
                <a:lnTo>
                  <a:pt x="104067" y="154940"/>
                </a:lnTo>
                <a:lnTo>
                  <a:pt x="70104" y="154940"/>
                </a:lnTo>
                <a:lnTo>
                  <a:pt x="70104" y="156210"/>
                </a:lnTo>
                <a:close/>
              </a:path>
              <a:path w="518160" h="530860">
                <a:moveTo>
                  <a:pt x="477012" y="316230"/>
                </a:moveTo>
                <a:lnTo>
                  <a:pt x="475487" y="302260"/>
                </a:lnTo>
                <a:lnTo>
                  <a:pt x="472440" y="288290"/>
                </a:lnTo>
                <a:lnTo>
                  <a:pt x="470916" y="275590"/>
                </a:lnTo>
                <a:lnTo>
                  <a:pt x="464820" y="245110"/>
                </a:lnTo>
                <a:lnTo>
                  <a:pt x="463296" y="229870"/>
                </a:lnTo>
                <a:lnTo>
                  <a:pt x="460247" y="212090"/>
                </a:lnTo>
                <a:lnTo>
                  <a:pt x="457200" y="196850"/>
                </a:lnTo>
                <a:lnTo>
                  <a:pt x="458724" y="196850"/>
                </a:lnTo>
                <a:lnTo>
                  <a:pt x="452628" y="168910"/>
                </a:lnTo>
                <a:lnTo>
                  <a:pt x="452628" y="166370"/>
                </a:lnTo>
                <a:lnTo>
                  <a:pt x="451104" y="152400"/>
                </a:lnTo>
                <a:lnTo>
                  <a:pt x="480475" y="152400"/>
                </a:lnTo>
                <a:lnTo>
                  <a:pt x="481583" y="162560"/>
                </a:lnTo>
                <a:lnTo>
                  <a:pt x="484632" y="176530"/>
                </a:lnTo>
                <a:lnTo>
                  <a:pt x="484632" y="177800"/>
                </a:lnTo>
                <a:lnTo>
                  <a:pt x="487679" y="193040"/>
                </a:lnTo>
                <a:lnTo>
                  <a:pt x="489204" y="208280"/>
                </a:lnTo>
                <a:lnTo>
                  <a:pt x="492251" y="224790"/>
                </a:lnTo>
                <a:lnTo>
                  <a:pt x="493775" y="240030"/>
                </a:lnTo>
                <a:lnTo>
                  <a:pt x="499871" y="270510"/>
                </a:lnTo>
                <a:lnTo>
                  <a:pt x="501396" y="284480"/>
                </a:lnTo>
                <a:lnTo>
                  <a:pt x="504444" y="298450"/>
                </a:lnTo>
                <a:lnTo>
                  <a:pt x="505967" y="311150"/>
                </a:lnTo>
                <a:lnTo>
                  <a:pt x="505967" y="313690"/>
                </a:lnTo>
                <a:lnTo>
                  <a:pt x="506137" y="314960"/>
                </a:lnTo>
                <a:lnTo>
                  <a:pt x="477012" y="314960"/>
                </a:lnTo>
                <a:lnTo>
                  <a:pt x="477012" y="316230"/>
                </a:lnTo>
                <a:close/>
              </a:path>
              <a:path w="518160" h="530860">
                <a:moveTo>
                  <a:pt x="118871" y="209550"/>
                </a:moveTo>
                <a:lnTo>
                  <a:pt x="108204" y="199390"/>
                </a:lnTo>
                <a:lnTo>
                  <a:pt x="108204" y="196850"/>
                </a:lnTo>
                <a:lnTo>
                  <a:pt x="86867" y="176530"/>
                </a:lnTo>
                <a:lnTo>
                  <a:pt x="77724" y="165100"/>
                </a:lnTo>
                <a:lnTo>
                  <a:pt x="70104" y="154940"/>
                </a:lnTo>
                <a:lnTo>
                  <a:pt x="104067" y="154940"/>
                </a:lnTo>
                <a:lnTo>
                  <a:pt x="106679" y="157480"/>
                </a:lnTo>
                <a:lnTo>
                  <a:pt x="115824" y="168910"/>
                </a:lnTo>
                <a:lnTo>
                  <a:pt x="126491" y="180340"/>
                </a:lnTo>
                <a:lnTo>
                  <a:pt x="127558" y="180340"/>
                </a:lnTo>
                <a:lnTo>
                  <a:pt x="137159" y="191770"/>
                </a:lnTo>
                <a:lnTo>
                  <a:pt x="153670" y="208280"/>
                </a:lnTo>
                <a:lnTo>
                  <a:pt x="118871" y="208280"/>
                </a:lnTo>
                <a:lnTo>
                  <a:pt x="118871" y="209550"/>
                </a:lnTo>
                <a:close/>
              </a:path>
              <a:path w="518160" h="530860">
                <a:moveTo>
                  <a:pt x="127558" y="180340"/>
                </a:moveTo>
                <a:lnTo>
                  <a:pt x="126491" y="180340"/>
                </a:lnTo>
                <a:lnTo>
                  <a:pt x="126491" y="179070"/>
                </a:lnTo>
                <a:lnTo>
                  <a:pt x="127558" y="180340"/>
                </a:lnTo>
                <a:close/>
              </a:path>
              <a:path w="518160" h="530860">
                <a:moveTo>
                  <a:pt x="461771" y="527050"/>
                </a:moveTo>
                <a:lnTo>
                  <a:pt x="454151" y="523240"/>
                </a:lnTo>
                <a:lnTo>
                  <a:pt x="452628" y="521970"/>
                </a:lnTo>
                <a:lnTo>
                  <a:pt x="446532" y="519430"/>
                </a:lnTo>
                <a:lnTo>
                  <a:pt x="438912" y="515620"/>
                </a:lnTo>
                <a:lnTo>
                  <a:pt x="438912" y="514350"/>
                </a:lnTo>
                <a:lnTo>
                  <a:pt x="431291" y="509270"/>
                </a:lnTo>
                <a:lnTo>
                  <a:pt x="422147" y="504190"/>
                </a:lnTo>
                <a:lnTo>
                  <a:pt x="414528" y="497840"/>
                </a:lnTo>
                <a:lnTo>
                  <a:pt x="405383" y="491490"/>
                </a:lnTo>
                <a:lnTo>
                  <a:pt x="403859" y="491490"/>
                </a:lnTo>
                <a:lnTo>
                  <a:pt x="377951" y="469900"/>
                </a:lnTo>
                <a:lnTo>
                  <a:pt x="367283" y="462280"/>
                </a:lnTo>
                <a:lnTo>
                  <a:pt x="358140" y="453390"/>
                </a:lnTo>
                <a:lnTo>
                  <a:pt x="347471" y="444500"/>
                </a:lnTo>
                <a:lnTo>
                  <a:pt x="336804" y="433070"/>
                </a:lnTo>
                <a:lnTo>
                  <a:pt x="326136" y="424180"/>
                </a:lnTo>
                <a:lnTo>
                  <a:pt x="301751" y="402590"/>
                </a:lnTo>
                <a:lnTo>
                  <a:pt x="289559" y="391160"/>
                </a:lnTo>
                <a:lnTo>
                  <a:pt x="275844" y="378460"/>
                </a:lnTo>
                <a:lnTo>
                  <a:pt x="263651" y="367030"/>
                </a:lnTo>
                <a:lnTo>
                  <a:pt x="262128" y="367030"/>
                </a:lnTo>
                <a:lnTo>
                  <a:pt x="237744" y="342900"/>
                </a:lnTo>
                <a:lnTo>
                  <a:pt x="227075" y="328930"/>
                </a:lnTo>
                <a:lnTo>
                  <a:pt x="214883" y="316230"/>
                </a:lnTo>
                <a:lnTo>
                  <a:pt x="150875" y="242570"/>
                </a:lnTo>
                <a:lnTo>
                  <a:pt x="140208" y="232410"/>
                </a:lnTo>
                <a:lnTo>
                  <a:pt x="118871" y="208280"/>
                </a:lnTo>
                <a:lnTo>
                  <a:pt x="153670" y="208280"/>
                </a:lnTo>
                <a:lnTo>
                  <a:pt x="160020" y="214630"/>
                </a:lnTo>
                <a:lnTo>
                  <a:pt x="202691" y="262890"/>
                </a:lnTo>
                <a:lnTo>
                  <a:pt x="213359" y="273050"/>
                </a:lnTo>
                <a:lnTo>
                  <a:pt x="224028" y="285750"/>
                </a:lnTo>
                <a:lnTo>
                  <a:pt x="234695" y="299720"/>
                </a:lnTo>
                <a:lnTo>
                  <a:pt x="245363" y="311150"/>
                </a:lnTo>
                <a:lnTo>
                  <a:pt x="257555" y="323850"/>
                </a:lnTo>
                <a:lnTo>
                  <a:pt x="268224" y="336550"/>
                </a:lnTo>
                <a:lnTo>
                  <a:pt x="280416" y="347980"/>
                </a:lnTo>
                <a:lnTo>
                  <a:pt x="307847" y="370840"/>
                </a:lnTo>
                <a:lnTo>
                  <a:pt x="320040" y="383540"/>
                </a:lnTo>
                <a:lnTo>
                  <a:pt x="332232" y="393700"/>
                </a:lnTo>
                <a:lnTo>
                  <a:pt x="342900" y="405130"/>
                </a:lnTo>
                <a:lnTo>
                  <a:pt x="353567" y="414020"/>
                </a:lnTo>
                <a:lnTo>
                  <a:pt x="364405" y="424180"/>
                </a:lnTo>
                <a:lnTo>
                  <a:pt x="364236" y="424180"/>
                </a:lnTo>
                <a:lnTo>
                  <a:pt x="374904" y="435610"/>
                </a:lnTo>
                <a:lnTo>
                  <a:pt x="393192" y="450850"/>
                </a:lnTo>
                <a:lnTo>
                  <a:pt x="411479" y="466090"/>
                </a:lnTo>
                <a:lnTo>
                  <a:pt x="419100" y="471170"/>
                </a:lnTo>
                <a:lnTo>
                  <a:pt x="428244" y="477520"/>
                </a:lnTo>
                <a:lnTo>
                  <a:pt x="435863" y="483870"/>
                </a:lnTo>
                <a:lnTo>
                  <a:pt x="445008" y="488950"/>
                </a:lnTo>
                <a:lnTo>
                  <a:pt x="452628" y="495300"/>
                </a:lnTo>
                <a:lnTo>
                  <a:pt x="454914" y="495300"/>
                </a:lnTo>
                <a:lnTo>
                  <a:pt x="458724" y="497840"/>
                </a:lnTo>
                <a:lnTo>
                  <a:pt x="464820" y="500380"/>
                </a:lnTo>
                <a:lnTo>
                  <a:pt x="467106" y="500380"/>
                </a:lnTo>
                <a:lnTo>
                  <a:pt x="470916" y="501650"/>
                </a:lnTo>
                <a:lnTo>
                  <a:pt x="472440" y="504190"/>
                </a:lnTo>
                <a:lnTo>
                  <a:pt x="475488" y="505460"/>
                </a:lnTo>
                <a:lnTo>
                  <a:pt x="478536" y="506730"/>
                </a:lnTo>
                <a:lnTo>
                  <a:pt x="484631" y="506730"/>
                </a:lnTo>
                <a:lnTo>
                  <a:pt x="483108" y="508000"/>
                </a:lnTo>
                <a:lnTo>
                  <a:pt x="512717" y="508000"/>
                </a:lnTo>
                <a:lnTo>
                  <a:pt x="510540" y="514350"/>
                </a:lnTo>
                <a:lnTo>
                  <a:pt x="509016" y="515620"/>
                </a:lnTo>
                <a:lnTo>
                  <a:pt x="507491" y="519430"/>
                </a:lnTo>
                <a:lnTo>
                  <a:pt x="505967" y="520700"/>
                </a:lnTo>
                <a:lnTo>
                  <a:pt x="502920" y="525780"/>
                </a:lnTo>
                <a:lnTo>
                  <a:pt x="460247" y="525780"/>
                </a:lnTo>
                <a:lnTo>
                  <a:pt x="461771" y="527050"/>
                </a:lnTo>
                <a:close/>
              </a:path>
              <a:path w="518160" h="530860">
                <a:moveTo>
                  <a:pt x="483108" y="368300"/>
                </a:moveTo>
                <a:lnTo>
                  <a:pt x="481583" y="354330"/>
                </a:lnTo>
                <a:lnTo>
                  <a:pt x="478536" y="330200"/>
                </a:lnTo>
                <a:lnTo>
                  <a:pt x="478536" y="328930"/>
                </a:lnTo>
                <a:lnTo>
                  <a:pt x="477012" y="314960"/>
                </a:lnTo>
                <a:lnTo>
                  <a:pt x="506137" y="314960"/>
                </a:lnTo>
                <a:lnTo>
                  <a:pt x="507491" y="325120"/>
                </a:lnTo>
                <a:lnTo>
                  <a:pt x="509016" y="339090"/>
                </a:lnTo>
                <a:lnTo>
                  <a:pt x="512063" y="363220"/>
                </a:lnTo>
                <a:lnTo>
                  <a:pt x="512063" y="364490"/>
                </a:lnTo>
                <a:lnTo>
                  <a:pt x="512341" y="367030"/>
                </a:lnTo>
                <a:lnTo>
                  <a:pt x="483108" y="367030"/>
                </a:lnTo>
                <a:lnTo>
                  <a:pt x="483108" y="368300"/>
                </a:lnTo>
                <a:close/>
              </a:path>
              <a:path w="518160" h="530860">
                <a:moveTo>
                  <a:pt x="516636" y="429260"/>
                </a:moveTo>
                <a:lnTo>
                  <a:pt x="490728" y="429260"/>
                </a:lnTo>
                <a:lnTo>
                  <a:pt x="489204" y="419100"/>
                </a:lnTo>
                <a:lnTo>
                  <a:pt x="487679" y="416560"/>
                </a:lnTo>
                <a:lnTo>
                  <a:pt x="487679" y="406400"/>
                </a:lnTo>
                <a:lnTo>
                  <a:pt x="484632" y="382270"/>
                </a:lnTo>
                <a:lnTo>
                  <a:pt x="484632" y="381000"/>
                </a:lnTo>
                <a:lnTo>
                  <a:pt x="483108" y="367030"/>
                </a:lnTo>
                <a:lnTo>
                  <a:pt x="512341" y="367030"/>
                </a:lnTo>
                <a:lnTo>
                  <a:pt x="513587" y="378460"/>
                </a:lnTo>
                <a:lnTo>
                  <a:pt x="513587" y="391160"/>
                </a:lnTo>
                <a:lnTo>
                  <a:pt x="516636" y="415290"/>
                </a:lnTo>
                <a:lnTo>
                  <a:pt x="515112" y="415290"/>
                </a:lnTo>
                <a:lnTo>
                  <a:pt x="516636" y="425450"/>
                </a:lnTo>
                <a:lnTo>
                  <a:pt x="516636" y="429260"/>
                </a:lnTo>
                <a:close/>
              </a:path>
              <a:path w="518160" h="530860">
                <a:moveTo>
                  <a:pt x="365759" y="425450"/>
                </a:moveTo>
                <a:lnTo>
                  <a:pt x="364236" y="424180"/>
                </a:lnTo>
                <a:lnTo>
                  <a:pt x="364405" y="424180"/>
                </a:lnTo>
                <a:lnTo>
                  <a:pt x="365759" y="425450"/>
                </a:lnTo>
                <a:close/>
              </a:path>
              <a:path w="518160" h="530860">
                <a:moveTo>
                  <a:pt x="516636" y="490220"/>
                </a:moveTo>
                <a:lnTo>
                  <a:pt x="490728" y="490220"/>
                </a:lnTo>
                <a:lnTo>
                  <a:pt x="490728" y="449580"/>
                </a:lnTo>
                <a:lnTo>
                  <a:pt x="489204" y="438150"/>
                </a:lnTo>
                <a:lnTo>
                  <a:pt x="489204" y="427990"/>
                </a:lnTo>
                <a:lnTo>
                  <a:pt x="490728" y="429260"/>
                </a:lnTo>
                <a:lnTo>
                  <a:pt x="516636" y="429260"/>
                </a:lnTo>
                <a:lnTo>
                  <a:pt x="516636" y="438150"/>
                </a:lnTo>
                <a:lnTo>
                  <a:pt x="518159" y="447040"/>
                </a:lnTo>
                <a:lnTo>
                  <a:pt x="518159" y="478790"/>
                </a:lnTo>
                <a:lnTo>
                  <a:pt x="516636" y="485140"/>
                </a:lnTo>
                <a:lnTo>
                  <a:pt x="516636" y="490220"/>
                </a:lnTo>
                <a:close/>
              </a:path>
              <a:path w="518160" h="530860">
                <a:moveTo>
                  <a:pt x="513587" y="500380"/>
                </a:moveTo>
                <a:lnTo>
                  <a:pt x="489204" y="500380"/>
                </a:lnTo>
                <a:lnTo>
                  <a:pt x="489204" y="492760"/>
                </a:lnTo>
                <a:lnTo>
                  <a:pt x="490728" y="487680"/>
                </a:lnTo>
                <a:lnTo>
                  <a:pt x="490728" y="490220"/>
                </a:lnTo>
                <a:lnTo>
                  <a:pt x="516636" y="490220"/>
                </a:lnTo>
                <a:lnTo>
                  <a:pt x="516636" y="491490"/>
                </a:lnTo>
                <a:lnTo>
                  <a:pt x="513587" y="500380"/>
                </a:lnTo>
                <a:close/>
              </a:path>
              <a:path w="518160" h="530860">
                <a:moveTo>
                  <a:pt x="454914" y="495300"/>
                </a:moveTo>
                <a:lnTo>
                  <a:pt x="452628" y="495300"/>
                </a:lnTo>
                <a:lnTo>
                  <a:pt x="451104" y="492760"/>
                </a:lnTo>
                <a:lnTo>
                  <a:pt x="454914" y="495300"/>
                </a:lnTo>
                <a:close/>
              </a:path>
              <a:path w="518160" h="530860">
                <a:moveTo>
                  <a:pt x="486155" y="505460"/>
                </a:moveTo>
                <a:lnTo>
                  <a:pt x="489204" y="497840"/>
                </a:lnTo>
                <a:lnTo>
                  <a:pt x="489204" y="500380"/>
                </a:lnTo>
                <a:lnTo>
                  <a:pt x="514096" y="500380"/>
                </a:lnTo>
                <a:lnTo>
                  <a:pt x="513587" y="501650"/>
                </a:lnTo>
                <a:lnTo>
                  <a:pt x="513587" y="504190"/>
                </a:lnTo>
                <a:lnTo>
                  <a:pt x="487679" y="504190"/>
                </a:lnTo>
                <a:lnTo>
                  <a:pt x="486155" y="505460"/>
                </a:lnTo>
                <a:close/>
              </a:path>
              <a:path w="518160" h="530860">
                <a:moveTo>
                  <a:pt x="514096" y="500380"/>
                </a:moveTo>
                <a:lnTo>
                  <a:pt x="513587" y="500380"/>
                </a:lnTo>
                <a:lnTo>
                  <a:pt x="515112" y="497840"/>
                </a:lnTo>
                <a:lnTo>
                  <a:pt x="514096" y="500380"/>
                </a:lnTo>
                <a:close/>
              </a:path>
              <a:path w="518160" h="530860">
                <a:moveTo>
                  <a:pt x="467106" y="500380"/>
                </a:moveTo>
                <a:lnTo>
                  <a:pt x="464820" y="500380"/>
                </a:lnTo>
                <a:lnTo>
                  <a:pt x="463296" y="499110"/>
                </a:lnTo>
                <a:lnTo>
                  <a:pt x="467106" y="500380"/>
                </a:lnTo>
                <a:close/>
              </a:path>
              <a:path w="518160" h="530860">
                <a:moveTo>
                  <a:pt x="486663" y="505883"/>
                </a:moveTo>
                <a:lnTo>
                  <a:pt x="487679" y="504190"/>
                </a:lnTo>
                <a:lnTo>
                  <a:pt x="513587" y="504190"/>
                </a:lnTo>
                <a:lnTo>
                  <a:pt x="513587" y="505460"/>
                </a:lnTo>
                <a:lnTo>
                  <a:pt x="487679" y="505460"/>
                </a:lnTo>
                <a:lnTo>
                  <a:pt x="486663" y="505883"/>
                </a:lnTo>
                <a:close/>
              </a:path>
              <a:path w="518160" h="530860">
                <a:moveTo>
                  <a:pt x="483108" y="508000"/>
                </a:moveTo>
                <a:lnTo>
                  <a:pt x="486155" y="505460"/>
                </a:lnTo>
                <a:lnTo>
                  <a:pt x="484632" y="506730"/>
                </a:lnTo>
                <a:lnTo>
                  <a:pt x="486156" y="506730"/>
                </a:lnTo>
                <a:lnTo>
                  <a:pt x="483108" y="508000"/>
                </a:lnTo>
                <a:close/>
              </a:path>
              <a:path w="518160" h="530860">
                <a:moveTo>
                  <a:pt x="486155" y="506730"/>
                </a:moveTo>
                <a:lnTo>
                  <a:pt x="486663" y="505883"/>
                </a:lnTo>
                <a:lnTo>
                  <a:pt x="487679" y="505460"/>
                </a:lnTo>
                <a:lnTo>
                  <a:pt x="486155" y="506730"/>
                </a:lnTo>
                <a:close/>
              </a:path>
              <a:path w="518160" h="530860">
                <a:moveTo>
                  <a:pt x="486155" y="506730"/>
                </a:moveTo>
                <a:lnTo>
                  <a:pt x="487679" y="505460"/>
                </a:lnTo>
                <a:lnTo>
                  <a:pt x="489204" y="505460"/>
                </a:lnTo>
                <a:lnTo>
                  <a:pt x="486155" y="506730"/>
                </a:lnTo>
                <a:close/>
              </a:path>
              <a:path w="518160" h="530860">
                <a:moveTo>
                  <a:pt x="486156" y="506730"/>
                </a:moveTo>
                <a:lnTo>
                  <a:pt x="489204" y="505460"/>
                </a:lnTo>
                <a:lnTo>
                  <a:pt x="486156" y="506730"/>
                </a:lnTo>
                <a:close/>
              </a:path>
              <a:path w="518160" h="530860">
                <a:moveTo>
                  <a:pt x="512717" y="508000"/>
                </a:moveTo>
                <a:lnTo>
                  <a:pt x="483108" y="508000"/>
                </a:lnTo>
                <a:lnTo>
                  <a:pt x="489204" y="505460"/>
                </a:lnTo>
                <a:lnTo>
                  <a:pt x="513587" y="505460"/>
                </a:lnTo>
                <a:lnTo>
                  <a:pt x="512717" y="508000"/>
                </a:lnTo>
                <a:close/>
              </a:path>
              <a:path w="518160" h="530860">
                <a:moveTo>
                  <a:pt x="480059" y="506730"/>
                </a:moveTo>
                <a:lnTo>
                  <a:pt x="478536" y="506730"/>
                </a:lnTo>
                <a:lnTo>
                  <a:pt x="475488" y="505460"/>
                </a:lnTo>
                <a:lnTo>
                  <a:pt x="480059" y="506730"/>
                </a:lnTo>
                <a:close/>
              </a:path>
              <a:path w="518160" h="530860">
                <a:moveTo>
                  <a:pt x="486155" y="506730"/>
                </a:moveTo>
                <a:lnTo>
                  <a:pt x="484632" y="506730"/>
                </a:lnTo>
                <a:lnTo>
                  <a:pt x="486663" y="505883"/>
                </a:lnTo>
                <a:lnTo>
                  <a:pt x="486155" y="506730"/>
                </a:lnTo>
                <a:close/>
              </a:path>
              <a:path w="518160" h="530860">
                <a:moveTo>
                  <a:pt x="492251" y="530860"/>
                </a:moveTo>
                <a:lnTo>
                  <a:pt x="473963" y="530860"/>
                </a:lnTo>
                <a:lnTo>
                  <a:pt x="469391" y="529590"/>
                </a:lnTo>
                <a:lnTo>
                  <a:pt x="460247" y="525780"/>
                </a:lnTo>
                <a:lnTo>
                  <a:pt x="502920" y="525780"/>
                </a:lnTo>
                <a:lnTo>
                  <a:pt x="499871" y="527050"/>
                </a:lnTo>
                <a:lnTo>
                  <a:pt x="496824" y="529590"/>
                </a:lnTo>
                <a:lnTo>
                  <a:pt x="495300" y="529590"/>
                </a:lnTo>
                <a:lnTo>
                  <a:pt x="492251" y="5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63" name="object 33"/>
          <p:cNvSpPr/>
          <p:nvPr/>
        </p:nvSpPr>
        <p:spPr>
          <a:xfrm>
            <a:off x="1790700" y="6161532"/>
            <a:ext cx="59690" cy="268605"/>
          </a:xfrm>
          <a:custGeom>
            <a:avLst/>
            <a:gdLst/>
            <a:ahLst/>
            <a:cxnLst/>
            <a:rect l="l" t="t" r="r" b="b"/>
            <a:pathLst>
              <a:path w="59689" h="268604">
                <a:moveTo>
                  <a:pt x="50292" y="268224"/>
                </a:moveTo>
                <a:lnTo>
                  <a:pt x="44196" y="265176"/>
                </a:lnTo>
                <a:lnTo>
                  <a:pt x="36576" y="256031"/>
                </a:lnTo>
                <a:lnTo>
                  <a:pt x="28956" y="240792"/>
                </a:lnTo>
                <a:lnTo>
                  <a:pt x="24384" y="228600"/>
                </a:lnTo>
                <a:lnTo>
                  <a:pt x="24384" y="227076"/>
                </a:lnTo>
                <a:lnTo>
                  <a:pt x="19812" y="216407"/>
                </a:lnTo>
                <a:lnTo>
                  <a:pt x="19812" y="214883"/>
                </a:lnTo>
                <a:lnTo>
                  <a:pt x="16764" y="202692"/>
                </a:lnTo>
                <a:lnTo>
                  <a:pt x="16764" y="201168"/>
                </a:lnTo>
                <a:lnTo>
                  <a:pt x="13716" y="187452"/>
                </a:lnTo>
                <a:lnTo>
                  <a:pt x="12192" y="173736"/>
                </a:lnTo>
                <a:lnTo>
                  <a:pt x="9144" y="160020"/>
                </a:lnTo>
                <a:lnTo>
                  <a:pt x="7620" y="146304"/>
                </a:lnTo>
                <a:lnTo>
                  <a:pt x="6096" y="131064"/>
                </a:lnTo>
                <a:lnTo>
                  <a:pt x="4572" y="117348"/>
                </a:lnTo>
                <a:lnTo>
                  <a:pt x="3048" y="105156"/>
                </a:lnTo>
                <a:lnTo>
                  <a:pt x="3048" y="103632"/>
                </a:lnTo>
                <a:lnTo>
                  <a:pt x="1524" y="91440"/>
                </a:lnTo>
                <a:lnTo>
                  <a:pt x="0" y="77724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4384"/>
                </a:lnTo>
                <a:lnTo>
                  <a:pt x="3048" y="22860"/>
                </a:lnTo>
                <a:lnTo>
                  <a:pt x="4572" y="16764"/>
                </a:lnTo>
                <a:lnTo>
                  <a:pt x="6096" y="16764"/>
                </a:lnTo>
                <a:lnTo>
                  <a:pt x="7620" y="12192"/>
                </a:lnTo>
                <a:lnTo>
                  <a:pt x="10668" y="6096"/>
                </a:lnTo>
                <a:lnTo>
                  <a:pt x="15240" y="1524"/>
                </a:lnTo>
                <a:lnTo>
                  <a:pt x="22860" y="0"/>
                </a:lnTo>
                <a:lnTo>
                  <a:pt x="28956" y="4572"/>
                </a:lnTo>
                <a:lnTo>
                  <a:pt x="32004" y="6096"/>
                </a:lnTo>
                <a:lnTo>
                  <a:pt x="35052" y="9144"/>
                </a:lnTo>
                <a:lnTo>
                  <a:pt x="39624" y="18288"/>
                </a:lnTo>
                <a:lnTo>
                  <a:pt x="42672" y="22860"/>
                </a:lnTo>
                <a:lnTo>
                  <a:pt x="32004" y="22860"/>
                </a:lnTo>
                <a:lnTo>
                  <a:pt x="21844" y="25908"/>
                </a:lnTo>
                <a:lnTo>
                  <a:pt x="15240" y="25908"/>
                </a:lnTo>
                <a:lnTo>
                  <a:pt x="18288" y="28956"/>
                </a:lnTo>
                <a:lnTo>
                  <a:pt x="21336" y="30480"/>
                </a:lnTo>
                <a:lnTo>
                  <a:pt x="24384" y="35052"/>
                </a:lnTo>
                <a:lnTo>
                  <a:pt x="27432" y="35052"/>
                </a:lnTo>
                <a:lnTo>
                  <a:pt x="27432" y="44196"/>
                </a:lnTo>
                <a:lnTo>
                  <a:pt x="25908" y="53340"/>
                </a:lnTo>
                <a:lnTo>
                  <a:pt x="25908" y="64008"/>
                </a:lnTo>
                <a:lnTo>
                  <a:pt x="27432" y="76200"/>
                </a:lnTo>
                <a:lnTo>
                  <a:pt x="27601" y="76200"/>
                </a:lnTo>
                <a:lnTo>
                  <a:pt x="28956" y="88392"/>
                </a:lnTo>
                <a:lnTo>
                  <a:pt x="28956" y="102108"/>
                </a:lnTo>
                <a:lnTo>
                  <a:pt x="29294" y="102108"/>
                </a:lnTo>
                <a:lnTo>
                  <a:pt x="32004" y="114300"/>
                </a:lnTo>
                <a:lnTo>
                  <a:pt x="33528" y="128016"/>
                </a:lnTo>
                <a:lnTo>
                  <a:pt x="35052" y="143256"/>
                </a:lnTo>
                <a:lnTo>
                  <a:pt x="36576" y="156972"/>
                </a:lnTo>
                <a:lnTo>
                  <a:pt x="36745" y="156972"/>
                </a:lnTo>
                <a:lnTo>
                  <a:pt x="38100" y="169164"/>
                </a:lnTo>
                <a:lnTo>
                  <a:pt x="41148" y="182880"/>
                </a:lnTo>
                <a:lnTo>
                  <a:pt x="39624" y="182880"/>
                </a:lnTo>
                <a:lnTo>
                  <a:pt x="42672" y="196595"/>
                </a:lnTo>
                <a:lnTo>
                  <a:pt x="51816" y="233171"/>
                </a:lnTo>
                <a:lnTo>
                  <a:pt x="52387" y="233171"/>
                </a:lnTo>
                <a:lnTo>
                  <a:pt x="56388" y="243840"/>
                </a:lnTo>
                <a:lnTo>
                  <a:pt x="56388" y="246888"/>
                </a:lnTo>
                <a:lnTo>
                  <a:pt x="57912" y="257556"/>
                </a:lnTo>
                <a:lnTo>
                  <a:pt x="59436" y="260604"/>
                </a:lnTo>
                <a:lnTo>
                  <a:pt x="57912" y="265176"/>
                </a:lnTo>
                <a:lnTo>
                  <a:pt x="53340" y="266700"/>
                </a:lnTo>
                <a:lnTo>
                  <a:pt x="50292" y="268224"/>
                </a:lnTo>
                <a:close/>
              </a:path>
              <a:path w="59689" h="268604">
                <a:moveTo>
                  <a:pt x="27432" y="36576"/>
                </a:moveTo>
                <a:lnTo>
                  <a:pt x="27432" y="35052"/>
                </a:lnTo>
                <a:lnTo>
                  <a:pt x="24384" y="35052"/>
                </a:lnTo>
                <a:lnTo>
                  <a:pt x="21336" y="30480"/>
                </a:lnTo>
                <a:lnTo>
                  <a:pt x="18288" y="28956"/>
                </a:lnTo>
                <a:lnTo>
                  <a:pt x="16764" y="27432"/>
                </a:lnTo>
                <a:lnTo>
                  <a:pt x="32004" y="22860"/>
                </a:lnTo>
                <a:lnTo>
                  <a:pt x="30480" y="25908"/>
                </a:lnTo>
                <a:lnTo>
                  <a:pt x="29718" y="28956"/>
                </a:lnTo>
                <a:lnTo>
                  <a:pt x="28956" y="28956"/>
                </a:lnTo>
                <a:lnTo>
                  <a:pt x="27432" y="36576"/>
                </a:lnTo>
                <a:close/>
              </a:path>
              <a:path w="59689" h="268604">
                <a:moveTo>
                  <a:pt x="30480" y="27432"/>
                </a:moveTo>
                <a:lnTo>
                  <a:pt x="30480" y="25908"/>
                </a:lnTo>
                <a:lnTo>
                  <a:pt x="32004" y="22860"/>
                </a:lnTo>
                <a:lnTo>
                  <a:pt x="30480" y="27432"/>
                </a:lnTo>
                <a:close/>
              </a:path>
              <a:path w="59689" h="268604">
                <a:moveTo>
                  <a:pt x="40386" y="27432"/>
                </a:moveTo>
                <a:lnTo>
                  <a:pt x="30480" y="27432"/>
                </a:lnTo>
                <a:lnTo>
                  <a:pt x="32004" y="22860"/>
                </a:lnTo>
                <a:lnTo>
                  <a:pt x="42672" y="22860"/>
                </a:lnTo>
                <a:lnTo>
                  <a:pt x="40386" y="27432"/>
                </a:lnTo>
                <a:close/>
              </a:path>
              <a:path w="59689" h="268604">
                <a:moveTo>
                  <a:pt x="16764" y="27432"/>
                </a:moveTo>
                <a:lnTo>
                  <a:pt x="15240" y="25908"/>
                </a:lnTo>
                <a:lnTo>
                  <a:pt x="21844" y="25908"/>
                </a:lnTo>
                <a:lnTo>
                  <a:pt x="16764" y="27432"/>
                </a:lnTo>
                <a:close/>
              </a:path>
              <a:path w="59689" h="268604">
                <a:moveTo>
                  <a:pt x="35052" y="32004"/>
                </a:moveTo>
                <a:lnTo>
                  <a:pt x="28956" y="32004"/>
                </a:lnTo>
                <a:lnTo>
                  <a:pt x="30480" y="25908"/>
                </a:lnTo>
                <a:lnTo>
                  <a:pt x="30480" y="27432"/>
                </a:lnTo>
                <a:lnTo>
                  <a:pt x="40386" y="27432"/>
                </a:lnTo>
                <a:lnTo>
                  <a:pt x="39624" y="28956"/>
                </a:lnTo>
                <a:lnTo>
                  <a:pt x="35052" y="32004"/>
                </a:lnTo>
                <a:close/>
              </a:path>
              <a:path w="59689" h="268604">
                <a:moveTo>
                  <a:pt x="30480" y="35052"/>
                </a:moveTo>
                <a:lnTo>
                  <a:pt x="27736" y="35052"/>
                </a:lnTo>
                <a:lnTo>
                  <a:pt x="28956" y="28956"/>
                </a:lnTo>
                <a:lnTo>
                  <a:pt x="28956" y="32004"/>
                </a:lnTo>
                <a:lnTo>
                  <a:pt x="35052" y="32004"/>
                </a:lnTo>
                <a:lnTo>
                  <a:pt x="30480" y="35052"/>
                </a:lnTo>
                <a:close/>
              </a:path>
              <a:path w="59689" h="268604">
                <a:moveTo>
                  <a:pt x="28956" y="32004"/>
                </a:moveTo>
                <a:lnTo>
                  <a:pt x="28956" y="28956"/>
                </a:lnTo>
                <a:lnTo>
                  <a:pt x="29718" y="28956"/>
                </a:lnTo>
                <a:lnTo>
                  <a:pt x="28956" y="32004"/>
                </a:lnTo>
                <a:close/>
              </a:path>
              <a:path w="59689" h="268604">
                <a:moveTo>
                  <a:pt x="27601" y="76200"/>
                </a:moveTo>
                <a:lnTo>
                  <a:pt x="27432" y="76200"/>
                </a:lnTo>
                <a:lnTo>
                  <a:pt x="27432" y="74676"/>
                </a:lnTo>
                <a:lnTo>
                  <a:pt x="27601" y="76200"/>
                </a:lnTo>
                <a:close/>
              </a:path>
              <a:path w="59689" h="268604">
                <a:moveTo>
                  <a:pt x="29294" y="102108"/>
                </a:moveTo>
                <a:lnTo>
                  <a:pt x="28956" y="102108"/>
                </a:lnTo>
                <a:lnTo>
                  <a:pt x="28956" y="100584"/>
                </a:lnTo>
                <a:lnTo>
                  <a:pt x="29294" y="102108"/>
                </a:lnTo>
                <a:close/>
              </a:path>
              <a:path w="59689" h="268604">
                <a:moveTo>
                  <a:pt x="36745" y="156972"/>
                </a:moveTo>
                <a:lnTo>
                  <a:pt x="36576" y="156972"/>
                </a:lnTo>
                <a:lnTo>
                  <a:pt x="36576" y="155448"/>
                </a:lnTo>
                <a:lnTo>
                  <a:pt x="36745" y="156972"/>
                </a:lnTo>
                <a:close/>
              </a:path>
              <a:path w="59689" h="268604">
                <a:moveTo>
                  <a:pt x="52387" y="233171"/>
                </a:moveTo>
                <a:lnTo>
                  <a:pt x="51816" y="233171"/>
                </a:lnTo>
                <a:lnTo>
                  <a:pt x="51816" y="231648"/>
                </a:lnTo>
                <a:lnTo>
                  <a:pt x="52387" y="2331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34"/>
          <p:cNvGrpSpPr/>
          <p:nvPr/>
        </p:nvGrpSpPr>
        <p:grpSpPr>
          <a:xfrm>
            <a:off x="2901696" y="5640323"/>
            <a:ext cx="2449195" cy="1167765"/>
            <a:chOff x="2901696" y="5640323"/>
            <a:chExt cx="2449195" cy="1167765"/>
          </a:xfrm>
        </p:grpSpPr>
        <p:pic>
          <p:nvPicPr>
            <p:cNvPr id="2097293" name="object 35"/>
            <p:cNvPicPr>
              <a:picLocks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25724" y="6341364"/>
              <a:ext cx="318516" cy="383540"/>
            </a:xfrm>
            <a:prstGeom prst="rect">
              <a:avLst/>
            </a:prstGeom>
          </p:spPr>
        </p:pic>
        <p:pic>
          <p:nvPicPr>
            <p:cNvPr id="2097294" name="object 36"/>
            <p:cNvPicPr>
              <a:picLocks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01696" y="5640323"/>
              <a:ext cx="2449068" cy="1143000"/>
            </a:xfrm>
            <a:prstGeom prst="rect">
              <a:avLst/>
            </a:prstGeom>
          </p:spPr>
        </p:pic>
        <p:sp>
          <p:nvSpPr>
            <p:cNvPr id="1048764" name="object 37"/>
            <p:cNvSpPr/>
            <p:nvPr/>
          </p:nvSpPr>
          <p:spPr>
            <a:xfrm>
              <a:off x="3512807" y="6458724"/>
              <a:ext cx="431800" cy="349250"/>
            </a:xfrm>
            <a:custGeom>
              <a:avLst/>
              <a:gdLst/>
              <a:ahLst/>
              <a:cxnLst/>
              <a:rect l="l" t="t" r="r" b="b"/>
              <a:pathLst>
                <a:path w="431800" h="349250">
                  <a:moveTo>
                    <a:pt x="62484" y="339839"/>
                  </a:moveTo>
                  <a:lnTo>
                    <a:pt x="60960" y="335267"/>
                  </a:lnTo>
                  <a:lnTo>
                    <a:pt x="60960" y="332219"/>
                  </a:lnTo>
                  <a:lnTo>
                    <a:pt x="60960" y="329171"/>
                  </a:lnTo>
                  <a:lnTo>
                    <a:pt x="59436" y="327647"/>
                  </a:lnTo>
                  <a:lnTo>
                    <a:pt x="57912" y="324599"/>
                  </a:lnTo>
                  <a:lnTo>
                    <a:pt x="59436" y="326123"/>
                  </a:lnTo>
                  <a:lnTo>
                    <a:pt x="58674" y="324599"/>
                  </a:lnTo>
                  <a:lnTo>
                    <a:pt x="57912" y="323075"/>
                  </a:lnTo>
                  <a:lnTo>
                    <a:pt x="57912" y="321551"/>
                  </a:lnTo>
                  <a:lnTo>
                    <a:pt x="56388" y="320027"/>
                  </a:lnTo>
                  <a:lnTo>
                    <a:pt x="55626" y="318503"/>
                  </a:lnTo>
                  <a:lnTo>
                    <a:pt x="54864" y="316979"/>
                  </a:lnTo>
                  <a:lnTo>
                    <a:pt x="54864" y="313931"/>
                  </a:lnTo>
                  <a:lnTo>
                    <a:pt x="53340" y="312407"/>
                  </a:lnTo>
                  <a:lnTo>
                    <a:pt x="51816" y="309359"/>
                  </a:lnTo>
                  <a:lnTo>
                    <a:pt x="53340" y="309359"/>
                  </a:lnTo>
                  <a:lnTo>
                    <a:pt x="51816" y="306311"/>
                  </a:lnTo>
                  <a:lnTo>
                    <a:pt x="50292" y="301739"/>
                  </a:lnTo>
                  <a:lnTo>
                    <a:pt x="47244" y="297167"/>
                  </a:lnTo>
                  <a:lnTo>
                    <a:pt x="48768" y="298691"/>
                  </a:lnTo>
                  <a:lnTo>
                    <a:pt x="48387" y="297167"/>
                  </a:lnTo>
                  <a:lnTo>
                    <a:pt x="47244" y="292595"/>
                  </a:lnTo>
                  <a:lnTo>
                    <a:pt x="47244" y="294119"/>
                  </a:lnTo>
                  <a:lnTo>
                    <a:pt x="44577" y="283451"/>
                  </a:lnTo>
                  <a:lnTo>
                    <a:pt x="44196" y="281927"/>
                  </a:lnTo>
                  <a:lnTo>
                    <a:pt x="44196" y="283451"/>
                  </a:lnTo>
                  <a:lnTo>
                    <a:pt x="43815" y="281927"/>
                  </a:lnTo>
                  <a:lnTo>
                    <a:pt x="42672" y="277355"/>
                  </a:lnTo>
                  <a:lnTo>
                    <a:pt x="41148" y="272783"/>
                  </a:lnTo>
                  <a:lnTo>
                    <a:pt x="39624" y="266687"/>
                  </a:lnTo>
                  <a:lnTo>
                    <a:pt x="39624" y="262115"/>
                  </a:lnTo>
                  <a:lnTo>
                    <a:pt x="38100" y="254495"/>
                  </a:lnTo>
                  <a:lnTo>
                    <a:pt x="39624" y="254495"/>
                  </a:lnTo>
                  <a:lnTo>
                    <a:pt x="38100" y="248399"/>
                  </a:lnTo>
                  <a:lnTo>
                    <a:pt x="37185" y="243827"/>
                  </a:lnTo>
                  <a:lnTo>
                    <a:pt x="36576" y="240779"/>
                  </a:lnTo>
                  <a:lnTo>
                    <a:pt x="36576" y="225539"/>
                  </a:lnTo>
                  <a:lnTo>
                    <a:pt x="36576" y="222491"/>
                  </a:lnTo>
                  <a:lnTo>
                    <a:pt x="35052" y="216395"/>
                  </a:lnTo>
                  <a:lnTo>
                    <a:pt x="35052" y="201155"/>
                  </a:lnTo>
                  <a:lnTo>
                    <a:pt x="33528" y="196583"/>
                  </a:lnTo>
                  <a:lnTo>
                    <a:pt x="33528" y="195059"/>
                  </a:lnTo>
                  <a:lnTo>
                    <a:pt x="32512" y="192011"/>
                  </a:lnTo>
                  <a:lnTo>
                    <a:pt x="32004" y="190487"/>
                  </a:lnTo>
                  <a:lnTo>
                    <a:pt x="32004" y="187439"/>
                  </a:lnTo>
                  <a:lnTo>
                    <a:pt x="31496" y="185915"/>
                  </a:lnTo>
                  <a:lnTo>
                    <a:pt x="30480" y="182867"/>
                  </a:lnTo>
                  <a:lnTo>
                    <a:pt x="30480" y="181343"/>
                  </a:lnTo>
                  <a:lnTo>
                    <a:pt x="25908" y="172199"/>
                  </a:lnTo>
                  <a:lnTo>
                    <a:pt x="24384" y="170675"/>
                  </a:lnTo>
                  <a:lnTo>
                    <a:pt x="21336" y="164579"/>
                  </a:lnTo>
                  <a:lnTo>
                    <a:pt x="15240" y="161531"/>
                  </a:lnTo>
                  <a:lnTo>
                    <a:pt x="3048" y="167627"/>
                  </a:lnTo>
                  <a:lnTo>
                    <a:pt x="0" y="175247"/>
                  </a:lnTo>
                  <a:lnTo>
                    <a:pt x="4572" y="184391"/>
                  </a:lnTo>
                  <a:lnTo>
                    <a:pt x="4572" y="185915"/>
                  </a:lnTo>
                  <a:lnTo>
                    <a:pt x="6858" y="188201"/>
                  </a:lnTo>
                  <a:lnTo>
                    <a:pt x="7620" y="190487"/>
                  </a:lnTo>
                  <a:lnTo>
                    <a:pt x="7620" y="196583"/>
                  </a:lnTo>
                  <a:lnTo>
                    <a:pt x="9144" y="196583"/>
                  </a:lnTo>
                  <a:lnTo>
                    <a:pt x="9144" y="199631"/>
                  </a:lnTo>
                  <a:lnTo>
                    <a:pt x="10668" y="204203"/>
                  </a:lnTo>
                  <a:lnTo>
                    <a:pt x="10668" y="219443"/>
                  </a:lnTo>
                  <a:lnTo>
                    <a:pt x="12192" y="225539"/>
                  </a:lnTo>
                  <a:lnTo>
                    <a:pt x="10668" y="224015"/>
                  </a:lnTo>
                  <a:lnTo>
                    <a:pt x="12192" y="230111"/>
                  </a:lnTo>
                  <a:lnTo>
                    <a:pt x="12192" y="245351"/>
                  </a:lnTo>
                  <a:lnTo>
                    <a:pt x="13716" y="251447"/>
                  </a:lnTo>
                  <a:lnTo>
                    <a:pt x="13716" y="257543"/>
                  </a:lnTo>
                  <a:lnTo>
                    <a:pt x="15240" y="263639"/>
                  </a:lnTo>
                  <a:lnTo>
                    <a:pt x="15240" y="271259"/>
                  </a:lnTo>
                  <a:lnTo>
                    <a:pt x="18288" y="283451"/>
                  </a:lnTo>
                  <a:lnTo>
                    <a:pt x="18288" y="281927"/>
                  </a:lnTo>
                  <a:lnTo>
                    <a:pt x="19812" y="288023"/>
                  </a:lnTo>
                  <a:lnTo>
                    <a:pt x="19812" y="289547"/>
                  </a:lnTo>
                  <a:lnTo>
                    <a:pt x="21336" y="295643"/>
                  </a:lnTo>
                  <a:lnTo>
                    <a:pt x="21336" y="294119"/>
                  </a:lnTo>
                  <a:lnTo>
                    <a:pt x="22860" y="300215"/>
                  </a:lnTo>
                  <a:lnTo>
                    <a:pt x="24384" y="304787"/>
                  </a:lnTo>
                  <a:lnTo>
                    <a:pt x="24384" y="306311"/>
                  </a:lnTo>
                  <a:lnTo>
                    <a:pt x="25908" y="310883"/>
                  </a:lnTo>
                  <a:lnTo>
                    <a:pt x="28956" y="316979"/>
                  </a:lnTo>
                  <a:lnTo>
                    <a:pt x="28956" y="318503"/>
                  </a:lnTo>
                  <a:lnTo>
                    <a:pt x="30480" y="321551"/>
                  </a:lnTo>
                  <a:lnTo>
                    <a:pt x="30480" y="324599"/>
                  </a:lnTo>
                  <a:lnTo>
                    <a:pt x="35052" y="333743"/>
                  </a:lnTo>
                  <a:lnTo>
                    <a:pt x="35052" y="332219"/>
                  </a:lnTo>
                  <a:lnTo>
                    <a:pt x="36576" y="336791"/>
                  </a:lnTo>
                  <a:lnTo>
                    <a:pt x="36576" y="338315"/>
                  </a:lnTo>
                  <a:lnTo>
                    <a:pt x="39624" y="339839"/>
                  </a:lnTo>
                  <a:lnTo>
                    <a:pt x="39624" y="342887"/>
                  </a:lnTo>
                  <a:lnTo>
                    <a:pt x="42672" y="347459"/>
                  </a:lnTo>
                  <a:lnTo>
                    <a:pt x="48768" y="348983"/>
                  </a:lnTo>
                  <a:lnTo>
                    <a:pt x="53340" y="347459"/>
                  </a:lnTo>
                  <a:lnTo>
                    <a:pt x="59436" y="345935"/>
                  </a:lnTo>
                  <a:lnTo>
                    <a:pt x="62484" y="339839"/>
                  </a:lnTo>
                  <a:close/>
                </a:path>
                <a:path w="431800" h="349250">
                  <a:moveTo>
                    <a:pt x="332740" y="38100"/>
                  </a:moveTo>
                  <a:lnTo>
                    <a:pt x="332232" y="36576"/>
                  </a:lnTo>
                  <a:lnTo>
                    <a:pt x="330708" y="33528"/>
                  </a:lnTo>
                  <a:lnTo>
                    <a:pt x="330708" y="32004"/>
                  </a:lnTo>
                  <a:lnTo>
                    <a:pt x="330708" y="30480"/>
                  </a:lnTo>
                  <a:lnTo>
                    <a:pt x="329946" y="28956"/>
                  </a:lnTo>
                  <a:lnTo>
                    <a:pt x="329184" y="27432"/>
                  </a:lnTo>
                  <a:lnTo>
                    <a:pt x="329184" y="28956"/>
                  </a:lnTo>
                  <a:lnTo>
                    <a:pt x="327660" y="25908"/>
                  </a:lnTo>
                  <a:lnTo>
                    <a:pt x="327660" y="22860"/>
                  </a:lnTo>
                  <a:lnTo>
                    <a:pt x="326136" y="19812"/>
                  </a:lnTo>
                  <a:lnTo>
                    <a:pt x="327660" y="18288"/>
                  </a:lnTo>
                  <a:lnTo>
                    <a:pt x="327660" y="13716"/>
                  </a:lnTo>
                  <a:lnTo>
                    <a:pt x="327660" y="12192"/>
                  </a:lnTo>
                  <a:lnTo>
                    <a:pt x="324612" y="10668"/>
                  </a:lnTo>
                  <a:lnTo>
                    <a:pt x="323088" y="10668"/>
                  </a:lnTo>
                  <a:lnTo>
                    <a:pt x="323088" y="7620"/>
                  </a:lnTo>
                  <a:lnTo>
                    <a:pt x="320040" y="3048"/>
                  </a:lnTo>
                  <a:lnTo>
                    <a:pt x="316992" y="1524"/>
                  </a:lnTo>
                  <a:lnTo>
                    <a:pt x="312420" y="0"/>
                  </a:lnTo>
                  <a:lnTo>
                    <a:pt x="307848" y="0"/>
                  </a:lnTo>
                  <a:lnTo>
                    <a:pt x="303276" y="3048"/>
                  </a:lnTo>
                  <a:lnTo>
                    <a:pt x="300228" y="4572"/>
                  </a:lnTo>
                  <a:lnTo>
                    <a:pt x="297180" y="9144"/>
                  </a:lnTo>
                  <a:lnTo>
                    <a:pt x="298602" y="13411"/>
                  </a:lnTo>
                  <a:lnTo>
                    <a:pt x="298704" y="18288"/>
                  </a:lnTo>
                  <a:lnTo>
                    <a:pt x="300228" y="21336"/>
                  </a:lnTo>
                  <a:lnTo>
                    <a:pt x="300228" y="25908"/>
                  </a:lnTo>
                  <a:lnTo>
                    <a:pt x="303276" y="32004"/>
                  </a:lnTo>
                  <a:lnTo>
                    <a:pt x="301752" y="30480"/>
                  </a:lnTo>
                  <a:lnTo>
                    <a:pt x="304800" y="36576"/>
                  </a:lnTo>
                  <a:lnTo>
                    <a:pt x="304800" y="38100"/>
                  </a:lnTo>
                  <a:lnTo>
                    <a:pt x="306324" y="38100"/>
                  </a:lnTo>
                  <a:lnTo>
                    <a:pt x="332740" y="38100"/>
                  </a:lnTo>
                  <a:close/>
                </a:path>
                <a:path w="431800" h="349250">
                  <a:moveTo>
                    <a:pt x="431292" y="92951"/>
                  </a:moveTo>
                  <a:lnTo>
                    <a:pt x="422148" y="88379"/>
                  </a:lnTo>
                  <a:lnTo>
                    <a:pt x="413004" y="88379"/>
                  </a:lnTo>
                  <a:lnTo>
                    <a:pt x="410718" y="89522"/>
                  </a:lnTo>
                  <a:lnTo>
                    <a:pt x="408432" y="88379"/>
                  </a:lnTo>
                  <a:lnTo>
                    <a:pt x="397764" y="88379"/>
                  </a:lnTo>
                  <a:lnTo>
                    <a:pt x="394716" y="86855"/>
                  </a:lnTo>
                  <a:lnTo>
                    <a:pt x="393192" y="88379"/>
                  </a:lnTo>
                  <a:lnTo>
                    <a:pt x="390144" y="88379"/>
                  </a:lnTo>
                  <a:lnTo>
                    <a:pt x="388620" y="86855"/>
                  </a:lnTo>
                  <a:lnTo>
                    <a:pt x="359664" y="86855"/>
                  </a:lnTo>
                  <a:lnTo>
                    <a:pt x="353568" y="88379"/>
                  </a:lnTo>
                  <a:lnTo>
                    <a:pt x="347472" y="88379"/>
                  </a:lnTo>
                  <a:lnTo>
                    <a:pt x="341376" y="89903"/>
                  </a:lnTo>
                  <a:lnTo>
                    <a:pt x="339534" y="89903"/>
                  </a:lnTo>
                  <a:lnTo>
                    <a:pt x="338632" y="85344"/>
                  </a:lnTo>
                  <a:lnTo>
                    <a:pt x="338328" y="83820"/>
                  </a:lnTo>
                  <a:lnTo>
                    <a:pt x="338328" y="77724"/>
                  </a:lnTo>
                  <a:lnTo>
                    <a:pt x="336804" y="70104"/>
                  </a:lnTo>
                  <a:lnTo>
                    <a:pt x="336804" y="62484"/>
                  </a:lnTo>
                  <a:lnTo>
                    <a:pt x="335280" y="56388"/>
                  </a:lnTo>
                  <a:lnTo>
                    <a:pt x="335280" y="51816"/>
                  </a:lnTo>
                  <a:lnTo>
                    <a:pt x="334137" y="47244"/>
                  </a:lnTo>
                  <a:lnTo>
                    <a:pt x="333756" y="45720"/>
                  </a:lnTo>
                  <a:lnTo>
                    <a:pt x="333756" y="44196"/>
                  </a:lnTo>
                  <a:lnTo>
                    <a:pt x="333756" y="41148"/>
                  </a:lnTo>
                  <a:lnTo>
                    <a:pt x="306324" y="41148"/>
                  </a:lnTo>
                  <a:lnTo>
                    <a:pt x="306324" y="42672"/>
                  </a:lnTo>
                  <a:lnTo>
                    <a:pt x="307848" y="47244"/>
                  </a:lnTo>
                  <a:lnTo>
                    <a:pt x="307848" y="51816"/>
                  </a:lnTo>
                  <a:lnTo>
                    <a:pt x="309372" y="56388"/>
                  </a:lnTo>
                  <a:lnTo>
                    <a:pt x="309372" y="65532"/>
                  </a:lnTo>
                  <a:lnTo>
                    <a:pt x="310896" y="67056"/>
                  </a:lnTo>
                  <a:lnTo>
                    <a:pt x="310896" y="73152"/>
                  </a:lnTo>
                  <a:lnTo>
                    <a:pt x="312420" y="79248"/>
                  </a:lnTo>
                  <a:lnTo>
                    <a:pt x="312420" y="86868"/>
                  </a:lnTo>
                  <a:lnTo>
                    <a:pt x="313626" y="92951"/>
                  </a:lnTo>
                  <a:lnTo>
                    <a:pt x="307848" y="92951"/>
                  </a:lnTo>
                  <a:lnTo>
                    <a:pt x="303276" y="94475"/>
                  </a:lnTo>
                  <a:lnTo>
                    <a:pt x="292608" y="94475"/>
                  </a:lnTo>
                  <a:lnTo>
                    <a:pt x="291084" y="95999"/>
                  </a:lnTo>
                  <a:lnTo>
                    <a:pt x="283464" y="95999"/>
                  </a:lnTo>
                  <a:lnTo>
                    <a:pt x="280416" y="97523"/>
                  </a:lnTo>
                  <a:lnTo>
                    <a:pt x="271272" y="97523"/>
                  </a:lnTo>
                  <a:lnTo>
                    <a:pt x="268224" y="99047"/>
                  </a:lnTo>
                  <a:lnTo>
                    <a:pt x="266700" y="99047"/>
                  </a:lnTo>
                  <a:lnTo>
                    <a:pt x="263652" y="100571"/>
                  </a:lnTo>
                  <a:lnTo>
                    <a:pt x="260604" y="100571"/>
                  </a:lnTo>
                  <a:lnTo>
                    <a:pt x="256032" y="102095"/>
                  </a:lnTo>
                  <a:lnTo>
                    <a:pt x="259080" y="102095"/>
                  </a:lnTo>
                  <a:lnTo>
                    <a:pt x="254508" y="103619"/>
                  </a:lnTo>
                  <a:lnTo>
                    <a:pt x="256032" y="102095"/>
                  </a:lnTo>
                  <a:lnTo>
                    <a:pt x="252984" y="103619"/>
                  </a:lnTo>
                  <a:lnTo>
                    <a:pt x="248412" y="103619"/>
                  </a:lnTo>
                  <a:lnTo>
                    <a:pt x="245364" y="105143"/>
                  </a:lnTo>
                  <a:lnTo>
                    <a:pt x="242316" y="111239"/>
                  </a:lnTo>
                  <a:lnTo>
                    <a:pt x="242316" y="115811"/>
                  </a:lnTo>
                  <a:lnTo>
                    <a:pt x="245364" y="118859"/>
                  </a:lnTo>
                  <a:lnTo>
                    <a:pt x="246888" y="121907"/>
                  </a:lnTo>
                  <a:lnTo>
                    <a:pt x="249936" y="123431"/>
                  </a:lnTo>
                  <a:lnTo>
                    <a:pt x="254508" y="123431"/>
                  </a:lnTo>
                  <a:lnTo>
                    <a:pt x="257556" y="121907"/>
                  </a:lnTo>
                  <a:lnTo>
                    <a:pt x="262128" y="121907"/>
                  </a:lnTo>
                  <a:lnTo>
                    <a:pt x="266700" y="120383"/>
                  </a:lnTo>
                  <a:lnTo>
                    <a:pt x="268224" y="120383"/>
                  </a:lnTo>
                  <a:lnTo>
                    <a:pt x="271272" y="121907"/>
                  </a:lnTo>
                  <a:lnTo>
                    <a:pt x="278892" y="121907"/>
                  </a:lnTo>
                  <a:lnTo>
                    <a:pt x="281940" y="120383"/>
                  </a:lnTo>
                  <a:lnTo>
                    <a:pt x="292608" y="120383"/>
                  </a:lnTo>
                  <a:lnTo>
                    <a:pt x="297180" y="118859"/>
                  </a:lnTo>
                  <a:lnTo>
                    <a:pt x="304800" y="118859"/>
                  </a:lnTo>
                  <a:lnTo>
                    <a:pt x="309372" y="117335"/>
                  </a:lnTo>
                  <a:lnTo>
                    <a:pt x="315468" y="117335"/>
                  </a:lnTo>
                  <a:lnTo>
                    <a:pt x="315468" y="124968"/>
                  </a:lnTo>
                  <a:lnTo>
                    <a:pt x="316992" y="134112"/>
                  </a:lnTo>
                  <a:lnTo>
                    <a:pt x="316992" y="150876"/>
                  </a:lnTo>
                  <a:lnTo>
                    <a:pt x="318516" y="160020"/>
                  </a:lnTo>
                  <a:lnTo>
                    <a:pt x="320040" y="170688"/>
                  </a:lnTo>
                  <a:lnTo>
                    <a:pt x="320040" y="179832"/>
                  </a:lnTo>
                  <a:lnTo>
                    <a:pt x="321564" y="190500"/>
                  </a:lnTo>
                  <a:lnTo>
                    <a:pt x="321564" y="208788"/>
                  </a:lnTo>
                  <a:lnTo>
                    <a:pt x="323088" y="216408"/>
                  </a:lnTo>
                  <a:lnTo>
                    <a:pt x="323088" y="265176"/>
                  </a:lnTo>
                  <a:lnTo>
                    <a:pt x="324612" y="266700"/>
                  </a:lnTo>
                  <a:lnTo>
                    <a:pt x="324612" y="277368"/>
                  </a:lnTo>
                  <a:lnTo>
                    <a:pt x="325056" y="278231"/>
                  </a:lnTo>
                  <a:lnTo>
                    <a:pt x="324612" y="280416"/>
                  </a:lnTo>
                  <a:lnTo>
                    <a:pt x="326136" y="283464"/>
                  </a:lnTo>
                  <a:lnTo>
                    <a:pt x="329184" y="291084"/>
                  </a:lnTo>
                  <a:lnTo>
                    <a:pt x="331914" y="292163"/>
                  </a:lnTo>
                  <a:lnTo>
                    <a:pt x="332232" y="292608"/>
                  </a:lnTo>
                  <a:lnTo>
                    <a:pt x="333756" y="292912"/>
                  </a:lnTo>
                  <a:lnTo>
                    <a:pt x="336804" y="294132"/>
                  </a:lnTo>
                  <a:lnTo>
                    <a:pt x="338328" y="293827"/>
                  </a:lnTo>
                  <a:lnTo>
                    <a:pt x="339852" y="294132"/>
                  </a:lnTo>
                  <a:lnTo>
                    <a:pt x="341884" y="293116"/>
                  </a:lnTo>
                  <a:lnTo>
                    <a:pt x="344424" y="292608"/>
                  </a:lnTo>
                  <a:lnTo>
                    <a:pt x="352044" y="289560"/>
                  </a:lnTo>
                  <a:lnTo>
                    <a:pt x="355092" y="281940"/>
                  </a:lnTo>
                  <a:lnTo>
                    <a:pt x="353568" y="274320"/>
                  </a:lnTo>
                  <a:lnTo>
                    <a:pt x="352044" y="271272"/>
                  </a:lnTo>
                  <a:lnTo>
                    <a:pt x="352044" y="266700"/>
                  </a:lnTo>
                  <a:lnTo>
                    <a:pt x="351028" y="263652"/>
                  </a:lnTo>
                  <a:lnTo>
                    <a:pt x="350520" y="262128"/>
                  </a:lnTo>
                  <a:lnTo>
                    <a:pt x="352044" y="263652"/>
                  </a:lnTo>
                  <a:lnTo>
                    <a:pt x="351663" y="262128"/>
                  </a:lnTo>
                  <a:lnTo>
                    <a:pt x="350520" y="257556"/>
                  </a:lnTo>
                  <a:lnTo>
                    <a:pt x="350520" y="224028"/>
                  </a:lnTo>
                  <a:lnTo>
                    <a:pt x="348996" y="214884"/>
                  </a:lnTo>
                  <a:lnTo>
                    <a:pt x="348996" y="196596"/>
                  </a:lnTo>
                  <a:lnTo>
                    <a:pt x="347726" y="188976"/>
                  </a:lnTo>
                  <a:lnTo>
                    <a:pt x="347472" y="187452"/>
                  </a:lnTo>
                  <a:lnTo>
                    <a:pt x="346176" y="178308"/>
                  </a:lnTo>
                  <a:lnTo>
                    <a:pt x="345948" y="176784"/>
                  </a:lnTo>
                  <a:lnTo>
                    <a:pt x="345948" y="169164"/>
                  </a:lnTo>
                  <a:lnTo>
                    <a:pt x="345948" y="166116"/>
                  </a:lnTo>
                  <a:lnTo>
                    <a:pt x="344424" y="156972"/>
                  </a:lnTo>
                  <a:lnTo>
                    <a:pt x="344424" y="149352"/>
                  </a:lnTo>
                  <a:lnTo>
                    <a:pt x="342900" y="140208"/>
                  </a:lnTo>
                  <a:lnTo>
                    <a:pt x="342900" y="131064"/>
                  </a:lnTo>
                  <a:lnTo>
                    <a:pt x="341376" y="123444"/>
                  </a:lnTo>
                  <a:lnTo>
                    <a:pt x="341376" y="114287"/>
                  </a:lnTo>
                  <a:lnTo>
                    <a:pt x="344424" y="114287"/>
                  </a:lnTo>
                  <a:lnTo>
                    <a:pt x="348996" y="112763"/>
                  </a:lnTo>
                  <a:lnTo>
                    <a:pt x="361188" y="112763"/>
                  </a:lnTo>
                  <a:lnTo>
                    <a:pt x="365760" y="111239"/>
                  </a:lnTo>
                  <a:lnTo>
                    <a:pt x="411480" y="111239"/>
                  </a:lnTo>
                  <a:lnTo>
                    <a:pt x="414528" y="109715"/>
                  </a:lnTo>
                  <a:lnTo>
                    <a:pt x="419100" y="108191"/>
                  </a:lnTo>
                  <a:lnTo>
                    <a:pt x="420624" y="108191"/>
                  </a:lnTo>
                  <a:lnTo>
                    <a:pt x="425196" y="105143"/>
                  </a:lnTo>
                  <a:lnTo>
                    <a:pt x="428244" y="103619"/>
                  </a:lnTo>
                  <a:lnTo>
                    <a:pt x="429768" y="100571"/>
                  </a:lnTo>
                  <a:lnTo>
                    <a:pt x="429768" y="99047"/>
                  </a:lnTo>
                  <a:lnTo>
                    <a:pt x="431292" y="95999"/>
                  </a:lnTo>
                  <a:lnTo>
                    <a:pt x="431292" y="929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7295" name="object 38"/>
          <p:cNvPicPr>
            <a:picLocks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443728" y="5658612"/>
            <a:ext cx="562355" cy="507491"/>
          </a:xfrm>
          <a:prstGeom prst="rect">
            <a:avLst/>
          </a:prstGeom>
        </p:spPr>
      </p:pic>
      <p:sp>
        <p:nvSpPr>
          <p:cNvPr id="1048765" name="object 39"/>
          <p:cNvSpPr/>
          <p:nvPr/>
        </p:nvSpPr>
        <p:spPr>
          <a:xfrm>
            <a:off x="4876800" y="4543043"/>
            <a:ext cx="475615" cy="353695"/>
          </a:xfrm>
          <a:custGeom>
            <a:avLst/>
            <a:gdLst/>
            <a:ahLst/>
            <a:cxnLst/>
            <a:rect l="l" t="t" r="r" b="b"/>
            <a:pathLst>
              <a:path w="475614" h="353695">
                <a:moveTo>
                  <a:pt x="277368" y="201167"/>
                </a:moveTo>
                <a:lnTo>
                  <a:pt x="236220" y="201167"/>
                </a:lnTo>
                <a:lnTo>
                  <a:pt x="237744" y="199643"/>
                </a:lnTo>
                <a:lnTo>
                  <a:pt x="256032" y="179831"/>
                </a:lnTo>
                <a:lnTo>
                  <a:pt x="300228" y="135635"/>
                </a:lnTo>
                <a:lnTo>
                  <a:pt x="348996" y="89915"/>
                </a:lnTo>
                <a:lnTo>
                  <a:pt x="350520" y="89915"/>
                </a:lnTo>
                <a:lnTo>
                  <a:pt x="376428" y="67055"/>
                </a:lnTo>
                <a:lnTo>
                  <a:pt x="403860" y="45719"/>
                </a:lnTo>
                <a:lnTo>
                  <a:pt x="429768" y="24383"/>
                </a:lnTo>
                <a:lnTo>
                  <a:pt x="454152" y="4571"/>
                </a:lnTo>
                <a:lnTo>
                  <a:pt x="460248" y="0"/>
                </a:lnTo>
                <a:lnTo>
                  <a:pt x="467868" y="0"/>
                </a:lnTo>
                <a:lnTo>
                  <a:pt x="470916" y="6095"/>
                </a:lnTo>
                <a:lnTo>
                  <a:pt x="475488" y="10667"/>
                </a:lnTo>
                <a:lnTo>
                  <a:pt x="475488" y="18287"/>
                </a:lnTo>
                <a:lnTo>
                  <a:pt x="470916" y="22859"/>
                </a:lnTo>
                <a:lnTo>
                  <a:pt x="446532" y="44195"/>
                </a:lnTo>
                <a:lnTo>
                  <a:pt x="420624" y="65531"/>
                </a:lnTo>
                <a:lnTo>
                  <a:pt x="368808" y="111252"/>
                </a:lnTo>
                <a:lnTo>
                  <a:pt x="320040" y="156971"/>
                </a:lnTo>
                <a:lnTo>
                  <a:pt x="298704" y="178307"/>
                </a:lnTo>
                <a:lnTo>
                  <a:pt x="277368" y="201167"/>
                </a:lnTo>
                <a:close/>
              </a:path>
              <a:path w="475614" h="353695">
                <a:moveTo>
                  <a:pt x="236982" y="200347"/>
                </a:moveTo>
                <a:lnTo>
                  <a:pt x="237635" y="199643"/>
                </a:lnTo>
                <a:lnTo>
                  <a:pt x="236982" y="200347"/>
                </a:lnTo>
                <a:close/>
              </a:path>
              <a:path w="475614" h="353695">
                <a:moveTo>
                  <a:pt x="236220" y="201167"/>
                </a:moveTo>
                <a:lnTo>
                  <a:pt x="236982" y="200347"/>
                </a:lnTo>
                <a:lnTo>
                  <a:pt x="237744" y="199643"/>
                </a:lnTo>
                <a:lnTo>
                  <a:pt x="236220" y="201167"/>
                </a:lnTo>
                <a:close/>
              </a:path>
              <a:path w="475614" h="353695">
                <a:moveTo>
                  <a:pt x="166116" y="306323"/>
                </a:moveTo>
                <a:lnTo>
                  <a:pt x="131064" y="306323"/>
                </a:lnTo>
                <a:lnTo>
                  <a:pt x="138684" y="298703"/>
                </a:lnTo>
                <a:lnTo>
                  <a:pt x="146304" y="289559"/>
                </a:lnTo>
                <a:lnTo>
                  <a:pt x="156972" y="277367"/>
                </a:lnTo>
                <a:lnTo>
                  <a:pt x="169164" y="263651"/>
                </a:lnTo>
                <a:lnTo>
                  <a:pt x="182880" y="251459"/>
                </a:lnTo>
                <a:lnTo>
                  <a:pt x="199644" y="236219"/>
                </a:lnTo>
                <a:lnTo>
                  <a:pt x="217932" y="217931"/>
                </a:lnTo>
                <a:lnTo>
                  <a:pt x="236982" y="200347"/>
                </a:lnTo>
                <a:lnTo>
                  <a:pt x="236220" y="201167"/>
                </a:lnTo>
                <a:lnTo>
                  <a:pt x="277368" y="201167"/>
                </a:lnTo>
                <a:lnTo>
                  <a:pt x="257556" y="220979"/>
                </a:lnTo>
                <a:lnTo>
                  <a:pt x="219456" y="256031"/>
                </a:lnTo>
                <a:lnTo>
                  <a:pt x="219456" y="257555"/>
                </a:lnTo>
                <a:lnTo>
                  <a:pt x="202692" y="271271"/>
                </a:lnTo>
                <a:lnTo>
                  <a:pt x="190500" y="283463"/>
                </a:lnTo>
                <a:lnTo>
                  <a:pt x="188976" y="283463"/>
                </a:lnTo>
                <a:lnTo>
                  <a:pt x="166116" y="306323"/>
                </a:lnTo>
                <a:close/>
              </a:path>
              <a:path w="475614" h="353695">
                <a:moveTo>
                  <a:pt x="188976" y="284987"/>
                </a:moveTo>
                <a:lnTo>
                  <a:pt x="188976" y="283463"/>
                </a:lnTo>
                <a:lnTo>
                  <a:pt x="190500" y="283463"/>
                </a:lnTo>
                <a:lnTo>
                  <a:pt x="188976" y="284987"/>
                </a:lnTo>
                <a:close/>
              </a:path>
              <a:path w="475614" h="353695">
                <a:moveTo>
                  <a:pt x="59436" y="288035"/>
                </a:moveTo>
                <a:lnTo>
                  <a:pt x="33528" y="288035"/>
                </a:lnTo>
                <a:lnTo>
                  <a:pt x="35052" y="286511"/>
                </a:lnTo>
                <a:lnTo>
                  <a:pt x="53340" y="286511"/>
                </a:lnTo>
                <a:lnTo>
                  <a:pt x="59436" y="288035"/>
                </a:lnTo>
                <a:close/>
              </a:path>
              <a:path w="475614" h="353695">
                <a:moveTo>
                  <a:pt x="35052" y="309371"/>
                </a:moveTo>
                <a:lnTo>
                  <a:pt x="7620" y="309371"/>
                </a:lnTo>
                <a:lnTo>
                  <a:pt x="9144" y="306323"/>
                </a:lnTo>
                <a:lnTo>
                  <a:pt x="9144" y="304799"/>
                </a:lnTo>
                <a:lnTo>
                  <a:pt x="10668" y="301751"/>
                </a:lnTo>
                <a:lnTo>
                  <a:pt x="19812" y="292607"/>
                </a:lnTo>
                <a:lnTo>
                  <a:pt x="24384" y="291083"/>
                </a:lnTo>
                <a:lnTo>
                  <a:pt x="27432" y="289559"/>
                </a:lnTo>
                <a:lnTo>
                  <a:pt x="28956" y="288035"/>
                </a:lnTo>
                <a:lnTo>
                  <a:pt x="60960" y="288035"/>
                </a:lnTo>
                <a:lnTo>
                  <a:pt x="67056" y="291083"/>
                </a:lnTo>
                <a:lnTo>
                  <a:pt x="68580" y="291083"/>
                </a:lnTo>
                <a:lnTo>
                  <a:pt x="73152" y="294131"/>
                </a:lnTo>
                <a:lnTo>
                  <a:pt x="74676" y="295655"/>
                </a:lnTo>
                <a:lnTo>
                  <a:pt x="80772" y="298703"/>
                </a:lnTo>
                <a:lnTo>
                  <a:pt x="86868" y="303275"/>
                </a:lnTo>
                <a:lnTo>
                  <a:pt x="85344" y="303275"/>
                </a:lnTo>
                <a:lnTo>
                  <a:pt x="94488" y="307847"/>
                </a:lnTo>
                <a:lnTo>
                  <a:pt x="38100" y="307847"/>
                </a:lnTo>
                <a:lnTo>
                  <a:pt x="35052" y="309371"/>
                </a:lnTo>
                <a:close/>
              </a:path>
              <a:path w="475614" h="353695">
                <a:moveTo>
                  <a:pt x="161544" y="312419"/>
                </a:moveTo>
                <a:lnTo>
                  <a:pt x="124968" y="312419"/>
                </a:lnTo>
                <a:lnTo>
                  <a:pt x="131064" y="304799"/>
                </a:lnTo>
                <a:lnTo>
                  <a:pt x="131064" y="306323"/>
                </a:lnTo>
                <a:lnTo>
                  <a:pt x="166116" y="306323"/>
                </a:lnTo>
                <a:lnTo>
                  <a:pt x="166116" y="307847"/>
                </a:lnTo>
                <a:lnTo>
                  <a:pt x="161544" y="312419"/>
                </a:lnTo>
                <a:close/>
              </a:path>
              <a:path w="475614" h="353695">
                <a:moveTo>
                  <a:pt x="4572" y="342900"/>
                </a:moveTo>
                <a:lnTo>
                  <a:pt x="1524" y="336804"/>
                </a:lnTo>
                <a:lnTo>
                  <a:pt x="1524" y="332232"/>
                </a:lnTo>
                <a:lnTo>
                  <a:pt x="0" y="329184"/>
                </a:lnTo>
                <a:lnTo>
                  <a:pt x="0" y="327660"/>
                </a:lnTo>
                <a:lnTo>
                  <a:pt x="1524" y="324612"/>
                </a:lnTo>
                <a:lnTo>
                  <a:pt x="1524" y="318515"/>
                </a:lnTo>
                <a:lnTo>
                  <a:pt x="4572" y="312419"/>
                </a:lnTo>
                <a:lnTo>
                  <a:pt x="6096" y="310895"/>
                </a:lnTo>
                <a:lnTo>
                  <a:pt x="7620" y="307847"/>
                </a:lnTo>
                <a:lnTo>
                  <a:pt x="7620" y="309371"/>
                </a:lnTo>
                <a:lnTo>
                  <a:pt x="32004" y="309371"/>
                </a:lnTo>
                <a:lnTo>
                  <a:pt x="28956" y="310895"/>
                </a:lnTo>
                <a:lnTo>
                  <a:pt x="30480" y="310895"/>
                </a:lnTo>
                <a:lnTo>
                  <a:pt x="25908" y="315467"/>
                </a:lnTo>
                <a:lnTo>
                  <a:pt x="24384" y="315467"/>
                </a:lnTo>
                <a:lnTo>
                  <a:pt x="22860" y="318515"/>
                </a:lnTo>
                <a:lnTo>
                  <a:pt x="22860" y="320040"/>
                </a:lnTo>
                <a:lnTo>
                  <a:pt x="19812" y="321564"/>
                </a:lnTo>
                <a:lnTo>
                  <a:pt x="21336" y="321564"/>
                </a:lnTo>
                <a:lnTo>
                  <a:pt x="19812" y="323088"/>
                </a:lnTo>
                <a:lnTo>
                  <a:pt x="19812" y="324612"/>
                </a:lnTo>
                <a:lnTo>
                  <a:pt x="16764" y="327660"/>
                </a:lnTo>
                <a:lnTo>
                  <a:pt x="15240" y="330708"/>
                </a:lnTo>
                <a:lnTo>
                  <a:pt x="15240" y="332232"/>
                </a:lnTo>
                <a:lnTo>
                  <a:pt x="14478" y="333756"/>
                </a:lnTo>
                <a:lnTo>
                  <a:pt x="13716" y="333756"/>
                </a:lnTo>
                <a:lnTo>
                  <a:pt x="11430" y="338328"/>
                </a:lnTo>
                <a:lnTo>
                  <a:pt x="10668" y="338328"/>
                </a:lnTo>
                <a:lnTo>
                  <a:pt x="10668" y="341376"/>
                </a:lnTo>
                <a:lnTo>
                  <a:pt x="4572" y="341376"/>
                </a:lnTo>
                <a:lnTo>
                  <a:pt x="4572" y="342900"/>
                </a:lnTo>
                <a:close/>
              </a:path>
              <a:path w="475614" h="353695">
                <a:moveTo>
                  <a:pt x="106680" y="316991"/>
                </a:moveTo>
                <a:lnTo>
                  <a:pt x="67056" y="316991"/>
                </a:lnTo>
                <a:lnTo>
                  <a:pt x="62484" y="313943"/>
                </a:lnTo>
                <a:lnTo>
                  <a:pt x="64008" y="313943"/>
                </a:lnTo>
                <a:lnTo>
                  <a:pt x="57912" y="310895"/>
                </a:lnTo>
                <a:lnTo>
                  <a:pt x="53340" y="309371"/>
                </a:lnTo>
                <a:lnTo>
                  <a:pt x="54864" y="309371"/>
                </a:lnTo>
                <a:lnTo>
                  <a:pt x="48768" y="307847"/>
                </a:lnTo>
                <a:lnTo>
                  <a:pt x="94488" y="307847"/>
                </a:lnTo>
                <a:lnTo>
                  <a:pt x="97536" y="309371"/>
                </a:lnTo>
                <a:lnTo>
                  <a:pt x="97536" y="310895"/>
                </a:lnTo>
                <a:lnTo>
                  <a:pt x="106680" y="316991"/>
                </a:lnTo>
                <a:close/>
              </a:path>
              <a:path w="475614" h="353695">
                <a:moveTo>
                  <a:pt x="28956" y="310895"/>
                </a:moveTo>
                <a:lnTo>
                  <a:pt x="32004" y="309371"/>
                </a:lnTo>
                <a:lnTo>
                  <a:pt x="31242" y="310133"/>
                </a:lnTo>
                <a:lnTo>
                  <a:pt x="28956" y="310895"/>
                </a:lnTo>
                <a:close/>
              </a:path>
              <a:path w="475614" h="353695">
                <a:moveTo>
                  <a:pt x="31242" y="310133"/>
                </a:moveTo>
                <a:lnTo>
                  <a:pt x="32004" y="309371"/>
                </a:lnTo>
                <a:lnTo>
                  <a:pt x="33528" y="309371"/>
                </a:lnTo>
                <a:lnTo>
                  <a:pt x="31242" y="310133"/>
                </a:lnTo>
                <a:close/>
              </a:path>
              <a:path w="475614" h="353695">
                <a:moveTo>
                  <a:pt x="30480" y="310895"/>
                </a:moveTo>
                <a:lnTo>
                  <a:pt x="28956" y="310895"/>
                </a:lnTo>
                <a:lnTo>
                  <a:pt x="31242" y="310133"/>
                </a:lnTo>
                <a:lnTo>
                  <a:pt x="30480" y="310895"/>
                </a:lnTo>
                <a:close/>
              </a:path>
              <a:path w="475614" h="353695">
                <a:moveTo>
                  <a:pt x="153924" y="320040"/>
                </a:moveTo>
                <a:lnTo>
                  <a:pt x="112776" y="320040"/>
                </a:lnTo>
                <a:lnTo>
                  <a:pt x="110490" y="318515"/>
                </a:lnTo>
                <a:lnTo>
                  <a:pt x="117348" y="318515"/>
                </a:lnTo>
                <a:lnTo>
                  <a:pt x="124968" y="310895"/>
                </a:lnTo>
                <a:lnTo>
                  <a:pt x="124968" y="312419"/>
                </a:lnTo>
                <a:lnTo>
                  <a:pt x="161544" y="312419"/>
                </a:lnTo>
                <a:lnTo>
                  <a:pt x="153924" y="320040"/>
                </a:lnTo>
                <a:close/>
              </a:path>
              <a:path w="475614" h="353695">
                <a:moveTo>
                  <a:pt x="24384" y="316991"/>
                </a:moveTo>
                <a:lnTo>
                  <a:pt x="24384" y="315467"/>
                </a:lnTo>
                <a:lnTo>
                  <a:pt x="25908" y="315467"/>
                </a:lnTo>
                <a:lnTo>
                  <a:pt x="24384" y="316991"/>
                </a:lnTo>
                <a:close/>
              </a:path>
              <a:path w="475614" h="353695">
                <a:moveTo>
                  <a:pt x="120396" y="341376"/>
                </a:moveTo>
                <a:lnTo>
                  <a:pt x="109728" y="341376"/>
                </a:lnTo>
                <a:lnTo>
                  <a:pt x="105156" y="339852"/>
                </a:lnTo>
                <a:lnTo>
                  <a:pt x="102108" y="339852"/>
                </a:lnTo>
                <a:lnTo>
                  <a:pt x="99060" y="336804"/>
                </a:lnTo>
                <a:lnTo>
                  <a:pt x="97536" y="336804"/>
                </a:lnTo>
                <a:lnTo>
                  <a:pt x="94488" y="335280"/>
                </a:lnTo>
                <a:lnTo>
                  <a:pt x="85344" y="329184"/>
                </a:lnTo>
                <a:lnTo>
                  <a:pt x="79248" y="324612"/>
                </a:lnTo>
                <a:lnTo>
                  <a:pt x="73152" y="321564"/>
                </a:lnTo>
                <a:lnTo>
                  <a:pt x="68580" y="316991"/>
                </a:lnTo>
                <a:lnTo>
                  <a:pt x="106680" y="316991"/>
                </a:lnTo>
                <a:lnTo>
                  <a:pt x="105156" y="315467"/>
                </a:lnTo>
                <a:lnTo>
                  <a:pt x="109728" y="318515"/>
                </a:lnTo>
                <a:lnTo>
                  <a:pt x="112776" y="320040"/>
                </a:lnTo>
                <a:lnTo>
                  <a:pt x="153924" y="320040"/>
                </a:lnTo>
                <a:lnTo>
                  <a:pt x="149352" y="324612"/>
                </a:lnTo>
                <a:lnTo>
                  <a:pt x="141732" y="330708"/>
                </a:lnTo>
                <a:lnTo>
                  <a:pt x="140208" y="330708"/>
                </a:lnTo>
                <a:lnTo>
                  <a:pt x="135636" y="335280"/>
                </a:lnTo>
                <a:lnTo>
                  <a:pt x="134112" y="335280"/>
                </a:lnTo>
                <a:lnTo>
                  <a:pt x="129540" y="338328"/>
                </a:lnTo>
                <a:lnTo>
                  <a:pt x="128016" y="338328"/>
                </a:lnTo>
                <a:lnTo>
                  <a:pt x="123444" y="339852"/>
                </a:lnTo>
                <a:lnTo>
                  <a:pt x="120396" y="341376"/>
                </a:lnTo>
                <a:close/>
              </a:path>
              <a:path w="475614" h="353695">
                <a:moveTo>
                  <a:pt x="112776" y="320040"/>
                </a:moveTo>
                <a:lnTo>
                  <a:pt x="109728" y="318515"/>
                </a:lnTo>
                <a:lnTo>
                  <a:pt x="108204" y="316991"/>
                </a:lnTo>
                <a:lnTo>
                  <a:pt x="112776" y="320040"/>
                </a:lnTo>
                <a:close/>
              </a:path>
              <a:path w="475614" h="353695">
                <a:moveTo>
                  <a:pt x="117348" y="318515"/>
                </a:moveTo>
                <a:lnTo>
                  <a:pt x="114300" y="318515"/>
                </a:lnTo>
                <a:lnTo>
                  <a:pt x="118872" y="316991"/>
                </a:lnTo>
                <a:lnTo>
                  <a:pt x="117348" y="318515"/>
                </a:lnTo>
                <a:close/>
              </a:path>
              <a:path w="475614" h="353695">
                <a:moveTo>
                  <a:pt x="16764" y="329184"/>
                </a:moveTo>
                <a:lnTo>
                  <a:pt x="16764" y="327660"/>
                </a:lnTo>
                <a:lnTo>
                  <a:pt x="18288" y="326136"/>
                </a:lnTo>
                <a:lnTo>
                  <a:pt x="16764" y="329184"/>
                </a:lnTo>
                <a:close/>
              </a:path>
              <a:path w="475614" h="353695">
                <a:moveTo>
                  <a:pt x="13716" y="335280"/>
                </a:moveTo>
                <a:lnTo>
                  <a:pt x="13716" y="333756"/>
                </a:lnTo>
                <a:lnTo>
                  <a:pt x="14478" y="333756"/>
                </a:lnTo>
                <a:lnTo>
                  <a:pt x="13716" y="335280"/>
                </a:lnTo>
                <a:close/>
              </a:path>
              <a:path w="475614" h="353695">
                <a:moveTo>
                  <a:pt x="10668" y="339852"/>
                </a:moveTo>
                <a:lnTo>
                  <a:pt x="10668" y="338328"/>
                </a:lnTo>
                <a:lnTo>
                  <a:pt x="11430" y="338328"/>
                </a:lnTo>
                <a:lnTo>
                  <a:pt x="10668" y="339852"/>
                </a:lnTo>
                <a:close/>
              </a:path>
              <a:path w="475614" h="353695">
                <a:moveTo>
                  <a:pt x="12192" y="353568"/>
                </a:moveTo>
                <a:lnTo>
                  <a:pt x="9144" y="353568"/>
                </a:lnTo>
                <a:lnTo>
                  <a:pt x="6096" y="352044"/>
                </a:lnTo>
                <a:lnTo>
                  <a:pt x="6096" y="347472"/>
                </a:lnTo>
                <a:lnTo>
                  <a:pt x="4572" y="344424"/>
                </a:lnTo>
                <a:lnTo>
                  <a:pt x="4572" y="341376"/>
                </a:lnTo>
                <a:lnTo>
                  <a:pt x="10668" y="341376"/>
                </a:lnTo>
                <a:lnTo>
                  <a:pt x="10668" y="339852"/>
                </a:lnTo>
                <a:lnTo>
                  <a:pt x="12192" y="342900"/>
                </a:lnTo>
                <a:lnTo>
                  <a:pt x="12192" y="345948"/>
                </a:lnTo>
                <a:lnTo>
                  <a:pt x="13716" y="348996"/>
                </a:lnTo>
                <a:lnTo>
                  <a:pt x="13716" y="350520"/>
                </a:lnTo>
                <a:lnTo>
                  <a:pt x="12192" y="3535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object 2"/>
          <p:cNvSpPr txBox="1"/>
          <p:nvPr/>
        </p:nvSpPr>
        <p:spPr>
          <a:xfrm>
            <a:off x="1108927" y="1830677"/>
            <a:ext cx="76009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concentration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found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quite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order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10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MV/cm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even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intrinsic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breakdown.</a:t>
            </a:r>
            <a:endParaRPr sz="1600">
              <a:latin typeface="Microsoft Sans Serif"/>
              <a:cs typeface="Microsoft Sans Serif"/>
            </a:endParaRPr>
          </a:p>
          <a:p>
            <a:pPr marL="360045" marR="29209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Thus,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sparking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occur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air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accumulation </a:t>
            </a:r>
            <a:r>
              <a:rPr sz="1600" dirty="0">
                <a:latin typeface="Microsoft Sans Serif"/>
                <a:cs typeface="Microsoft Sans Serif"/>
              </a:rPr>
              <a:t>takes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spark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erode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insulation.</a:t>
            </a:r>
            <a:endParaRPr sz="1600">
              <a:latin typeface="Microsoft Sans Serif"/>
              <a:cs typeface="Microsoft Sans Serif"/>
            </a:endParaRPr>
          </a:p>
          <a:p>
            <a:pPr marL="360045" marR="70612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passes,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channels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spread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 in </a:t>
            </a:r>
            <a:r>
              <a:rPr sz="1600" dirty="0">
                <a:latin typeface="Microsoft Sans Serif"/>
                <a:cs typeface="Microsoft Sans Serif"/>
              </a:rPr>
              <a:t>an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irregular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tree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like fashion.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formation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permanent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channels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treeing.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67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795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Treeing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and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Tracking</a:t>
            </a:r>
            <a:endParaRPr sz="2400"/>
          </a:p>
        </p:txBody>
      </p:sp>
      <p:grpSp>
        <p:nvGrpSpPr>
          <p:cNvPr id="83" name="object 4"/>
          <p:cNvGrpSpPr/>
          <p:nvPr/>
        </p:nvGrpSpPr>
        <p:grpSpPr>
          <a:xfrm>
            <a:off x="3464052" y="4454652"/>
            <a:ext cx="3435350" cy="1790700"/>
            <a:chOff x="3464052" y="4454652"/>
            <a:chExt cx="3435350" cy="1790700"/>
          </a:xfrm>
        </p:grpSpPr>
        <p:pic>
          <p:nvPicPr>
            <p:cNvPr id="209729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4052" y="4454652"/>
              <a:ext cx="3435096" cy="1790699"/>
            </a:xfrm>
            <a:prstGeom prst="rect">
              <a:avLst/>
            </a:prstGeom>
          </p:spPr>
        </p:pic>
        <p:sp>
          <p:nvSpPr>
            <p:cNvPr id="1048768" name="object 6"/>
            <p:cNvSpPr/>
            <p:nvPr/>
          </p:nvSpPr>
          <p:spPr>
            <a:xfrm>
              <a:off x="3755136" y="4482084"/>
              <a:ext cx="788035" cy="1435100"/>
            </a:xfrm>
            <a:custGeom>
              <a:avLst/>
              <a:gdLst/>
              <a:ahLst/>
              <a:cxnLst/>
              <a:rect l="l" t="t" r="r" b="b"/>
              <a:pathLst>
                <a:path w="788035" h="1435100">
                  <a:moveTo>
                    <a:pt x="637032" y="76200"/>
                  </a:moveTo>
                  <a:lnTo>
                    <a:pt x="600456" y="76200"/>
                  </a:lnTo>
                  <a:lnTo>
                    <a:pt x="577596" y="63500"/>
                  </a:lnTo>
                  <a:lnTo>
                    <a:pt x="579120" y="63500"/>
                  </a:lnTo>
                  <a:lnTo>
                    <a:pt x="554736" y="50800"/>
                  </a:lnTo>
                  <a:lnTo>
                    <a:pt x="528828" y="38100"/>
                  </a:lnTo>
                  <a:lnTo>
                    <a:pt x="499872" y="25400"/>
                  </a:lnTo>
                  <a:lnTo>
                    <a:pt x="493775" y="12700"/>
                  </a:lnTo>
                  <a:lnTo>
                    <a:pt x="490728" y="12700"/>
                  </a:lnTo>
                  <a:lnTo>
                    <a:pt x="496824" y="0"/>
                  </a:lnTo>
                  <a:lnTo>
                    <a:pt x="512064" y="0"/>
                  </a:lnTo>
                  <a:lnTo>
                    <a:pt x="541020" y="12700"/>
                  </a:lnTo>
                  <a:lnTo>
                    <a:pt x="568452" y="25400"/>
                  </a:lnTo>
                  <a:lnTo>
                    <a:pt x="569975" y="25400"/>
                  </a:lnTo>
                  <a:lnTo>
                    <a:pt x="594360" y="38100"/>
                  </a:lnTo>
                  <a:lnTo>
                    <a:pt x="617220" y="50800"/>
                  </a:lnTo>
                  <a:lnTo>
                    <a:pt x="617220" y="63500"/>
                  </a:lnTo>
                  <a:lnTo>
                    <a:pt x="637032" y="76200"/>
                  </a:lnTo>
                  <a:close/>
                </a:path>
                <a:path w="788035" h="1435100">
                  <a:moveTo>
                    <a:pt x="618744" y="101600"/>
                  </a:moveTo>
                  <a:lnTo>
                    <a:pt x="598932" y="76200"/>
                  </a:lnTo>
                  <a:lnTo>
                    <a:pt x="638556" y="76200"/>
                  </a:lnTo>
                  <a:lnTo>
                    <a:pt x="655320" y="88900"/>
                  </a:lnTo>
                  <a:lnTo>
                    <a:pt x="617220" y="88900"/>
                  </a:lnTo>
                  <a:lnTo>
                    <a:pt x="618744" y="101600"/>
                  </a:lnTo>
                  <a:close/>
                </a:path>
                <a:path w="788035" h="1435100">
                  <a:moveTo>
                    <a:pt x="688848" y="190500"/>
                  </a:moveTo>
                  <a:lnTo>
                    <a:pt x="676656" y="165100"/>
                  </a:lnTo>
                  <a:lnTo>
                    <a:pt x="664464" y="152400"/>
                  </a:lnTo>
                  <a:lnTo>
                    <a:pt x="633983" y="114300"/>
                  </a:lnTo>
                  <a:lnTo>
                    <a:pt x="617220" y="88900"/>
                  </a:lnTo>
                  <a:lnTo>
                    <a:pt x="655320" y="88900"/>
                  </a:lnTo>
                  <a:lnTo>
                    <a:pt x="672084" y="114300"/>
                  </a:lnTo>
                  <a:lnTo>
                    <a:pt x="687324" y="127000"/>
                  </a:lnTo>
                  <a:lnTo>
                    <a:pt x="701040" y="152400"/>
                  </a:lnTo>
                  <a:lnTo>
                    <a:pt x="713232" y="165100"/>
                  </a:lnTo>
                  <a:lnTo>
                    <a:pt x="718566" y="177800"/>
                  </a:lnTo>
                  <a:lnTo>
                    <a:pt x="688848" y="177800"/>
                  </a:lnTo>
                  <a:lnTo>
                    <a:pt x="688848" y="190500"/>
                  </a:lnTo>
                  <a:close/>
                </a:path>
                <a:path w="788035" h="1435100">
                  <a:moveTo>
                    <a:pt x="752856" y="1206500"/>
                  </a:moveTo>
                  <a:lnTo>
                    <a:pt x="726948" y="1206500"/>
                  </a:lnTo>
                  <a:lnTo>
                    <a:pt x="729996" y="1181100"/>
                  </a:lnTo>
                  <a:lnTo>
                    <a:pt x="733044" y="1168400"/>
                  </a:lnTo>
                  <a:lnTo>
                    <a:pt x="737616" y="1130300"/>
                  </a:lnTo>
                  <a:lnTo>
                    <a:pt x="739140" y="1130300"/>
                  </a:lnTo>
                  <a:lnTo>
                    <a:pt x="739140" y="1117600"/>
                  </a:lnTo>
                  <a:lnTo>
                    <a:pt x="743712" y="1079500"/>
                  </a:lnTo>
                  <a:lnTo>
                    <a:pt x="743712" y="1028700"/>
                  </a:lnTo>
                  <a:lnTo>
                    <a:pt x="742188" y="1016000"/>
                  </a:lnTo>
                  <a:lnTo>
                    <a:pt x="742188" y="1003300"/>
                  </a:lnTo>
                  <a:lnTo>
                    <a:pt x="740664" y="1003300"/>
                  </a:lnTo>
                  <a:lnTo>
                    <a:pt x="734567" y="952500"/>
                  </a:lnTo>
                  <a:lnTo>
                    <a:pt x="734567" y="939800"/>
                  </a:lnTo>
                  <a:lnTo>
                    <a:pt x="731520" y="927100"/>
                  </a:lnTo>
                  <a:lnTo>
                    <a:pt x="731520" y="901700"/>
                  </a:lnTo>
                  <a:lnTo>
                    <a:pt x="729996" y="889000"/>
                  </a:lnTo>
                  <a:lnTo>
                    <a:pt x="729996" y="863600"/>
                  </a:lnTo>
                  <a:lnTo>
                    <a:pt x="731520" y="850900"/>
                  </a:lnTo>
                  <a:lnTo>
                    <a:pt x="731520" y="838200"/>
                  </a:lnTo>
                  <a:lnTo>
                    <a:pt x="733044" y="825500"/>
                  </a:lnTo>
                  <a:lnTo>
                    <a:pt x="733044" y="812800"/>
                  </a:lnTo>
                  <a:lnTo>
                    <a:pt x="734567" y="800100"/>
                  </a:lnTo>
                  <a:lnTo>
                    <a:pt x="734567" y="787400"/>
                  </a:lnTo>
                  <a:lnTo>
                    <a:pt x="736092" y="787400"/>
                  </a:lnTo>
                  <a:lnTo>
                    <a:pt x="739140" y="762000"/>
                  </a:lnTo>
                  <a:lnTo>
                    <a:pt x="739140" y="749300"/>
                  </a:lnTo>
                  <a:lnTo>
                    <a:pt x="745236" y="698500"/>
                  </a:lnTo>
                  <a:lnTo>
                    <a:pt x="751332" y="635000"/>
                  </a:lnTo>
                  <a:lnTo>
                    <a:pt x="755904" y="596900"/>
                  </a:lnTo>
                  <a:lnTo>
                    <a:pt x="757428" y="571500"/>
                  </a:lnTo>
                  <a:lnTo>
                    <a:pt x="760475" y="546100"/>
                  </a:lnTo>
                  <a:lnTo>
                    <a:pt x="760475" y="444500"/>
                  </a:lnTo>
                  <a:lnTo>
                    <a:pt x="758952" y="419100"/>
                  </a:lnTo>
                  <a:lnTo>
                    <a:pt x="754380" y="381000"/>
                  </a:lnTo>
                  <a:lnTo>
                    <a:pt x="748284" y="342900"/>
                  </a:lnTo>
                  <a:lnTo>
                    <a:pt x="745236" y="330200"/>
                  </a:lnTo>
                  <a:lnTo>
                    <a:pt x="742188" y="304800"/>
                  </a:lnTo>
                  <a:lnTo>
                    <a:pt x="736092" y="292100"/>
                  </a:lnTo>
                  <a:lnTo>
                    <a:pt x="737616" y="292100"/>
                  </a:lnTo>
                  <a:lnTo>
                    <a:pt x="731520" y="266700"/>
                  </a:lnTo>
                  <a:lnTo>
                    <a:pt x="725424" y="254000"/>
                  </a:lnTo>
                  <a:lnTo>
                    <a:pt x="717804" y="241300"/>
                  </a:lnTo>
                  <a:lnTo>
                    <a:pt x="710184" y="215900"/>
                  </a:lnTo>
                  <a:lnTo>
                    <a:pt x="688848" y="177800"/>
                  </a:lnTo>
                  <a:lnTo>
                    <a:pt x="718566" y="177800"/>
                  </a:lnTo>
                  <a:lnTo>
                    <a:pt x="723900" y="190500"/>
                  </a:lnTo>
                  <a:lnTo>
                    <a:pt x="734567" y="203200"/>
                  </a:lnTo>
                  <a:lnTo>
                    <a:pt x="736092" y="203200"/>
                  </a:lnTo>
                  <a:lnTo>
                    <a:pt x="743712" y="228600"/>
                  </a:lnTo>
                  <a:lnTo>
                    <a:pt x="745236" y="228600"/>
                  </a:lnTo>
                  <a:lnTo>
                    <a:pt x="752856" y="241300"/>
                  </a:lnTo>
                  <a:lnTo>
                    <a:pt x="758952" y="266700"/>
                  </a:lnTo>
                  <a:lnTo>
                    <a:pt x="765048" y="279400"/>
                  </a:lnTo>
                  <a:lnTo>
                    <a:pt x="774192" y="317500"/>
                  </a:lnTo>
                  <a:lnTo>
                    <a:pt x="777240" y="342900"/>
                  </a:lnTo>
                  <a:lnTo>
                    <a:pt x="780288" y="355600"/>
                  </a:lnTo>
                  <a:lnTo>
                    <a:pt x="781812" y="381000"/>
                  </a:lnTo>
                  <a:lnTo>
                    <a:pt x="786384" y="419100"/>
                  </a:lnTo>
                  <a:lnTo>
                    <a:pt x="787908" y="444500"/>
                  </a:lnTo>
                  <a:lnTo>
                    <a:pt x="787908" y="533400"/>
                  </a:lnTo>
                  <a:lnTo>
                    <a:pt x="784860" y="558800"/>
                  </a:lnTo>
                  <a:lnTo>
                    <a:pt x="784860" y="584200"/>
                  </a:lnTo>
                  <a:lnTo>
                    <a:pt x="780288" y="622300"/>
                  </a:lnTo>
                  <a:lnTo>
                    <a:pt x="780288" y="635000"/>
                  </a:lnTo>
                  <a:lnTo>
                    <a:pt x="777240" y="660400"/>
                  </a:lnTo>
                  <a:lnTo>
                    <a:pt x="774192" y="673100"/>
                  </a:lnTo>
                  <a:lnTo>
                    <a:pt x="768096" y="723900"/>
                  </a:lnTo>
                  <a:lnTo>
                    <a:pt x="768096" y="736600"/>
                  </a:lnTo>
                  <a:lnTo>
                    <a:pt x="763524" y="774700"/>
                  </a:lnTo>
                  <a:lnTo>
                    <a:pt x="763524" y="787400"/>
                  </a:lnTo>
                  <a:lnTo>
                    <a:pt x="760475" y="812800"/>
                  </a:lnTo>
                  <a:lnTo>
                    <a:pt x="760475" y="825500"/>
                  </a:lnTo>
                  <a:lnTo>
                    <a:pt x="757428" y="850900"/>
                  </a:lnTo>
                  <a:lnTo>
                    <a:pt x="757428" y="901700"/>
                  </a:lnTo>
                  <a:lnTo>
                    <a:pt x="758952" y="914400"/>
                  </a:lnTo>
                  <a:lnTo>
                    <a:pt x="758952" y="927100"/>
                  </a:lnTo>
                  <a:lnTo>
                    <a:pt x="763524" y="965200"/>
                  </a:lnTo>
                  <a:lnTo>
                    <a:pt x="763524" y="977900"/>
                  </a:lnTo>
                  <a:lnTo>
                    <a:pt x="765048" y="977900"/>
                  </a:lnTo>
                  <a:lnTo>
                    <a:pt x="765048" y="990600"/>
                  </a:lnTo>
                  <a:lnTo>
                    <a:pt x="768096" y="1003300"/>
                  </a:lnTo>
                  <a:lnTo>
                    <a:pt x="768096" y="1016000"/>
                  </a:lnTo>
                  <a:lnTo>
                    <a:pt x="769620" y="1016000"/>
                  </a:lnTo>
                  <a:lnTo>
                    <a:pt x="769620" y="1079500"/>
                  </a:lnTo>
                  <a:lnTo>
                    <a:pt x="768096" y="1092200"/>
                  </a:lnTo>
                  <a:lnTo>
                    <a:pt x="768096" y="1104900"/>
                  </a:lnTo>
                  <a:lnTo>
                    <a:pt x="763524" y="1130300"/>
                  </a:lnTo>
                  <a:lnTo>
                    <a:pt x="763524" y="1143000"/>
                  </a:lnTo>
                  <a:lnTo>
                    <a:pt x="762000" y="1143000"/>
                  </a:lnTo>
                  <a:lnTo>
                    <a:pt x="755904" y="1193800"/>
                  </a:lnTo>
                  <a:lnTo>
                    <a:pt x="754380" y="1193800"/>
                  </a:lnTo>
                  <a:lnTo>
                    <a:pt x="752856" y="1206500"/>
                  </a:lnTo>
                  <a:close/>
                </a:path>
                <a:path w="788035" h="1435100">
                  <a:moveTo>
                    <a:pt x="411480" y="355600"/>
                  </a:moveTo>
                  <a:lnTo>
                    <a:pt x="379475" y="355600"/>
                  </a:lnTo>
                  <a:lnTo>
                    <a:pt x="388620" y="342900"/>
                  </a:lnTo>
                  <a:lnTo>
                    <a:pt x="405383" y="342900"/>
                  </a:lnTo>
                  <a:lnTo>
                    <a:pt x="411480" y="355600"/>
                  </a:lnTo>
                  <a:close/>
                </a:path>
                <a:path w="788035" h="1435100">
                  <a:moveTo>
                    <a:pt x="432816" y="368300"/>
                  </a:moveTo>
                  <a:lnTo>
                    <a:pt x="316991" y="368300"/>
                  </a:lnTo>
                  <a:lnTo>
                    <a:pt x="329183" y="355600"/>
                  </a:lnTo>
                  <a:lnTo>
                    <a:pt x="432816" y="355600"/>
                  </a:lnTo>
                  <a:lnTo>
                    <a:pt x="432816" y="368300"/>
                  </a:lnTo>
                  <a:close/>
                </a:path>
                <a:path w="788035" h="1435100">
                  <a:moveTo>
                    <a:pt x="373380" y="381000"/>
                  </a:moveTo>
                  <a:lnTo>
                    <a:pt x="272796" y="381000"/>
                  </a:lnTo>
                  <a:lnTo>
                    <a:pt x="281940" y="368300"/>
                  </a:lnTo>
                  <a:lnTo>
                    <a:pt x="381000" y="368300"/>
                  </a:lnTo>
                  <a:lnTo>
                    <a:pt x="373380" y="381000"/>
                  </a:lnTo>
                  <a:close/>
                </a:path>
                <a:path w="788035" h="1435100">
                  <a:moveTo>
                    <a:pt x="381000" y="381000"/>
                  </a:moveTo>
                  <a:lnTo>
                    <a:pt x="381000" y="368300"/>
                  </a:lnTo>
                  <a:lnTo>
                    <a:pt x="388620" y="368300"/>
                  </a:lnTo>
                  <a:lnTo>
                    <a:pt x="381000" y="381000"/>
                  </a:lnTo>
                  <a:close/>
                </a:path>
                <a:path w="788035" h="1435100">
                  <a:moveTo>
                    <a:pt x="426720" y="381000"/>
                  </a:moveTo>
                  <a:lnTo>
                    <a:pt x="409956" y="381000"/>
                  </a:lnTo>
                  <a:lnTo>
                    <a:pt x="403860" y="368300"/>
                  </a:lnTo>
                  <a:lnTo>
                    <a:pt x="431292" y="368300"/>
                  </a:lnTo>
                  <a:lnTo>
                    <a:pt x="426720" y="381000"/>
                  </a:lnTo>
                  <a:close/>
                </a:path>
                <a:path w="788035" h="1435100">
                  <a:moveTo>
                    <a:pt x="272796" y="406400"/>
                  </a:moveTo>
                  <a:lnTo>
                    <a:pt x="219456" y="406400"/>
                  </a:lnTo>
                  <a:lnTo>
                    <a:pt x="251460" y="393700"/>
                  </a:lnTo>
                  <a:lnTo>
                    <a:pt x="260604" y="381000"/>
                  </a:lnTo>
                  <a:lnTo>
                    <a:pt x="323088" y="381000"/>
                  </a:lnTo>
                  <a:lnTo>
                    <a:pt x="312420" y="393700"/>
                  </a:lnTo>
                  <a:lnTo>
                    <a:pt x="281940" y="393700"/>
                  </a:lnTo>
                  <a:lnTo>
                    <a:pt x="272796" y="406400"/>
                  </a:lnTo>
                  <a:close/>
                </a:path>
                <a:path w="788035" h="1435100">
                  <a:moveTo>
                    <a:pt x="281940" y="406400"/>
                  </a:moveTo>
                  <a:lnTo>
                    <a:pt x="281940" y="393700"/>
                  </a:lnTo>
                  <a:lnTo>
                    <a:pt x="291083" y="393700"/>
                  </a:lnTo>
                  <a:lnTo>
                    <a:pt x="281940" y="406400"/>
                  </a:lnTo>
                  <a:close/>
                </a:path>
                <a:path w="788035" h="1435100">
                  <a:moveTo>
                    <a:pt x="251460" y="419100"/>
                  </a:moveTo>
                  <a:lnTo>
                    <a:pt x="207264" y="419100"/>
                  </a:lnTo>
                  <a:lnTo>
                    <a:pt x="217932" y="406400"/>
                  </a:lnTo>
                  <a:lnTo>
                    <a:pt x="262128" y="406400"/>
                  </a:lnTo>
                  <a:lnTo>
                    <a:pt x="251460" y="419100"/>
                  </a:lnTo>
                  <a:close/>
                </a:path>
                <a:path w="788035" h="1435100">
                  <a:moveTo>
                    <a:pt x="230124" y="431800"/>
                  </a:moveTo>
                  <a:lnTo>
                    <a:pt x="178308" y="431800"/>
                  </a:lnTo>
                  <a:lnTo>
                    <a:pt x="187452" y="419100"/>
                  </a:lnTo>
                  <a:lnTo>
                    <a:pt x="240791" y="419100"/>
                  </a:lnTo>
                  <a:lnTo>
                    <a:pt x="230124" y="431800"/>
                  </a:lnTo>
                  <a:close/>
                </a:path>
                <a:path w="788035" h="1435100">
                  <a:moveTo>
                    <a:pt x="210312" y="444500"/>
                  </a:moveTo>
                  <a:lnTo>
                    <a:pt x="160020" y="444500"/>
                  </a:lnTo>
                  <a:lnTo>
                    <a:pt x="167640" y="431800"/>
                  </a:lnTo>
                  <a:lnTo>
                    <a:pt x="220980" y="431800"/>
                  </a:lnTo>
                  <a:lnTo>
                    <a:pt x="210312" y="444500"/>
                  </a:lnTo>
                  <a:close/>
                </a:path>
                <a:path w="788035" h="1435100">
                  <a:moveTo>
                    <a:pt x="150875" y="482600"/>
                  </a:moveTo>
                  <a:lnTo>
                    <a:pt x="108204" y="482600"/>
                  </a:lnTo>
                  <a:lnTo>
                    <a:pt x="120396" y="469900"/>
                  </a:lnTo>
                  <a:lnTo>
                    <a:pt x="150875" y="444500"/>
                  </a:lnTo>
                  <a:lnTo>
                    <a:pt x="190500" y="444500"/>
                  </a:lnTo>
                  <a:lnTo>
                    <a:pt x="172212" y="457200"/>
                  </a:lnTo>
                  <a:lnTo>
                    <a:pt x="173736" y="457200"/>
                  </a:lnTo>
                  <a:lnTo>
                    <a:pt x="164591" y="469900"/>
                  </a:lnTo>
                  <a:lnTo>
                    <a:pt x="158496" y="469900"/>
                  </a:lnTo>
                  <a:lnTo>
                    <a:pt x="150875" y="482600"/>
                  </a:lnTo>
                  <a:close/>
                </a:path>
                <a:path w="788035" h="1435100">
                  <a:moveTo>
                    <a:pt x="131064" y="495300"/>
                  </a:moveTo>
                  <a:lnTo>
                    <a:pt x="100583" y="495300"/>
                  </a:lnTo>
                  <a:lnTo>
                    <a:pt x="106680" y="482600"/>
                  </a:lnTo>
                  <a:lnTo>
                    <a:pt x="143256" y="482600"/>
                  </a:lnTo>
                  <a:lnTo>
                    <a:pt x="131064" y="495300"/>
                  </a:lnTo>
                  <a:close/>
                </a:path>
                <a:path w="788035" h="1435100">
                  <a:moveTo>
                    <a:pt x="60960" y="596900"/>
                  </a:moveTo>
                  <a:lnTo>
                    <a:pt x="32004" y="596900"/>
                  </a:lnTo>
                  <a:lnTo>
                    <a:pt x="35052" y="584200"/>
                  </a:lnTo>
                  <a:lnTo>
                    <a:pt x="38100" y="584200"/>
                  </a:lnTo>
                  <a:lnTo>
                    <a:pt x="44196" y="558800"/>
                  </a:lnTo>
                  <a:lnTo>
                    <a:pt x="50291" y="558800"/>
                  </a:lnTo>
                  <a:lnTo>
                    <a:pt x="54864" y="546100"/>
                  </a:lnTo>
                  <a:lnTo>
                    <a:pt x="59436" y="546100"/>
                  </a:lnTo>
                  <a:lnTo>
                    <a:pt x="73152" y="520700"/>
                  </a:lnTo>
                  <a:lnTo>
                    <a:pt x="80772" y="520700"/>
                  </a:lnTo>
                  <a:lnTo>
                    <a:pt x="85344" y="508000"/>
                  </a:lnTo>
                  <a:lnTo>
                    <a:pt x="96012" y="495300"/>
                  </a:lnTo>
                  <a:lnTo>
                    <a:pt x="124967" y="495300"/>
                  </a:lnTo>
                  <a:lnTo>
                    <a:pt x="118872" y="508000"/>
                  </a:lnTo>
                  <a:lnTo>
                    <a:pt x="114300" y="508000"/>
                  </a:lnTo>
                  <a:lnTo>
                    <a:pt x="105156" y="520700"/>
                  </a:lnTo>
                  <a:lnTo>
                    <a:pt x="102108" y="533400"/>
                  </a:lnTo>
                  <a:lnTo>
                    <a:pt x="97536" y="533400"/>
                  </a:lnTo>
                  <a:lnTo>
                    <a:pt x="70104" y="571500"/>
                  </a:lnTo>
                  <a:lnTo>
                    <a:pt x="67056" y="571500"/>
                  </a:lnTo>
                  <a:lnTo>
                    <a:pt x="60960" y="596900"/>
                  </a:lnTo>
                  <a:close/>
                </a:path>
                <a:path w="788035" h="1435100">
                  <a:moveTo>
                    <a:pt x="123444" y="508000"/>
                  </a:moveTo>
                  <a:lnTo>
                    <a:pt x="124967" y="495300"/>
                  </a:lnTo>
                  <a:lnTo>
                    <a:pt x="129540" y="495300"/>
                  </a:lnTo>
                  <a:lnTo>
                    <a:pt x="123444" y="508000"/>
                  </a:lnTo>
                  <a:close/>
                </a:path>
                <a:path w="788035" h="1435100">
                  <a:moveTo>
                    <a:pt x="53340" y="609600"/>
                  </a:moveTo>
                  <a:lnTo>
                    <a:pt x="24383" y="609600"/>
                  </a:lnTo>
                  <a:lnTo>
                    <a:pt x="27432" y="596900"/>
                  </a:lnTo>
                  <a:lnTo>
                    <a:pt x="53340" y="596900"/>
                  </a:lnTo>
                  <a:lnTo>
                    <a:pt x="53340" y="609600"/>
                  </a:lnTo>
                  <a:close/>
                </a:path>
                <a:path w="788035" h="1435100">
                  <a:moveTo>
                    <a:pt x="45720" y="622300"/>
                  </a:moveTo>
                  <a:lnTo>
                    <a:pt x="19812" y="622300"/>
                  </a:lnTo>
                  <a:lnTo>
                    <a:pt x="22860" y="609600"/>
                  </a:lnTo>
                  <a:lnTo>
                    <a:pt x="48767" y="609600"/>
                  </a:lnTo>
                  <a:lnTo>
                    <a:pt x="45720" y="622300"/>
                  </a:lnTo>
                  <a:close/>
                </a:path>
                <a:path w="788035" h="1435100">
                  <a:moveTo>
                    <a:pt x="42672" y="635000"/>
                  </a:moveTo>
                  <a:lnTo>
                    <a:pt x="16764" y="635000"/>
                  </a:lnTo>
                  <a:lnTo>
                    <a:pt x="18288" y="622300"/>
                  </a:lnTo>
                  <a:lnTo>
                    <a:pt x="44196" y="622300"/>
                  </a:lnTo>
                  <a:lnTo>
                    <a:pt x="42672" y="635000"/>
                  </a:lnTo>
                  <a:close/>
                </a:path>
                <a:path w="788035" h="1435100">
                  <a:moveTo>
                    <a:pt x="33528" y="673100"/>
                  </a:moveTo>
                  <a:lnTo>
                    <a:pt x="7620" y="673100"/>
                  </a:lnTo>
                  <a:lnTo>
                    <a:pt x="15240" y="635000"/>
                  </a:lnTo>
                  <a:lnTo>
                    <a:pt x="41148" y="635000"/>
                  </a:lnTo>
                  <a:lnTo>
                    <a:pt x="39624" y="647700"/>
                  </a:lnTo>
                  <a:lnTo>
                    <a:pt x="38100" y="647700"/>
                  </a:lnTo>
                  <a:lnTo>
                    <a:pt x="33528" y="673100"/>
                  </a:lnTo>
                  <a:close/>
                </a:path>
                <a:path w="788035" h="1435100">
                  <a:moveTo>
                    <a:pt x="30480" y="685800"/>
                  </a:moveTo>
                  <a:lnTo>
                    <a:pt x="4572" y="685800"/>
                  </a:lnTo>
                  <a:lnTo>
                    <a:pt x="6096" y="673100"/>
                  </a:lnTo>
                  <a:lnTo>
                    <a:pt x="32004" y="673100"/>
                  </a:lnTo>
                  <a:lnTo>
                    <a:pt x="30480" y="685800"/>
                  </a:lnTo>
                  <a:close/>
                </a:path>
                <a:path w="788035" h="1435100">
                  <a:moveTo>
                    <a:pt x="27432" y="762000"/>
                  </a:moveTo>
                  <a:lnTo>
                    <a:pt x="1524" y="762000"/>
                  </a:lnTo>
                  <a:lnTo>
                    <a:pt x="1524" y="749300"/>
                  </a:lnTo>
                  <a:lnTo>
                    <a:pt x="0" y="749300"/>
                  </a:lnTo>
                  <a:lnTo>
                    <a:pt x="0" y="711200"/>
                  </a:lnTo>
                  <a:lnTo>
                    <a:pt x="3048" y="698500"/>
                  </a:lnTo>
                  <a:lnTo>
                    <a:pt x="3048" y="685800"/>
                  </a:lnTo>
                  <a:lnTo>
                    <a:pt x="28956" y="685800"/>
                  </a:lnTo>
                  <a:lnTo>
                    <a:pt x="25908" y="711200"/>
                  </a:lnTo>
                  <a:lnTo>
                    <a:pt x="24383" y="711200"/>
                  </a:lnTo>
                  <a:lnTo>
                    <a:pt x="24383" y="736600"/>
                  </a:lnTo>
                  <a:lnTo>
                    <a:pt x="27432" y="762000"/>
                  </a:lnTo>
                  <a:close/>
                </a:path>
                <a:path w="788035" h="1435100">
                  <a:moveTo>
                    <a:pt x="35052" y="774700"/>
                  </a:moveTo>
                  <a:lnTo>
                    <a:pt x="4572" y="774700"/>
                  </a:lnTo>
                  <a:lnTo>
                    <a:pt x="3048" y="762000"/>
                  </a:lnTo>
                  <a:lnTo>
                    <a:pt x="28956" y="762000"/>
                  </a:lnTo>
                  <a:lnTo>
                    <a:pt x="35052" y="774700"/>
                  </a:lnTo>
                  <a:close/>
                </a:path>
                <a:path w="788035" h="1435100">
                  <a:moveTo>
                    <a:pt x="45720" y="800100"/>
                  </a:moveTo>
                  <a:lnTo>
                    <a:pt x="16764" y="800100"/>
                  </a:lnTo>
                  <a:lnTo>
                    <a:pt x="7620" y="774700"/>
                  </a:lnTo>
                  <a:lnTo>
                    <a:pt x="36575" y="774700"/>
                  </a:lnTo>
                  <a:lnTo>
                    <a:pt x="39624" y="787400"/>
                  </a:lnTo>
                  <a:lnTo>
                    <a:pt x="45720" y="800100"/>
                  </a:lnTo>
                  <a:close/>
                </a:path>
                <a:path w="788035" h="1435100">
                  <a:moveTo>
                    <a:pt x="54864" y="812800"/>
                  </a:moveTo>
                  <a:lnTo>
                    <a:pt x="24383" y="812800"/>
                  </a:lnTo>
                  <a:lnTo>
                    <a:pt x="21336" y="800100"/>
                  </a:lnTo>
                  <a:lnTo>
                    <a:pt x="48767" y="800100"/>
                  </a:lnTo>
                  <a:lnTo>
                    <a:pt x="54864" y="812800"/>
                  </a:lnTo>
                  <a:close/>
                </a:path>
                <a:path w="788035" h="1435100">
                  <a:moveTo>
                    <a:pt x="109728" y="876300"/>
                  </a:moveTo>
                  <a:lnTo>
                    <a:pt x="76200" y="876300"/>
                  </a:lnTo>
                  <a:lnTo>
                    <a:pt x="71628" y="863600"/>
                  </a:lnTo>
                  <a:lnTo>
                    <a:pt x="65532" y="863600"/>
                  </a:lnTo>
                  <a:lnTo>
                    <a:pt x="57912" y="850900"/>
                  </a:lnTo>
                  <a:lnTo>
                    <a:pt x="45720" y="838200"/>
                  </a:lnTo>
                  <a:lnTo>
                    <a:pt x="41148" y="825500"/>
                  </a:lnTo>
                  <a:lnTo>
                    <a:pt x="35052" y="825500"/>
                  </a:lnTo>
                  <a:lnTo>
                    <a:pt x="30480" y="812800"/>
                  </a:lnTo>
                  <a:lnTo>
                    <a:pt x="60960" y="812800"/>
                  </a:lnTo>
                  <a:lnTo>
                    <a:pt x="65532" y="825500"/>
                  </a:lnTo>
                  <a:lnTo>
                    <a:pt x="77724" y="838200"/>
                  </a:lnTo>
                  <a:lnTo>
                    <a:pt x="83820" y="838200"/>
                  </a:lnTo>
                  <a:lnTo>
                    <a:pt x="89916" y="850900"/>
                  </a:lnTo>
                  <a:lnTo>
                    <a:pt x="96012" y="850900"/>
                  </a:lnTo>
                  <a:lnTo>
                    <a:pt x="102108" y="863600"/>
                  </a:lnTo>
                  <a:lnTo>
                    <a:pt x="109728" y="876300"/>
                  </a:lnTo>
                  <a:close/>
                </a:path>
                <a:path w="788035" h="1435100">
                  <a:moveTo>
                    <a:pt x="161544" y="927100"/>
                  </a:moveTo>
                  <a:lnTo>
                    <a:pt x="123444" y="927100"/>
                  </a:lnTo>
                  <a:lnTo>
                    <a:pt x="111252" y="914400"/>
                  </a:lnTo>
                  <a:lnTo>
                    <a:pt x="105156" y="901700"/>
                  </a:lnTo>
                  <a:lnTo>
                    <a:pt x="89916" y="889000"/>
                  </a:lnTo>
                  <a:lnTo>
                    <a:pt x="77724" y="876300"/>
                  </a:lnTo>
                  <a:lnTo>
                    <a:pt x="115824" y="876300"/>
                  </a:lnTo>
                  <a:lnTo>
                    <a:pt x="123444" y="889000"/>
                  </a:lnTo>
                  <a:lnTo>
                    <a:pt x="135636" y="901700"/>
                  </a:lnTo>
                  <a:lnTo>
                    <a:pt x="149352" y="914400"/>
                  </a:lnTo>
                  <a:lnTo>
                    <a:pt x="161544" y="927100"/>
                  </a:lnTo>
                  <a:close/>
                </a:path>
                <a:path w="788035" h="1435100">
                  <a:moveTo>
                    <a:pt x="167640" y="939800"/>
                  </a:moveTo>
                  <a:lnTo>
                    <a:pt x="135636" y="939800"/>
                  </a:lnTo>
                  <a:lnTo>
                    <a:pt x="129540" y="927100"/>
                  </a:lnTo>
                  <a:lnTo>
                    <a:pt x="163067" y="927100"/>
                  </a:lnTo>
                  <a:lnTo>
                    <a:pt x="167640" y="939800"/>
                  </a:lnTo>
                  <a:close/>
                </a:path>
                <a:path w="788035" h="1435100">
                  <a:moveTo>
                    <a:pt x="178308" y="952500"/>
                  </a:moveTo>
                  <a:lnTo>
                    <a:pt x="147828" y="952500"/>
                  </a:lnTo>
                  <a:lnTo>
                    <a:pt x="143256" y="939800"/>
                  </a:lnTo>
                  <a:lnTo>
                    <a:pt x="173736" y="939800"/>
                  </a:lnTo>
                  <a:lnTo>
                    <a:pt x="178308" y="952500"/>
                  </a:lnTo>
                  <a:close/>
                </a:path>
                <a:path w="788035" h="1435100">
                  <a:moveTo>
                    <a:pt x="153924" y="965200"/>
                  </a:moveTo>
                  <a:lnTo>
                    <a:pt x="149352" y="952500"/>
                  </a:lnTo>
                  <a:lnTo>
                    <a:pt x="153924" y="952500"/>
                  </a:lnTo>
                  <a:lnTo>
                    <a:pt x="153924" y="965200"/>
                  </a:lnTo>
                  <a:close/>
                </a:path>
                <a:path w="788035" h="1435100">
                  <a:moveTo>
                    <a:pt x="219456" y="1003300"/>
                  </a:moveTo>
                  <a:lnTo>
                    <a:pt x="190500" y="1003300"/>
                  </a:lnTo>
                  <a:lnTo>
                    <a:pt x="185928" y="990600"/>
                  </a:lnTo>
                  <a:lnTo>
                    <a:pt x="179832" y="990600"/>
                  </a:lnTo>
                  <a:lnTo>
                    <a:pt x="175260" y="977900"/>
                  </a:lnTo>
                  <a:lnTo>
                    <a:pt x="163067" y="977900"/>
                  </a:lnTo>
                  <a:lnTo>
                    <a:pt x="153924" y="952500"/>
                  </a:lnTo>
                  <a:lnTo>
                    <a:pt x="182880" y="952500"/>
                  </a:lnTo>
                  <a:lnTo>
                    <a:pt x="188975" y="965200"/>
                  </a:lnTo>
                  <a:lnTo>
                    <a:pt x="187452" y="965200"/>
                  </a:lnTo>
                  <a:lnTo>
                    <a:pt x="205740" y="977900"/>
                  </a:lnTo>
                  <a:lnTo>
                    <a:pt x="214883" y="990600"/>
                  </a:lnTo>
                  <a:lnTo>
                    <a:pt x="219456" y="1003300"/>
                  </a:lnTo>
                  <a:close/>
                </a:path>
                <a:path w="788035" h="1435100">
                  <a:moveTo>
                    <a:pt x="210312" y="1041400"/>
                  </a:moveTo>
                  <a:lnTo>
                    <a:pt x="204216" y="1016000"/>
                  </a:lnTo>
                  <a:lnTo>
                    <a:pt x="198120" y="1016000"/>
                  </a:lnTo>
                  <a:lnTo>
                    <a:pt x="193548" y="1003300"/>
                  </a:lnTo>
                  <a:lnTo>
                    <a:pt x="222504" y="1003300"/>
                  </a:lnTo>
                  <a:lnTo>
                    <a:pt x="227075" y="1016000"/>
                  </a:lnTo>
                  <a:lnTo>
                    <a:pt x="233172" y="1028700"/>
                  </a:lnTo>
                  <a:lnTo>
                    <a:pt x="208788" y="1028700"/>
                  </a:lnTo>
                  <a:lnTo>
                    <a:pt x="210312" y="1041400"/>
                  </a:lnTo>
                  <a:close/>
                </a:path>
                <a:path w="788035" h="1435100">
                  <a:moveTo>
                    <a:pt x="204216" y="1028700"/>
                  </a:moveTo>
                  <a:lnTo>
                    <a:pt x="201167" y="1016000"/>
                  </a:lnTo>
                  <a:lnTo>
                    <a:pt x="204216" y="1016000"/>
                  </a:lnTo>
                  <a:lnTo>
                    <a:pt x="204216" y="1028700"/>
                  </a:lnTo>
                  <a:close/>
                </a:path>
                <a:path w="788035" h="1435100">
                  <a:moveTo>
                    <a:pt x="239267" y="1054100"/>
                  </a:moveTo>
                  <a:lnTo>
                    <a:pt x="213360" y="1054100"/>
                  </a:lnTo>
                  <a:lnTo>
                    <a:pt x="211836" y="1041400"/>
                  </a:lnTo>
                  <a:lnTo>
                    <a:pt x="208788" y="1028700"/>
                  </a:lnTo>
                  <a:lnTo>
                    <a:pt x="236220" y="1028700"/>
                  </a:lnTo>
                  <a:lnTo>
                    <a:pt x="239267" y="1054100"/>
                  </a:lnTo>
                  <a:close/>
                </a:path>
                <a:path w="788035" h="1435100">
                  <a:moveTo>
                    <a:pt x="240791" y="1270000"/>
                  </a:moveTo>
                  <a:lnTo>
                    <a:pt x="214883" y="1270000"/>
                  </a:lnTo>
                  <a:lnTo>
                    <a:pt x="214883" y="1206500"/>
                  </a:lnTo>
                  <a:lnTo>
                    <a:pt x="217932" y="1181100"/>
                  </a:lnTo>
                  <a:lnTo>
                    <a:pt x="217932" y="1168400"/>
                  </a:lnTo>
                  <a:lnTo>
                    <a:pt x="219456" y="1155700"/>
                  </a:lnTo>
                  <a:lnTo>
                    <a:pt x="219456" y="1092200"/>
                  </a:lnTo>
                  <a:lnTo>
                    <a:pt x="216408" y="1066800"/>
                  </a:lnTo>
                  <a:lnTo>
                    <a:pt x="216408" y="1054100"/>
                  </a:lnTo>
                  <a:lnTo>
                    <a:pt x="240791" y="1054100"/>
                  </a:lnTo>
                  <a:lnTo>
                    <a:pt x="243840" y="1079500"/>
                  </a:lnTo>
                  <a:lnTo>
                    <a:pt x="245364" y="1079500"/>
                  </a:lnTo>
                  <a:lnTo>
                    <a:pt x="245364" y="1155700"/>
                  </a:lnTo>
                  <a:lnTo>
                    <a:pt x="243840" y="1168400"/>
                  </a:lnTo>
                  <a:lnTo>
                    <a:pt x="243840" y="1181100"/>
                  </a:lnTo>
                  <a:lnTo>
                    <a:pt x="242316" y="1181100"/>
                  </a:lnTo>
                  <a:lnTo>
                    <a:pt x="242316" y="1193800"/>
                  </a:lnTo>
                  <a:lnTo>
                    <a:pt x="240791" y="1206500"/>
                  </a:lnTo>
                  <a:lnTo>
                    <a:pt x="240791" y="1270000"/>
                  </a:lnTo>
                  <a:close/>
                </a:path>
                <a:path w="788035" h="1435100">
                  <a:moveTo>
                    <a:pt x="752856" y="1206500"/>
                  </a:moveTo>
                  <a:lnTo>
                    <a:pt x="754380" y="1193800"/>
                  </a:lnTo>
                  <a:lnTo>
                    <a:pt x="755904" y="1193800"/>
                  </a:lnTo>
                  <a:lnTo>
                    <a:pt x="752856" y="1206500"/>
                  </a:lnTo>
                  <a:close/>
                </a:path>
                <a:path w="788035" h="1435100">
                  <a:moveTo>
                    <a:pt x="748284" y="1231900"/>
                  </a:moveTo>
                  <a:lnTo>
                    <a:pt x="720852" y="1231900"/>
                  </a:lnTo>
                  <a:lnTo>
                    <a:pt x="723900" y="1219200"/>
                  </a:lnTo>
                  <a:lnTo>
                    <a:pt x="722375" y="1219200"/>
                  </a:lnTo>
                  <a:lnTo>
                    <a:pt x="725424" y="1206500"/>
                  </a:lnTo>
                  <a:lnTo>
                    <a:pt x="751332" y="1206500"/>
                  </a:lnTo>
                  <a:lnTo>
                    <a:pt x="748284" y="1231900"/>
                  </a:lnTo>
                  <a:close/>
                </a:path>
                <a:path w="788035" h="1435100">
                  <a:moveTo>
                    <a:pt x="726948" y="1282700"/>
                  </a:moveTo>
                  <a:lnTo>
                    <a:pt x="694944" y="1282700"/>
                  </a:lnTo>
                  <a:lnTo>
                    <a:pt x="704088" y="1270000"/>
                  </a:lnTo>
                  <a:lnTo>
                    <a:pt x="707136" y="1257300"/>
                  </a:lnTo>
                  <a:lnTo>
                    <a:pt x="711708" y="1244600"/>
                  </a:lnTo>
                  <a:lnTo>
                    <a:pt x="717804" y="1231900"/>
                  </a:lnTo>
                  <a:lnTo>
                    <a:pt x="745236" y="1231900"/>
                  </a:lnTo>
                  <a:lnTo>
                    <a:pt x="739140" y="1257300"/>
                  </a:lnTo>
                  <a:lnTo>
                    <a:pt x="734567" y="1257300"/>
                  </a:lnTo>
                  <a:lnTo>
                    <a:pt x="729996" y="1270000"/>
                  </a:lnTo>
                  <a:lnTo>
                    <a:pt x="726948" y="1282700"/>
                  </a:lnTo>
                  <a:close/>
                </a:path>
                <a:path w="788035" h="1435100">
                  <a:moveTo>
                    <a:pt x="245364" y="1282700"/>
                  </a:moveTo>
                  <a:lnTo>
                    <a:pt x="217932" y="1282700"/>
                  </a:lnTo>
                  <a:lnTo>
                    <a:pt x="217932" y="1270000"/>
                  </a:lnTo>
                  <a:lnTo>
                    <a:pt x="243840" y="1270000"/>
                  </a:lnTo>
                  <a:lnTo>
                    <a:pt x="245364" y="1282700"/>
                  </a:lnTo>
                  <a:close/>
                </a:path>
                <a:path w="788035" h="1435100">
                  <a:moveTo>
                    <a:pt x="249936" y="1295400"/>
                  </a:moveTo>
                  <a:lnTo>
                    <a:pt x="222504" y="1295400"/>
                  </a:lnTo>
                  <a:lnTo>
                    <a:pt x="220980" y="1282700"/>
                  </a:lnTo>
                  <a:lnTo>
                    <a:pt x="248412" y="1282700"/>
                  </a:lnTo>
                  <a:lnTo>
                    <a:pt x="249936" y="1295400"/>
                  </a:lnTo>
                  <a:close/>
                </a:path>
                <a:path w="788035" h="1435100">
                  <a:moveTo>
                    <a:pt x="716280" y="1295400"/>
                  </a:moveTo>
                  <a:lnTo>
                    <a:pt x="685800" y="1295400"/>
                  </a:lnTo>
                  <a:lnTo>
                    <a:pt x="690372" y="1282700"/>
                  </a:lnTo>
                  <a:lnTo>
                    <a:pt x="720852" y="1282700"/>
                  </a:lnTo>
                  <a:lnTo>
                    <a:pt x="716280" y="1295400"/>
                  </a:lnTo>
                  <a:close/>
                </a:path>
                <a:path w="788035" h="1435100">
                  <a:moveTo>
                    <a:pt x="256032" y="1308100"/>
                  </a:moveTo>
                  <a:lnTo>
                    <a:pt x="225552" y="1308100"/>
                  </a:lnTo>
                  <a:lnTo>
                    <a:pt x="224028" y="1295400"/>
                  </a:lnTo>
                  <a:lnTo>
                    <a:pt x="254508" y="1295400"/>
                  </a:lnTo>
                  <a:lnTo>
                    <a:pt x="256032" y="1308100"/>
                  </a:lnTo>
                  <a:close/>
                </a:path>
                <a:path w="788035" h="1435100">
                  <a:moveTo>
                    <a:pt x="694944" y="1320800"/>
                  </a:moveTo>
                  <a:lnTo>
                    <a:pt x="665988" y="1320800"/>
                  </a:lnTo>
                  <a:lnTo>
                    <a:pt x="670560" y="1308100"/>
                  </a:lnTo>
                  <a:lnTo>
                    <a:pt x="679704" y="1295400"/>
                  </a:lnTo>
                  <a:lnTo>
                    <a:pt x="710184" y="1295400"/>
                  </a:lnTo>
                  <a:lnTo>
                    <a:pt x="705612" y="1308100"/>
                  </a:lnTo>
                  <a:lnTo>
                    <a:pt x="701040" y="1308100"/>
                  </a:lnTo>
                  <a:lnTo>
                    <a:pt x="694944" y="1320800"/>
                  </a:lnTo>
                  <a:close/>
                </a:path>
                <a:path w="788035" h="1435100">
                  <a:moveTo>
                    <a:pt x="263652" y="1320800"/>
                  </a:moveTo>
                  <a:lnTo>
                    <a:pt x="231648" y="1320800"/>
                  </a:lnTo>
                  <a:lnTo>
                    <a:pt x="230124" y="1308100"/>
                  </a:lnTo>
                  <a:lnTo>
                    <a:pt x="260604" y="1308100"/>
                  </a:lnTo>
                  <a:lnTo>
                    <a:pt x="263652" y="1320800"/>
                  </a:lnTo>
                  <a:close/>
                </a:path>
                <a:path w="788035" h="1435100">
                  <a:moveTo>
                    <a:pt x="662940" y="1358900"/>
                  </a:moveTo>
                  <a:lnTo>
                    <a:pt x="621792" y="1358900"/>
                  </a:lnTo>
                  <a:lnTo>
                    <a:pt x="640080" y="1346200"/>
                  </a:lnTo>
                  <a:lnTo>
                    <a:pt x="650748" y="1333500"/>
                  </a:lnTo>
                  <a:lnTo>
                    <a:pt x="659892" y="1320800"/>
                  </a:lnTo>
                  <a:lnTo>
                    <a:pt x="667512" y="1308100"/>
                  </a:lnTo>
                  <a:lnTo>
                    <a:pt x="665988" y="1320800"/>
                  </a:lnTo>
                  <a:lnTo>
                    <a:pt x="694944" y="1320800"/>
                  </a:lnTo>
                  <a:lnTo>
                    <a:pt x="685800" y="1333500"/>
                  </a:lnTo>
                  <a:lnTo>
                    <a:pt x="679704" y="1333500"/>
                  </a:lnTo>
                  <a:lnTo>
                    <a:pt x="675132" y="1346200"/>
                  </a:lnTo>
                  <a:lnTo>
                    <a:pt x="662940" y="1358900"/>
                  </a:lnTo>
                  <a:close/>
                </a:path>
                <a:path w="788035" h="1435100">
                  <a:moveTo>
                    <a:pt x="272796" y="1333500"/>
                  </a:moveTo>
                  <a:lnTo>
                    <a:pt x="240791" y="1333500"/>
                  </a:lnTo>
                  <a:lnTo>
                    <a:pt x="237744" y="1320800"/>
                  </a:lnTo>
                  <a:lnTo>
                    <a:pt x="268224" y="1320800"/>
                  </a:lnTo>
                  <a:lnTo>
                    <a:pt x="272796" y="1333500"/>
                  </a:lnTo>
                  <a:close/>
                </a:path>
                <a:path w="788035" h="1435100">
                  <a:moveTo>
                    <a:pt x="283464" y="1346200"/>
                  </a:moveTo>
                  <a:lnTo>
                    <a:pt x="254508" y="1346200"/>
                  </a:lnTo>
                  <a:lnTo>
                    <a:pt x="248412" y="1333500"/>
                  </a:lnTo>
                  <a:lnTo>
                    <a:pt x="278891" y="1333500"/>
                  </a:lnTo>
                  <a:lnTo>
                    <a:pt x="283464" y="1346200"/>
                  </a:lnTo>
                  <a:close/>
                </a:path>
                <a:path w="788035" h="1435100">
                  <a:moveTo>
                    <a:pt x="297180" y="1358900"/>
                  </a:moveTo>
                  <a:lnTo>
                    <a:pt x="259080" y="1358900"/>
                  </a:lnTo>
                  <a:lnTo>
                    <a:pt x="256032" y="1346200"/>
                  </a:lnTo>
                  <a:lnTo>
                    <a:pt x="286512" y="1346200"/>
                  </a:lnTo>
                  <a:lnTo>
                    <a:pt x="297180" y="1358900"/>
                  </a:lnTo>
                  <a:close/>
                </a:path>
                <a:path w="788035" h="1435100">
                  <a:moveTo>
                    <a:pt x="312420" y="1371600"/>
                  </a:moveTo>
                  <a:lnTo>
                    <a:pt x="274320" y="1371600"/>
                  </a:lnTo>
                  <a:lnTo>
                    <a:pt x="268224" y="1358900"/>
                  </a:lnTo>
                  <a:lnTo>
                    <a:pt x="303275" y="1358900"/>
                  </a:lnTo>
                  <a:lnTo>
                    <a:pt x="312420" y="1371600"/>
                  </a:lnTo>
                  <a:close/>
                </a:path>
                <a:path w="788035" h="1435100">
                  <a:moveTo>
                    <a:pt x="606552" y="1371600"/>
                  </a:moveTo>
                  <a:lnTo>
                    <a:pt x="600456" y="1371600"/>
                  </a:lnTo>
                  <a:lnTo>
                    <a:pt x="608075" y="1358900"/>
                  </a:lnTo>
                  <a:lnTo>
                    <a:pt x="606552" y="1371600"/>
                  </a:lnTo>
                  <a:close/>
                </a:path>
                <a:path w="788035" h="1435100">
                  <a:moveTo>
                    <a:pt x="650748" y="1371600"/>
                  </a:moveTo>
                  <a:lnTo>
                    <a:pt x="606552" y="1371600"/>
                  </a:lnTo>
                  <a:lnTo>
                    <a:pt x="614172" y="1358900"/>
                  </a:lnTo>
                  <a:lnTo>
                    <a:pt x="656844" y="1358900"/>
                  </a:lnTo>
                  <a:lnTo>
                    <a:pt x="650748" y="1371600"/>
                  </a:lnTo>
                  <a:close/>
                </a:path>
                <a:path w="788035" h="1435100">
                  <a:moveTo>
                    <a:pt x="323088" y="1384300"/>
                  </a:moveTo>
                  <a:lnTo>
                    <a:pt x="283464" y="1384300"/>
                  </a:lnTo>
                  <a:lnTo>
                    <a:pt x="278891" y="1371600"/>
                  </a:lnTo>
                  <a:lnTo>
                    <a:pt x="316991" y="1371600"/>
                  </a:lnTo>
                  <a:lnTo>
                    <a:pt x="323088" y="1384300"/>
                  </a:lnTo>
                  <a:close/>
                </a:path>
                <a:path w="788035" h="1435100">
                  <a:moveTo>
                    <a:pt x="611124" y="1397000"/>
                  </a:moveTo>
                  <a:lnTo>
                    <a:pt x="539496" y="1397000"/>
                  </a:lnTo>
                  <a:lnTo>
                    <a:pt x="550164" y="1384300"/>
                  </a:lnTo>
                  <a:lnTo>
                    <a:pt x="568452" y="1384300"/>
                  </a:lnTo>
                  <a:lnTo>
                    <a:pt x="583692" y="1371600"/>
                  </a:lnTo>
                  <a:lnTo>
                    <a:pt x="643128" y="1371600"/>
                  </a:lnTo>
                  <a:lnTo>
                    <a:pt x="620267" y="1384300"/>
                  </a:lnTo>
                  <a:lnTo>
                    <a:pt x="611124" y="1397000"/>
                  </a:lnTo>
                  <a:close/>
                </a:path>
                <a:path w="788035" h="1435100">
                  <a:moveTo>
                    <a:pt x="342900" y="1397000"/>
                  </a:moveTo>
                  <a:lnTo>
                    <a:pt x="295656" y="1397000"/>
                  </a:lnTo>
                  <a:lnTo>
                    <a:pt x="291083" y="1384300"/>
                  </a:lnTo>
                  <a:lnTo>
                    <a:pt x="336804" y="1384300"/>
                  </a:lnTo>
                  <a:lnTo>
                    <a:pt x="342900" y="1397000"/>
                  </a:lnTo>
                  <a:close/>
                </a:path>
                <a:path w="788035" h="1435100">
                  <a:moveTo>
                    <a:pt x="396240" y="1409700"/>
                  </a:moveTo>
                  <a:lnTo>
                    <a:pt x="312420" y="1409700"/>
                  </a:lnTo>
                  <a:lnTo>
                    <a:pt x="307848" y="1397000"/>
                  </a:lnTo>
                  <a:lnTo>
                    <a:pt x="381000" y="1397000"/>
                  </a:lnTo>
                  <a:lnTo>
                    <a:pt x="396240" y="1409700"/>
                  </a:lnTo>
                  <a:close/>
                </a:path>
                <a:path w="788035" h="1435100">
                  <a:moveTo>
                    <a:pt x="585216" y="1409700"/>
                  </a:moveTo>
                  <a:lnTo>
                    <a:pt x="457200" y="1409700"/>
                  </a:lnTo>
                  <a:lnTo>
                    <a:pt x="466344" y="1397000"/>
                  </a:lnTo>
                  <a:lnTo>
                    <a:pt x="586740" y="1397000"/>
                  </a:lnTo>
                  <a:lnTo>
                    <a:pt x="585216" y="1409700"/>
                  </a:lnTo>
                  <a:close/>
                </a:path>
                <a:path w="788035" h="1435100">
                  <a:moveTo>
                    <a:pt x="547116" y="1422400"/>
                  </a:moveTo>
                  <a:lnTo>
                    <a:pt x="338328" y="1422400"/>
                  </a:lnTo>
                  <a:lnTo>
                    <a:pt x="326136" y="1409700"/>
                  </a:lnTo>
                  <a:lnTo>
                    <a:pt x="568452" y="1409700"/>
                  </a:lnTo>
                  <a:lnTo>
                    <a:pt x="547116" y="1422400"/>
                  </a:lnTo>
                  <a:close/>
                </a:path>
                <a:path w="788035" h="1435100">
                  <a:moveTo>
                    <a:pt x="477012" y="1435100"/>
                  </a:moveTo>
                  <a:lnTo>
                    <a:pt x="376428" y="1435100"/>
                  </a:lnTo>
                  <a:lnTo>
                    <a:pt x="361188" y="1422400"/>
                  </a:lnTo>
                  <a:lnTo>
                    <a:pt x="484632" y="1422400"/>
                  </a:lnTo>
                  <a:lnTo>
                    <a:pt x="477012" y="1435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97" name="object 7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9344" y="4799076"/>
              <a:ext cx="1402079" cy="1333500"/>
            </a:xfrm>
            <a:prstGeom prst="rect">
              <a:avLst/>
            </a:prstGeom>
          </p:spPr>
        </p:pic>
      </p:grpSp>
      <p:sp>
        <p:nvSpPr>
          <p:cNvPr id="1048769" name="object 8"/>
          <p:cNvSpPr/>
          <p:nvPr/>
        </p:nvSpPr>
        <p:spPr>
          <a:xfrm>
            <a:off x="7725156" y="4471416"/>
            <a:ext cx="711835" cy="71755"/>
          </a:xfrm>
          <a:custGeom>
            <a:avLst/>
            <a:gdLst/>
            <a:ahLst/>
            <a:cxnLst/>
            <a:rect l="l" t="t" r="r" b="b"/>
            <a:pathLst>
              <a:path w="711834" h="71754">
                <a:moveTo>
                  <a:pt x="251460" y="1524"/>
                </a:moveTo>
                <a:lnTo>
                  <a:pt x="216408" y="1524"/>
                </a:lnTo>
                <a:lnTo>
                  <a:pt x="220980" y="0"/>
                </a:lnTo>
                <a:lnTo>
                  <a:pt x="249936" y="0"/>
                </a:lnTo>
                <a:lnTo>
                  <a:pt x="251460" y="1524"/>
                </a:lnTo>
                <a:close/>
              </a:path>
              <a:path w="711834" h="71754">
                <a:moveTo>
                  <a:pt x="260604" y="3048"/>
                </a:moveTo>
                <a:lnTo>
                  <a:pt x="205740" y="3048"/>
                </a:lnTo>
                <a:lnTo>
                  <a:pt x="211836" y="1524"/>
                </a:lnTo>
                <a:lnTo>
                  <a:pt x="256032" y="1524"/>
                </a:lnTo>
                <a:lnTo>
                  <a:pt x="260604" y="3048"/>
                </a:lnTo>
                <a:close/>
              </a:path>
              <a:path w="711834" h="71754">
                <a:moveTo>
                  <a:pt x="266700" y="4572"/>
                </a:moveTo>
                <a:lnTo>
                  <a:pt x="195072" y="4572"/>
                </a:lnTo>
                <a:lnTo>
                  <a:pt x="201167" y="3048"/>
                </a:lnTo>
                <a:lnTo>
                  <a:pt x="262128" y="3048"/>
                </a:lnTo>
                <a:lnTo>
                  <a:pt x="266700" y="4572"/>
                </a:lnTo>
                <a:close/>
              </a:path>
              <a:path w="711834" h="71754">
                <a:moveTo>
                  <a:pt x="291083" y="12065"/>
                </a:moveTo>
                <a:lnTo>
                  <a:pt x="153924" y="12065"/>
                </a:lnTo>
                <a:lnTo>
                  <a:pt x="160020" y="10541"/>
                </a:lnTo>
                <a:lnTo>
                  <a:pt x="161544" y="10541"/>
                </a:lnTo>
                <a:lnTo>
                  <a:pt x="169164" y="9017"/>
                </a:lnTo>
                <a:lnTo>
                  <a:pt x="175260" y="7493"/>
                </a:lnTo>
                <a:lnTo>
                  <a:pt x="173736" y="7493"/>
                </a:lnTo>
                <a:lnTo>
                  <a:pt x="179832" y="5969"/>
                </a:lnTo>
                <a:lnTo>
                  <a:pt x="187451" y="5969"/>
                </a:lnTo>
                <a:lnTo>
                  <a:pt x="193548" y="4572"/>
                </a:lnTo>
                <a:lnTo>
                  <a:pt x="271272" y="4572"/>
                </a:lnTo>
                <a:lnTo>
                  <a:pt x="284988" y="9017"/>
                </a:lnTo>
                <a:lnTo>
                  <a:pt x="286512" y="10541"/>
                </a:lnTo>
                <a:lnTo>
                  <a:pt x="291083" y="12065"/>
                </a:lnTo>
                <a:close/>
              </a:path>
              <a:path w="711834" h="71754">
                <a:moveTo>
                  <a:pt x="108204" y="50165"/>
                </a:moveTo>
                <a:lnTo>
                  <a:pt x="54864" y="50165"/>
                </a:lnTo>
                <a:lnTo>
                  <a:pt x="57912" y="48641"/>
                </a:lnTo>
                <a:lnTo>
                  <a:pt x="59436" y="48641"/>
                </a:lnTo>
                <a:lnTo>
                  <a:pt x="62483" y="47117"/>
                </a:lnTo>
                <a:lnTo>
                  <a:pt x="60960" y="47117"/>
                </a:lnTo>
                <a:lnTo>
                  <a:pt x="64008" y="45593"/>
                </a:lnTo>
                <a:lnTo>
                  <a:pt x="65532" y="44069"/>
                </a:lnTo>
                <a:lnTo>
                  <a:pt x="68580" y="42672"/>
                </a:lnTo>
                <a:lnTo>
                  <a:pt x="73151" y="41148"/>
                </a:lnTo>
                <a:lnTo>
                  <a:pt x="71628" y="41148"/>
                </a:lnTo>
                <a:lnTo>
                  <a:pt x="76200" y="39624"/>
                </a:lnTo>
                <a:lnTo>
                  <a:pt x="77724" y="39624"/>
                </a:lnTo>
                <a:lnTo>
                  <a:pt x="82296" y="38100"/>
                </a:lnTo>
                <a:lnTo>
                  <a:pt x="80772" y="38100"/>
                </a:lnTo>
                <a:lnTo>
                  <a:pt x="89916" y="34925"/>
                </a:lnTo>
                <a:lnTo>
                  <a:pt x="94488" y="31877"/>
                </a:lnTo>
                <a:lnTo>
                  <a:pt x="92964" y="31877"/>
                </a:lnTo>
                <a:lnTo>
                  <a:pt x="97536" y="30480"/>
                </a:lnTo>
                <a:lnTo>
                  <a:pt x="99060" y="28956"/>
                </a:lnTo>
                <a:lnTo>
                  <a:pt x="103632" y="27432"/>
                </a:lnTo>
                <a:lnTo>
                  <a:pt x="105156" y="27432"/>
                </a:lnTo>
                <a:lnTo>
                  <a:pt x="109728" y="24257"/>
                </a:lnTo>
                <a:lnTo>
                  <a:pt x="128016" y="19685"/>
                </a:lnTo>
                <a:lnTo>
                  <a:pt x="134112" y="16764"/>
                </a:lnTo>
                <a:lnTo>
                  <a:pt x="140208" y="15240"/>
                </a:lnTo>
                <a:lnTo>
                  <a:pt x="155448" y="12065"/>
                </a:lnTo>
                <a:lnTo>
                  <a:pt x="289560" y="12065"/>
                </a:lnTo>
                <a:lnTo>
                  <a:pt x="294132" y="13716"/>
                </a:lnTo>
                <a:lnTo>
                  <a:pt x="292608" y="13716"/>
                </a:lnTo>
                <a:lnTo>
                  <a:pt x="297180" y="15240"/>
                </a:lnTo>
                <a:lnTo>
                  <a:pt x="298704" y="16764"/>
                </a:lnTo>
                <a:lnTo>
                  <a:pt x="303276" y="18161"/>
                </a:lnTo>
                <a:lnTo>
                  <a:pt x="306324" y="21209"/>
                </a:lnTo>
                <a:lnTo>
                  <a:pt x="310896" y="22733"/>
                </a:lnTo>
                <a:lnTo>
                  <a:pt x="313090" y="24257"/>
                </a:lnTo>
                <a:lnTo>
                  <a:pt x="224028" y="24257"/>
                </a:lnTo>
                <a:lnTo>
                  <a:pt x="219456" y="25908"/>
                </a:lnTo>
                <a:lnTo>
                  <a:pt x="210312" y="25908"/>
                </a:lnTo>
                <a:lnTo>
                  <a:pt x="204216" y="27432"/>
                </a:lnTo>
                <a:lnTo>
                  <a:pt x="196596" y="28956"/>
                </a:lnTo>
                <a:lnTo>
                  <a:pt x="192024" y="28956"/>
                </a:lnTo>
                <a:lnTo>
                  <a:pt x="179832" y="31877"/>
                </a:lnTo>
                <a:lnTo>
                  <a:pt x="172212" y="33401"/>
                </a:lnTo>
                <a:lnTo>
                  <a:pt x="167640" y="33401"/>
                </a:lnTo>
                <a:lnTo>
                  <a:pt x="152400" y="36449"/>
                </a:lnTo>
                <a:lnTo>
                  <a:pt x="140208" y="39624"/>
                </a:lnTo>
                <a:lnTo>
                  <a:pt x="135636" y="41148"/>
                </a:lnTo>
                <a:lnTo>
                  <a:pt x="129540" y="44069"/>
                </a:lnTo>
                <a:lnTo>
                  <a:pt x="117348" y="47117"/>
                </a:lnTo>
                <a:lnTo>
                  <a:pt x="108204" y="50165"/>
                </a:lnTo>
                <a:close/>
              </a:path>
              <a:path w="711834" h="71754">
                <a:moveTo>
                  <a:pt x="467867" y="19685"/>
                </a:moveTo>
                <a:lnTo>
                  <a:pt x="431292" y="19685"/>
                </a:lnTo>
                <a:lnTo>
                  <a:pt x="434340" y="18161"/>
                </a:lnTo>
                <a:lnTo>
                  <a:pt x="437388" y="18161"/>
                </a:lnTo>
                <a:lnTo>
                  <a:pt x="440436" y="16764"/>
                </a:lnTo>
                <a:lnTo>
                  <a:pt x="461772" y="16764"/>
                </a:lnTo>
                <a:lnTo>
                  <a:pt x="467867" y="19685"/>
                </a:lnTo>
                <a:close/>
              </a:path>
              <a:path w="711834" h="71754">
                <a:moveTo>
                  <a:pt x="469392" y="19685"/>
                </a:moveTo>
                <a:lnTo>
                  <a:pt x="467867" y="19685"/>
                </a:lnTo>
                <a:lnTo>
                  <a:pt x="466344" y="18161"/>
                </a:lnTo>
                <a:lnTo>
                  <a:pt x="469392" y="19685"/>
                </a:lnTo>
                <a:close/>
              </a:path>
              <a:path w="711834" h="71754">
                <a:moveTo>
                  <a:pt x="534924" y="34925"/>
                </a:moveTo>
                <a:lnTo>
                  <a:pt x="388620" y="34925"/>
                </a:lnTo>
                <a:lnTo>
                  <a:pt x="391667" y="33401"/>
                </a:lnTo>
                <a:lnTo>
                  <a:pt x="396240" y="33401"/>
                </a:lnTo>
                <a:lnTo>
                  <a:pt x="399288" y="31877"/>
                </a:lnTo>
                <a:lnTo>
                  <a:pt x="403860" y="30480"/>
                </a:lnTo>
                <a:lnTo>
                  <a:pt x="402336" y="30480"/>
                </a:lnTo>
                <a:lnTo>
                  <a:pt x="405383" y="28956"/>
                </a:lnTo>
                <a:lnTo>
                  <a:pt x="409956" y="27432"/>
                </a:lnTo>
                <a:lnTo>
                  <a:pt x="411480" y="25908"/>
                </a:lnTo>
                <a:lnTo>
                  <a:pt x="414528" y="24257"/>
                </a:lnTo>
                <a:lnTo>
                  <a:pt x="423672" y="21209"/>
                </a:lnTo>
                <a:lnTo>
                  <a:pt x="426720" y="19685"/>
                </a:lnTo>
                <a:lnTo>
                  <a:pt x="473964" y="19685"/>
                </a:lnTo>
                <a:lnTo>
                  <a:pt x="480060" y="21209"/>
                </a:lnTo>
                <a:lnTo>
                  <a:pt x="481583" y="21209"/>
                </a:lnTo>
                <a:lnTo>
                  <a:pt x="486156" y="22733"/>
                </a:lnTo>
                <a:lnTo>
                  <a:pt x="492251" y="24257"/>
                </a:lnTo>
                <a:lnTo>
                  <a:pt x="490728" y="24257"/>
                </a:lnTo>
                <a:lnTo>
                  <a:pt x="496824" y="25908"/>
                </a:lnTo>
                <a:lnTo>
                  <a:pt x="498348" y="25908"/>
                </a:lnTo>
                <a:lnTo>
                  <a:pt x="504444" y="27432"/>
                </a:lnTo>
                <a:lnTo>
                  <a:pt x="502920" y="27432"/>
                </a:lnTo>
                <a:lnTo>
                  <a:pt x="527304" y="33401"/>
                </a:lnTo>
                <a:lnTo>
                  <a:pt x="534924" y="34925"/>
                </a:lnTo>
                <a:close/>
              </a:path>
              <a:path w="711834" h="71754">
                <a:moveTo>
                  <a:pt x="315467" y="25908"/>
                </a:moveTo>
                <a:lnTo>
                  <a:pt x="248412" y="25908"/>
                </a:lnTo>
                <a:lnTo>
                  <a:pt x="243840" y="24257"/>
                </a:lnTo>
                <a:lnTo>
                  <a:pt x="313090" y="24257"/>
                </a:lnTo>
                <a:lnTo>
                  <a:pt x="315467" y="25908"/>
                </a:lnTo>
                <a:close/>
              </a:path>
              <a:path w="711834" h="71754">
                <a:moveTo>
                  <a:pt x="208788" y="27432"/>
                </a:moveTo>
                <a:lnTo>
                  <a:pt x="210312" y="25908"/>
                </a:lnTo>
                <a:lnTo>
                  <a:pt x="214883" y="25908"/>
                </a:lnTo>
                <a:lnTo>
                  <a:pt x="208788" y="27432"/>
                </a:lnTo>
                <a:close/>
              </a:path>
              <a:path w="711834" h="71754">
                <a:moveTo>
                  <a:pt x="256032" y="27432"/>
                </a:moveTo>
                <a:lnTo>
                  <a:pt x="251460" y="25908"/>
                </a:lnTo>
                <a:lnTo>
                  <a:pt x="254508" y="25908"/>
                </a:lnTo>
                <a:lnTo>
                  <a:pt x="256032" y="27432"/>
                </a:lnTo>
                <a:close/>
              </a:path>
              <a:path w="711834" h="71754">
                <a:moveTo>
                  <a:pt x="275844" y="33401"/>
                </a:moveTo>
                <a:lnTo>
                  <a:pt x="272796" y="31877"/>
                </a:lnTo>
                <a:lnTo>
                  <a:pt x="263651" y="28956"/>
                </a:lnTo>
                <a:lnTo>
                  <a:pt x="265176" y="28956"/>
                </a:lnTo>
                <a:lnTo>
                  <a:pt x="259080" y="27432"/>
                </a:lnTo>
                <a:lnTo>
                  <a:pt x="254508" y="25908"/>
                </a:lnTo>
                <a:lnTo>
                  <a:pt x="313944" y="25908"/>
                </a:lnTo>
                <a:lnTo>
                  <a:pt x="318516" y="27432"/>
                </a:lnTo>
                <a:lnTo>
                  <a:pt x="320040" y="28956"/>
                </a:lnTo>
                <a:lnTo>
                  <a:pt x="324612" y="30480"/>
                </a:lnTo>
                <a:lnTo>
                  <a:pt x="323088" y="30480"/>
                </a:lnTo>
                <a:lnTo>
                  <a:pt x="326136" y="31877"/>
                </a:lnTo>
                <a:lnTo>
                  <a:pt x="274320" y="31877"/>
                </a:lnTo>
                <a:lnTo>
                  <a:pt x="275844" y="33401"/>
                </a:lnTo>
                <a:close/>
              </a:path>
              <a:path w="711834" h="71754">
                <a:moveTo>
                  <a:pt x="711708" y="39624"/>
                </a:moveTo>
                <a:lnTo>
                  <a:pt x="591312" y="39624"/>
                </a:lnTo>
                <a:lnTo>
                  <a:pt x="601980" y="38100"/>
                </a:lnTo>
                <a:lnTo>
                  <a:pt x="611124" y="38100"/>
                </a:lnTo>
                <a:lnTo>
                  <a:pt x="621792" y="36449"/>
                </a:lnTo>
                <a:lnTo>
                  <a:pt x="635508" y="36449"/>
                </a:lnTo>
                <a:lnTo>
                  <a:pt x="649224" y="34925"/>
                </a:lnTo>
                <a:lnTo>
                  <a:pt x="647700" y="34925"/>
                </a:lnTo>
                <a:lnTo>
                  <a:pt x="675132" y="31877"/>
                </a:lnTo>
                <a:lnTo>
                  <a:pt x="673608" y="31877"/>
                </a:lnTo>
                <a:lnTo>
                  <a:pt x="687324" y="28956"/>
                </a:lnTo>
                <a:lnTo>
                  <a:pt x="690372" y="28956"/>
                </a:lnTo>
                <a:lnTo>
                  <a:pt x="702564" y="30480"/>
                </a:lnTo>
                <a:lnTo>
                  <a:pt x="707136" y="30480"/>
                </a:lnTo>
                <a:lnTo>
                  <a:pt x="710184" y="31877"/>
                </a:lnTo>
                <a:lnTo>
                  <a:pt x="710184" y="36449"/>
                </a:lnTo>
                <a:lnTo>
                  <a:pt x="711708" y="39624"/>
                </a:lnTo>
                <a:close/>
              </a:path>
              <a:path w="711834" h="71754">
                <a:moveTo>
                  <a:pt x="288036" y="38100"/>
                </a:moveTo>
                <a:lnTo>
                  <a:pt x="278892" y="34925"/>
                </a:lnTo>
                <a:lnTo>
                  <a:pt x="274320" y="31877"/>
                </a:lnTo>
                <a:lnTo>
                  <a:pt x="326136" y="31877"/>
                </a:lnTo>
                <a:lnTo>
                  <a:pt x="323088" y="30480"/>
                </a:lnTo>
                <a:lnTo>
                  <a:pt x="332232" y="33401"/>
                </a:lnTo>
                <a:lnTo>
                  <a:pt x="336804" y="33401"/>
                </a:lnTo>
                <a:lnTo>
                  <a:pt x="338328" y="34925"/>
                </a:lnTo>
                <a:lnTo>
                  <a:pt x="341376" y="36449"/>
                </a:lnTo>
                <a:lnTo>
                  <a:pt x="286512" y="36449"/>
                </a:lnTo>
                <a:lnTo>
                  <a:pt x="288036" y="38100"/>
                </a:lnTo>
                <a:close/>
              </a:path>
              <a:path w="711834" h="71754">
                <a:moveTo>
                  <a:pt x="344424" y="36449"/>
                </a:moveTo>
                <a:lnTo>
                  <a:pt x="341376" y="36449"/>
                </a:lnTo>
                <a:lnTo>
                  <a:pt x="339851" y="34925"/>
                </a:lnTo>
                <a:lnTo>
                  <a:pt x="344424" y="36449"/>
                </a:lnTo>
                <a:close/>
              </a:path>
              <a:path w="711834" h="71754">
                <a:moveTo>
                  <a:pt x="547116" y="36449"/>
                </a:moveTo>
                <a:lnTo>
                  <a:pt x="377951" y="36449"/>
                </a:lnTo>
                <a:lnTo>
                  <a:pt x="381000" y="34925"/>
                </a:lnTo>
                <a:lnTo>
                  <a:pt x="539496" y="34925"/>
                </a:lnTo>
                <a:lnTo>
                  <a:pt x="547116" y="36449"/>
                </a:lnTo>
                <a:close/>
              </a:path>
              <a:path w="711834" h="71754">
                <a:moveTo>
                  <a:pt x="298704" y="45593"/>
                </a:moveTo>
                <a:lnTo>
                  <a:pt x="289560" y="39624"/>
                </a:lnTo>
                <a:lnTo>
                  <a:pt x="286512" y="36449"/>
                </a:lnTo>
                <a:lnTo>
                  <a:pt x="352044" y="36449"/>
                </a:lnTo>
                <a:lnTo>
                  <a:pt x="356616" y="38100"/>
                </a:lnTo>
                <a:lnTo>
                  <a:pt x="571500" y="38100"/>
                </a:lnTo>
                <a:lnTo>
                  <a:pt x="582167" y="39624"/>
                </a:lnTo>
                <a:lnTo>
                  <a:pt x="711708" y="39624"/>
                </a:lnTo>
                <a:lnTo>
                  <a:pt x="710184" y="42672"/>
                </a:lnTo>
                <a:lnTo>
                  <a:pt x="441960" y="42672"/>
                </a:lnTo>
                <a:lnTo>
                  <a:pt x="439044" y="44069"/>
                </a:lnTo>
                <a:lnTo>
                  <a:pt x="297180" y="44069"/>
                </a:lnTo>
                <a:lnTo>
                  <a:pt x="298704" y="45593"/>
                </a:lnTo>
                <a:close/>
              </a:path>
              <a:path w="711834" h="71754">
                <a:moveTo>
                  <a:pt x="563880" y="38100"/>
                </a:moveTo>
                <a:lnTo>
                  <a:pt x="368808" y="38100"/>
                </a:lnTo>
                <a:lnTo>
                  <a:pt x="370332" y="36449"/>
                </a:lnTo>
                <a:lnTo>
                  <a:pt x="556260" y="36449"/>
                </a:lnTo>
                <a:lnTo>
                  <a:pt x="563880" y="38100"/>
                </a:lnTo>
                <a:close/>
              </a:path>
              <a:path w="711834" h="71754">
                <a:moveTo>
                  <a:pt x="443483" y="44069"/>
                </a:moveTo>
                <a:lnTo>
                  <a:pt x="440436" y="44069"/>
                </a:lnTo>
                <a:lnTo>
                  <a:pt x="441960" y="42672"/>
                </a:lnTo>
                <a:lnTo>
                  <a:pt x="446532" y="42672"/>
                </a:lnTo>
                <a:lnTo>
                  <a:pt x="443483" y="44069"/>
                </a:lnTo>
                <a:close/>
              </a:path>
              <a:path w="711834" h="71754">
                <a:moveTo>
                  <a:pt x="679704" y="57785"/>
                </a:moveTo>
                <a:lnTo>
                  <a:pt x="515112" y="57785"/>
                </a:lnTo>
                <a:lnTo>
                  <a:pt x="496824" y="53340"/>
                </a:lnTo>
                <a:lnTo>
                  <a:pt x="495300" y="53340"/>
                </a:lnTo>
                <a:lnTo>
                  <a:pt x="490728" y="50165"/>
                </a:lnTo>
                <a:lnTo>
                  <a:pt x="484632" y="50165"/>
                </a:lnTo>
                <a:lnTo>
                  <a:pt x="480060" y="48641"/>
                </a:lnTo>
                <a:lnTo>
                  <a:pt x="473964" y="47117"/>
                </a:lnTo>
                <a:lnTo>
                  <a:pt x="475488" y="47117"/>
                </a:lnTo>
                <a:lnTo>
                  <a:pt x="470916" y="45593"/>
                </a:lnTo>
                <a:lnTo>
                  <a:pt x="464820" y="45593"/>
                </a:lnTo>
                <a:lnTo>
                  <a:pt x="461772" y="44069"/>
                </a:lnTo>
                <a:lnTo>
                  <a:pt x="458724" y="44069"/>
                </a:lnTo>
                <a:lnTo>
                  <a:pt x="455676" y="42672"/>
                </a:lnTo>
                <a:lnTo>
                  <a:pt x="710184" y="42672"/>
                </a:lnTo>
                <a:lnTo>
                  <a:pt x="707136" y="45593"/>
                </a:lnTo>
                <a:lnTo>
                  <a:pt x="699298" y="50165"/>
                </a:lnTo>
                <a:lnTo>
                  <a:pt x="490728" y="50165"/>
                </a:lnTo>
                <a:lnTo>
                  <a:pt x="490728" y="51816"/>
                </a:lnTo>
                <a:lnTo>
                  <a:pt x="696467" y="51816"/>
                </a:lnTo>
                <a:lnTo>
                  <a:pt x="691896" y="53340"/>
                </a:lnTo>
                <a:lnTo>
                  <a:pt x="679704" y="57785"/>
                </a:lnTo>
                <a:close/>
              </a:path>
              <a:path w="711834" h="71754">
                <a:moveTo>
                  <a:pt x="307679" y="50052"/>
                </a:moveTo>
                <a:lnTo>
                  <a:pt x="303276" y="47117"/>
                </a:lnTo>
                <a:lnTo>
                  <a:pt x="301751" y="47117"/>
                </a:lnTo>
                <a:lnTo>
                  <a:pt x="297180" y="44069"/>
                </a:lnTo>
                <a:lnTo>
                  <a:pt x="439044" y="44069"/>
                </a:lnTo>
                <a:lnTo>
                  <a:pt x="435864" y="45593"/>
                </a:lnTo>
                <a:lnTo>
                  <a:pt x="431292" y="47117"/>
                </a:lnTo>
                <a:lnTo>
                  <a:pt x="428244" y="48641"/>
                </a:lnTo>
                <a:lnTo>
                  <a:pt x="306324" y="48641"/>
                </a:lnTo>
                <a:lnTo>
                  <a:pt x="307679" y="50052"/>
                </a:lnTo>
                <a:close/>
              </a:path>
              <a:path w="711834" h="71754">
                <a:moveTo>
                  <a:pt x="80772" y="60833"/>
                </a:moveTo>
                <a:lnTo>
                  <a:pt x="12192" y="60833"/>
                </a:lnTo>
                <a:lnTo>
                  <a:pt x="9144" y="57785"/>
                </a:lnTo>
                <a:lnTo>
                  <a:pt x="6096" y="56261"/>
                </a:lnTo>
                <a:lnTo>
                  <a:pt x="3048" y="56261"/>
                </a:lnTo>
                <a:lnTo>
                  <a:pt x="0" y="54864"/>
                </a:lnTo>
                <a:lnTo>
                  <a:pt x="112" y="50052"/>
                </a:lnTo>
                <a:lnTo>
                  <a:pt x="1524" y="48641"/>
                </a:lnTo>
                <a:lnTo>
                  <a:pt x="6096" y="48641"/>
                </a:lnTo>
                <a:lnTo>
                  <a:pt x="7620" y="50165"/>
                </a:lnTo>
                <a:lnTo>
                  <a:pt x="12984" y="50165"/>
                </a:lnTo>
                <a:lnTo>
                  <a:pt x="12192" y="51816"/>
                </a:lnTo>
                <a:lnTo>
                  <a:pt x="10667" y="53340"/>
                </a:lnTo>
                <a:lnTo>
                  <a:pt x="103632" y="53340"/>
                </a:lnTo>
                <a:lnTo>
                  <a:pt x="94488" y="56261"/>
                </a:lnTo>
                <a:lnTo>
                  <a:pt x="89916" y="59309"/>
                </a:lnTo>
                <a:lnTo>
                  <a:pt x="85344" y="59309"/>
                </a:lnTo>
                <a:lnTo>
                  <a:pt x="80772" y="60833"/>
                </a:lnTo>
                <a:close/>
              </a:path>
              <a:path w="711834" h="71754">
                <a:moveTo>
                  <a:pt x="10667" y="53340"/>
                </a:moveTo>
                <a:lnTo>
                  <a:pt x="12192" y="51816"/>
                </a:lnTo>
                <a:lnTo>
                  <a:pt x="13716" y="48641"/>
                </a:lnTo>
                <a:lnTo>
                  <a:pt x="18288" y="48641"/>
                </a:lnTo>
                <a:lnTo>
                  <a:pt x="22860" y="50165"/>
                </a:lnTo>
                <a:lnTo>
                  <a:pt x="16764" y="50165"/>
                </a:lnTo>
                <a:lnTo>
                  <a:pt x="10667" y="53340"/>
                </a:lnTo>
                <a:close/>
              </a:path>
              <a:path w="711834" h="71754">
                <a:moveTo>
                  <a:pt x="307848" y="50165"/>
                </a:moveTo>
                <a:lnTo>
                  <a:pt x="307679" y="50052"/>
                </a:lnTo>
                <a:lnTo>
                  <a:pt x="306324" y="48641"/>
                </a:lnTo>
                <a:lnTo>
                  <a:pt x="307848" y="50165"/>
                </a:lnTo>
                <a:close/>
              </a:path>
              <a:path w="711834" h="71754">
                <a:moveTo>
                  <a:pt x="423672" y="50165"/>
                </a:moveTo>
                <a:lnTo>
                  <a:pt x="307848" y="50165"/>
                </a:lnTo>
                <a:lnTo>
                  <a:pt x="306324" y="48641"/>
                </a:lnTo>
                <a:lnTo>
                  <a:pt x="428244" y="48641"/>
                </a:lnTo>
                <a:lnTo>
                  <a:pt x="423672" y="50165"/>
                </a:lnTo>
                <a:close/>
              </a:path>
              <a:path w="711834" h="71754">
                <a:moveTo>
                  <a:pt x="408432" y="56261"/>
                </a:moveTo>
                <a:lnTo>
                  <a:pt x="318516" y="56261"/>
                </a:lnTo>
                <a:lnTo>
                  <a:pt x="315467" y="54864"/>
                </a:lnTo>
                <a:lnTo>
                  <a:pt x="310896" y="51816"/>
                </a:lnTo>
                <a:lnTo>
                  <a:pt x="309372" y="51816"/>
                </a:lnTo>
                <a:lnTo>
                  <a:pt x="307679" y="50052"/>
                </a:lnTo>
                <a:lnTo>
                  <a:pt x="307848" y="50165"/>
                </a:lnTo>
                <a:lnTo>
                  <a:pt x="422148" y="50165"/>
                </a:lnTo>
                <a:lnTo>
                  <a:pt x="417576" y="51816"/>
                </a:lnTo>
                <a:lnTo>
                  <a:pt x="414528" y="54864"/>
                </a:lnTo>
                <a:lnTo>
                  <a:pt x="413004" y="54864"/>
                </a:lnTo>
                <a:lnTo>
                  <a:pt x="408432" y="56261"/>
                </a:lnTo>
                <a:close/>
              </a:path>
              <a:path w="711834" h="71754">
                <a:moveTo>
                  <a:pt x="32004" y="53340"/>
                </a:moveTo>
                <a:lnTo>
                  <a:pt x="10667" y="53340"/>
                </a:lnTo>
                <a:lnTo>
                  <a:pt x="16764" y="50165"/>
                </a:lnTo>
                <a:lnTo>
                  <a:pt x="22860" y="50165"/>
                </a:lnTo>
                <a:lnTo>
                  <a:pt x="24383" y="51816"/>
                </a:lnTo>
                <a:lnTo>
                  <a:pt x="30480" y="51816"/>
                </a:lnTo>
                <a:lnTo>
                  <a:pt x="32004" y="53340"/>
                </a:lnTo>
                <a:close/>
              </a:path>
              <a:path w="711834" h="71754">
                <a:moveTo>
                  <a:pt x="105156" y="53340"/>
                </a:moveTo>
                <a:lnTo>
                  <a:pt x="47244" y="53340"/>
                </a:lnTo>
                <a:lnTo>
                  <a:pt x="50292" y="51816"/>
                </a:lnTo>
                <a:lnTo>
                  <a:pt x="51816" y="51816"/>
                </a:lnTo>
                <a:lnTo>
                  <a:pt x="56388" y="50165"/>
                </a:lnTo>
                <a:lnTo>
                  <a:pt x="109728" y="50165"/>
                </a:lnTo>
                <a:lnTo>
                  <a:pt x="105156" y="53340"/>
                </a:lnTo>
                <a:close/>
              </a:path>
              <a:path w="711834" h="71754">
                <a:moveTo>
                  <a:pt x="7620" y="57785"/>
                </a:moveTo>
                <a:lnTo>
                  <a:pt x="6096" y="57785"/>
                </a:lnTo>
                <a:lnTo>
                  <a:pt x="6096" y="56261"/>
                </a:lnTo>
                <a:lnTo>
                  <a:pt x="7620" y="57785"/>
                </a:lnTo>
                <a:close/>
              </a:path>
              <a:path w="711834" h="71754">
                <a:moveTo>
                  <a:pt x="9144" y="59309"/>
                </a:moveTo>
                <a:lnTo>
                  <a:pt x="6096" y="56261"/>
                </a:lnTo>
                <a:lnTo>
                  <a:pt x="9144" y="57785"/>
                </a:lnTo>
                <a:lnTo>
                  <a:pt x="9144" y="59309"/>
                </a:lnTo>
                <a:close/>
              </a:path>
              <a:path w="711834" h="71754">
                <a:moveTo>
                  <a:pt x="394716" y="60833"/>
                </a:moveTo>
                <a:lnTo>
                  <a:pt x="338328" y="60833"/>
                </a:lnTo>
                <a:lnTo>
                  <a:pt x="329183" y="57785"/>
                </a:lnTo>
                <a:lnTo>
                  <a:pt x="326136" y="57785"/>
                </a:lnTo>
                <a:lnTo>
                  <a:pt x="321564" y="56261"/>
                </a:lnTo>
                <a:lnTo>
                  <a:pt x="406908" y="56261"/>
                </a:lnTo>
                <a:lnTo>
                  <a:pt x="402336" y="57785"/>
                </a:lnTo>
                <a:lnTo>
                  <a:pt x="399288" y="59309"/>
                </a:lnTo>
                <a:lnTo>
                  <a:pt x="394716" y="60833"/>
                </a:lnTo>
                <a:close/>
              </a:path>
              <a:path w="711834" h="71754">
                <a:moveTo>
                  <a:pt x="12192" y="60833"/>
                </a:moveTo>
                <a:lnTo>
                  <a:pt x="9144" y="59309"/>
                </a:lnTo>
                <a:lnTo>
                  <a:pt x="9144" y="57785"/>
                </a:lnTo>
                <a:lnTo>
                  <a:pt x="12192" y="60833"/>
                </a:lnTo>
                <a:close/>
              </a:path>
              <a:path w="711834" h="71754">
                <a:moveTo>
                  <a:pt x="624840" y="64008"/>
                </a:moveTo>
                <a:lnTo>
                  <a:pt x="553212" y="64008"/>
                </a:lnTo>
                <a:lnTo>
                  <a:pt x="545592" y="62357"/>
                </a:lnTo>
                <a:lnTo>
                  <a:pt x="536448" y="62357"/>
                </a:lnTo>
                <a:lnTo>
                  <a:pt x="521208" y="59309"/>
                </a:lnTo>
                <a:lnTo>
                  <a:pt x="522732" y="59309"/>
                </a:lnTo>
                <a:lnTo>
                  <a:pt x="516636" y="57785"/>
                </a:lnTo>
                <a:lnTo>
                  <a:pt x="678180" y="57785"/>
                </a:lnTo>
                <a:lnTo>
                  <a:pt x="637032" y="62357"/>
                </a:lnTo>
                <a:lnTo>
                  <a:pt x="624840" y="64008"/>
                </a:lnTo>
                <a:close/>
              </a:path>
              <a:path w="711834" h="71754">
                <a:moveTo>
                  <a:pt x="73151" y="64008"/>
                </a:moveTo>
                <a:lnTo>
                  <a:pt x="10667" y="64008"/>
                </a:lnTo>
                <a:lnTo>
                  <a:pt x="10667" y="60833"/>
                </a:lnTo>
                <a:lnTo>
                  <a:pt x="9144" y="59309"/>
                </a:lnTo>
                <a:lnTo>
                  <a:pt x="12192" y="60833"/>
                </a:lnTo>
                <a:lnTo>
                  <a:pt x="80772" y="60833"/>
                </a:lnTo>
                <a:lnTo>
                  <a:pt x="76200" y="62357"/>
                </a:lnTo>
                <a:lnTo>
                  <a:pt x="73151" y="64008"/>
                </a:lnTo>
                <a:close/>
              </a:path>
              <a:path w="711834" h="71754">
                <a:moveTo>
                  <a:pt x="344424" y="62357"/>
                </a:moveTo>
                <a:lnTo>
                  <a:pt x="339851" y="60833"/>
                </a:lnTo>
                <a:lnTo>
                  <a:pt x="344424" y="60833"/>
                </a:lnTo>
                <a:lnTo>
                  <a:pt x="344424" y="62357"/>
                </a:lnTo>
                <a:close/>
              </a:path>
              <a:path w="711834" h="71754">
                <a:moveTo>
                  <a:pt x="381000" y="62357"/>
                </a:moveTo>
                <a:lnTo>
                  <a:pt x="347472" y="62357"/>
                </a:lnTo>
                <a:lnTo>
                  <a:pt x="344424" y="60833"/>
                </a:lnTo>
                <a:lnTo>
                  <a:pt x="385572" y="60833"/>
                </a:lnTo>
                <a:lnTo>
                  <a:pt x="381000" y="62357"/>
                </a:lnTo>
                <a:close/>
              </a:path>
              <a:path w="711834" h="71754">
                <a:moveTo>
                  <a:pt x="370332" y="64008"/>
                </a:moveTo>
                <a:lnTo>
                  <a:pt x="356616" y="64008"/>
                </a:lnTo>
                <a:lnTo>
                  <a:pt x="352044" y="62357"/>
                </a:lnTo>
                <a:lnTo>
                  <a:pt x="374904" y="62357"/>
                </a:lnTo>
                <a:lnTo>
                  <a:pt x="370332" y="64008"/>
                </a:lnTo>
                <a:close/>
              </a:path>
              <a:path w="711834" h="71754">
                <a:moveTo>
                  <a:pt x="62483" y="68580"/>
                </a:moveTo>
                <a:lnTo>
                  <a:pt x="18288" y="68580"/>
                </a:lnTo>
                <a:lnTo>
                  <a:pt x="15240" y="67056"/>
                </a:lnTo>
                <a:lnTo>
                  <a:pt x="13716" y="64008"/>
                </a:lnTo>
                <a:lnTo>
                  <a:pt x="74676" y="64008"/>
                </a:lnTo>
                <a:lnTo>
                  <a:pt x="65532" y="67056"/>
                </a:lnTo>
                <a:lnTo>
                  <a:pt x="67056" y="67056"/>
                </a:lnTo>
                <a:lnTo>
                  <a:pt x="62483" y="68580"/>
                </a:lnTo>
                <a:close/>
              </a:path>
              <a:path w="711834" h="71754">
                <a:moveTo>
                  <a:pt x="603504" y="65532"/>
                </a:moveTo>
                <a:lnTo>
                  <a:pt x="569976" y="65532"/>
                </a:lnTo>
                <a:lnTo>
                  <a:pt x="560832" y="64008"/>
                </a:lnTo>
                <a:lnTo>
                  <a:pt x="612648" y="64008"/>
                </a:lnTo>
                <a:lnTo>
                  <a:pt x="603504" y="65532"/>
                </a:lnTo>
                <a:close/>
              </a:path>
              <a:path w="711834" h="71754">
                <a:moveTo>
                  <a:pt x="25908" y="69977"/>
                </a:moveTo>
                <a:lnTo>
                  <a:pt x="24383" y="69977"/>
                </a:lnTo>
                <a:lnTo>
                  <a:pt x="21336" y="68580"/>
                </a:lnTo>
                <a:lnTo>
                  <a:pt x="24383" y="68580"/>
                </a:lnTo>
                <a:lnTo>
                  <a:pt x="25908" y="69977"/>
                </a:lnTo>
                <a:close/>
              </a:path>
              <a:path w="711834" h="71754">
                <a:moveTo>
                  <a:pt x="27432" y="69977"/>
                </a:moveTo>
                <a:lnTo>
                  <a:pt x="25908" y="69977"/>
                </a:lnTo>
                <a:lnTo>
                  <a:pt x="24383" y="68580"/>
                </a:lnTo>
                <a:lnTo>
                  <a:pt x="27432" y="69977"/>
                </a:lnTo>
                <a:close/>
              </a:path>
              <a:path w="711834" h="71754">
                <a:moveTo>
                  <a:pt x="57912" y="69977"/>
                </a:moveTo>
                <a:lnTo>
                  <a:pt x="27432" y="69977"/>
                </a:lnTo>
                <a:lnTo>
                  <a:pt x="24383" y="68580"/>
                </a:lnTo>
                <a:lnTo>
                  <a:pt x="60960" y="68580"/>
                </a:lnTo>
                <a:lnTo>
                  <a:pt x="57912" y="69977"/>
                </a:lnTo>
                <a:close/>
              </a:path>
              <a:path w="711834" h="71754">
                <a:moveTo>
                  <a:pt x="45720" y="71501"/>
                </a:moveTo>
                <a:lnTo>
                  <a:pt x="35051" y="71501"/>
                </a:lnTo>
                <a:lnTo>
                  <a:pt x="32004" y="69977"/>
                </a:lnTo>
                <a:lnTo>
                  <a:pt x="50292" y="69977"/>
                </a:lnTo>
                <a:lnTo>
                  <a:pt x="45720" y="715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0" name="object 9"/>
          <p:cNvSpPr/>
          <p:nvPr/>
        </p:nvSpPr>
        <p:spPr>
          <a:xfrm>
            <a:off x="2039112" y="2589276"/>
            <a:ext cx="1094740" cy="106680"/>
          </a:xfrm>
          <a:custGeom>
            <a:avLst/>
            <a:gdLst/>
            <a:ahLst/>
            <a:cxnLst/>
            <a:rect l="l" t="t" r="r" b="b"/>
            <a:pathLst>
              <a:path w="1094739" h="106680">
                <a:moveTo>
                  <a:pt x="1019555" y="38100"/>
                </a:moveTo>
                <a:lnTo>
                  <a:pt x="888491" y="38100"/>
                </a:lnTo>
                <a:lnTo>
                  <a:pt x="900684" y="34925"/>
                </a:lnTo>
                <a:lnTo>
                  <a:pt x="902207" y="34925"/>
                </a:lnTo>
                <a:lnTo>
                  <a:pt x="938784" y="30480"/>
                </a:lnTo>
                <a:lnTo>
                  <a:pt x="950976" y="27432"/>
                </a:lnTo>
                <a:lnTo>
                  <a:pt x="964691" y="25908"/>
                </a:lnTo>
                <a:lnTo>
                  <a:pt x="963168" y="25908"/>
                </a:lnTo>
                <a:lnTo>
                  <a:pt x="987552" y="19812"/>
                </a:lnTo>
                <a:lnTo>
                  <a:pt x="989076" y="19812"/>
                </a:lnTo>
                <a:lnTo>
                  <a:pt x="1001268" y="16764"/>
                </a:lnTo>
                <a:lnTo>
                  <a:pt x="999744" y="16764"/>
                </a:lnTo>
                <a:lnTo>
                  <a:pt x="1024128" y="10541"/>
                </a:lnTo>
                <a:lnTo>
                  <a:pt x="1034796" y="7620"/>
                </a:lnTo>
                <a:lnTo>
                  <a:pt x="1036320" y="7620"/>
                </a:lnTo>
                <a:lnTo>
                  <a:pt x="1048512" y="6096"/>
                </a:lnTo>
                <a:lnTo>
                  <a:pt x="1060704" y="3048"/>
                </a:lnTo>
                <a:lnTo>
                  <a:pt x="1059180" y="3048"/>
                </a:lnTo>
                <a:lnTo>
                  <a:pt x="1071371" y="0"/>
                </a:lnTo>
                <a:lnTo>
                  <a:pt x="1075944" y="0"/>
                </a:lnTo>
                <a:lnTo>
                  <a:pt x="1086612" y="1524"/>
                </a:lnTo>
                <a:lnTo>
                  <a:pt x="1091184" y="1524"/>
                </a:lnTo>
                <a:lnTo>
                  <a:pt x="1094231" y="4572"/>
                </a:lnTo>
                <a:lnTo>
                  <a:pt x="1094231" y="10541"/>
                </a:lnTo>
                <a:lnTo>
                  <a:pt x="1092707" y="15240"/>
                </a:lnTo>
                <a:lnTo>
                  <a:pt x="1089660" y="16764"/>
                </a:lnTo>
                <a:lnTo>
                  <a:pt x="1080515" y="22733"/>
                </a:lnTo>
                <a:lnTo>
                  <a:pt x="1077468" y="22733"/>
                </a:lnTo>
                <a:lnTo>
                  <a:pt x="1053084" y="28956"/>
                </a:lnTo>
                <a:lnTo>
                  <a:pt x="1042415" y="32004"/>
                </a:lnTo>
                <a:lnTo>
                  <a:pt x="1030223" y="34925"/>
                </a:lnTo>
                <a:lnTo>
                  <a:pt x="1019555" y="38100"/>
                </a:lnTo>
                <a:close/>
              </a:path>
              <a:path w="1094739" h="106680">
                <a:moveTo>
                  <a:pt x="992123" y="44196"/>
                </a:moveTo>
                <a:lnTo>
                  <a:pt x="743712" y="44196"/>
                </a:lnTo>
                <a:lnTo>
                  <a:pt x="751331" y="42672"/>
                </a:lnTo>
                <a:lnTo>
                  <a:pt x="807720" y="42672"/>
                </a:lnTo>
                <a:lnTo>
                  <a:pt x="816863" y="41148"/>
                </a:lnTo>
                <a:lnTo>
                  <a:pt x="826007" y="41148"/>
                </a:lnTo>
                <a:lnTo>
                  <a:pt x="835152" y="39624"/>
                </a:lnTo>
                <a:lnTo>
                  <a:pt x="847344" y="39624"/>
                </a:lnTo>
                <a:lnTo>
                  <a:pt x="858012" y="38100"/>
                </a:lnTo>
                <a:lnTo>
                  <a:pt x="1018031" y="38100"/>
                </a:lnTo>
                <a:lnTo>
                  <a:pt x="1005839" y="41148"/>
                </a:lnTo>
                <a:lnTo>
                  <a:pt x="992123" y="44196"/>
                </a:lnTo>
                <a:close/>
              </a:path>
              <a:path w="1094739" h="106680">
                <a:moveTo>
                  <a:pt x="726947" y="45720"/>
                </a:moveTo>
                <a:lnTo>
                  <a:pt x="705612" y="45720"/>
                </a:lnTo>
                <a:lnTo>
                  <a:pt x="705612" y="44196"/>
                </a:lnTo>
                <a:lnTo>
                  <a:pt x="728471" y="44196"/>
                </a:lnTo>
                <a:lnTo>
                  <a:pt x="726947" y="45720"/>
                </a:lnTo>
                <a:close/>
              </a:path>
              <a:path w="1094739" h="106680">
                <a:moveTo>
                  <a:pt x="848868" y="64008"/>
                </a:moveTo>
                <a:lnTo>
                  <a:pt x="512063" y="64008"/>
                </a:lnTo>
                <a:lnTo>
                  <a:pt x="524255" y="60833"/>
                </a:lnTo>
                <a:lnTo>
                  <a:pt x="530352" y="60833"/>
                </a:lnTo>
                <a:lnTo>
                  <a:pt x="536447" y="59309"/>
                </a:lnTo>
                <a:lnTo>
                  <a:pt x="542544" y="59309"/>
                </a:lnTo>
                <a:lnTo>
                  <a:pt x="548639" y="57912"/>
                </a:lnTo>
                <a:lnTo>
                  <a:pt x="569976" y="57912"/>
                </a:lnTo>
                <a:lnTo>
                  <a:pt x="576071" y="54864"/>
                </a:lnTo>
                <a:lnTo>
                  <a:pt x="585215" y="54864"/>
                </a:lnTo>
                <a:lnTo>
                  <a:pt x="591312" y="53340"/>
                </a:lnTo>
                <a:lnTo>
                  <a:pt x="617220" y="53340"/>
                </a:lnTo>
                <a:lnTo>
                  <a:pt x="623315" y="51816"/>
                </a:lnTo>
                <a:lnTo>
                  <a:pt x="637031" y="51816"/>
                </a:lnTo>
                <a:lnTo>
                  <a:pt x="643128" y="50165"/>
                </a:lnTo>
                <a:lnTo>
                  <a:pt x="655320" y="50165"/>
                </a:lnTo>
                <a:lnTo>
                  <a:pt x="661415" y="48641"/>
                </a:lnTo>
                <a:lnTo>
                  <a:pt x="667512" y="48641"/>
                </a:lnTo>
                <a:lnTo>
                  <a:pt x="675131" y="47117"/>
                </a:lnTo>
                <a:lnTo>
                  <a:pt x="682752" y="47117"/>
                </a:lnTo>
                <a:lnTo>
                  <a:pt x="688847" y="45720"/>
                </a:lnTo>
                <a:lnTo>
                  <a:pt x="726947" y="45720"/>
                </a:lnTo>
                <a:lnTo>
                  <a:pt x="736091" y="44196"/>
                </a:lnTo>
                <a:lnTo>
                  <a:pt x="993647" y="44196"/>
                </a:lnTo>
                <a:lnTo>
                  <a:pt x="969263" y="50165"/>
                </a:lnTo>
                <a:lnTo>
                  <a:pt x="957071" y="51816"/>
                </a:lnTo>
                <a:lnTo>
                  <a:pt x="929639" y="57912"/>
                </a:lnTo>
                <a:lnTo>
                  <a:pt x="893063" y="62357"/>
                </a:lnTo>
                <a:lnTo>
                  <a:pt x="859536" y="62357"/>
                </a:lnTo>
                <a:lnTo>
                  <a:pt x="848868" y="64008"/>
                </a:lnTo>
                <a:close/>
              </a:path>
              <a:path w="1094739" h="106680">
                <a:moveTo>
                  <a:pt x="566928" y="57912"/>
                </a:moveTo>
                <a:lnTo>
                  <a:pt x="556260" y="57912"/>
                </a:lnTo>
                <a:lnTo>
                  <a:pt x="562355" y="56388"/>
                </a:lnTo>
                <a:lnTo>
                  <a:pt x="563879" y="56388"/>
                </a:lnTo>
                <a:lnTo>
                  <a:pt x="567798" y="57694"/>
                </a:lnTo>
                <a:lnTo>
                  <a:pt x="566928" y="57912"/>
                </a:lnTo>
                <a:close/>
              </a:path>
              <a:path w="1094739" h="106680">
                <a:moveTo>
                  <a:pt x="569976" y="57912"/>
                </a:moveTo>
                <a:lnTo>
                  <a:pt x="568452" y="57912"/>
                </a:lnTo>
                <a:lnTo>
                  <a:pt x="567798" y="57694"/>
                </a:lnTo>
                <a:lnTo>
                  <a:pt x="573023" y="56388"/>
                </a:lnTo>
                <a:lnTo>
                  <a:pt x="569976" y="57912"/>
                </a:lnTo>
                <a:close/>
              </a:path>
              <a:path w="1094739" h="106680">
                <a:moveTo>
                  <a:pt x="568452" y="57912"/>
                </a:moveTo>
                <a:lnTo>
                  <a:pt x="566928" y="57912"/>
                </a:lnTo>
                <a:lnTo>
                  <a:pt x="567798" y="57694"/>
                </a:lnTo>
                <a:lnTo>
                  <a:pt x="568452" y="57912"/>
                </a:lnTo>
                <a:close/>
              </a:path>
              <a:path w="1094739" h="106680">
                <a:moveTo>
                  <a:pt x="818388" y="67056"/>
                </a:moveTo>
                <a:lnTo>
                  <a:pt x="492252" y="67056"/>
                </a:lnTo>
                <a:lnTo>
                  <a:pt x="498347" y="65532"/>
                </a:lnTo>
                <a:lnTo>
                  <a:pt x="499871" y="65532"/>
                </a:lnTo>
                <a:lnTo>
                  <a:pt x="505968" y="64008"/>
                </a:lnTo>
                <a:lnTo>
                  <a:pt x="839723" y="64008"/>
                </a:lnTo>
                <a:lnTo>
                  <a:pt x="818388" y="67056"/>
                </a:lnTo>
                <a:close/>
              </a:path>
              <a:path w="1094739" h="106680">
                <a:moveTo>
                  <a:pt x="771144" y="68580"/>
                </a:moveTo>
                <a:lnTo>
                  <a:pt x="480060" y="68580"/>
                </a:lnTo>
                <a:lnTo>
                  <a:pt x="486155" y="67056"/>
                </a:lnTo>
                <a:lnTo>
                  <a:pt x="780288" y="67056"/>
                </a:lnTo>
                <a:lnTo>
                  <a:pt x="771144" y="68580"/>
                </a:lnTo>
                <a:close/>
              </a:path>
              <a:path w="1094739" h="106680">
                <a:moveTo>
                  <a:pt x="64008" y="70104"/>
                </a:moveTo>
                <a:lnTo>
                  <a:pt x="54863" y="70104"/>
                </a:lnTo>
                <a:lnTo>
                  <a:pt x="57912" y="68580"/>
                </a:lnTo>
                <a:lnTo>
                  <a:pt x="60959" y="68580"/>
                </a:lnTo>
                <a:lnTo>
                  <a:pt x="64008" y="70104"/>
                </a:lnTo>
                <a:close/>
              </a:path>
              <a:path w="1094739" h="106680">
                <a:moveTo>
                  <a:pt x="658368" y="74549"/>
                </a:moveTo>
                <a:lnTo>
                  <a:pt x="455676" y="74549"/>
                </a:lnTo>
                <a:lnTo>
                  <a:pt x="463296" y="71501"/>
                </a:lnTo>
                <a:lnTo>
                  <a:pt x="466344" y="70104"/>
                </a:lnTo>
                <a:lnTo>
                  <a:pt x="472439" y="68580"/>
                </a:lnTo>
                <a:lnTo>
                  <a:pt x="745236" y="68580"/>
                </a:lnTo>
                <a:lnTo>
                  <a:pt x="737615" y="70104"/>
                </a:lnTo>
                <a:lnTo>
                  <a:pt x="699515" y="70104"/>
                </a:lnTo>
                <a:lnTo>
                  <a:pt x="691896" y="71501"/>
                </a:lnTo>
                <a:lnTo>
                  <a:pt x="678179" y="71501"/>
                </a:lnTo>
                <a:lnTo>
                  <a:pt x="672084" y="73025"/>
                </a:lnTo>
                <a:lnTo>
                  <a:pt x="664463" y="73025"/>
                </a:lnTo>
                <a:lnTo>
                  <a:pt x="658368" y="74549"/>
                </a:lnTo>
                <a:close/>
              </a:path>
              <a:path w="1094739" h="106680">
                <a:moveTo>
                  <a:pt x="97536" y="77724"/>
                </a:moveTo>
                <a:lnTo>
                  <a:pt x="28955" y="77724"/>
                </a:lnTo>
                <a:lnTo>
                  <a:pt x="32004" y="76200"/>
                </a:lnTo>
                <a:lnTo>
                  <a:pt x="33528" y="74549"/>
                </a:lnTo>
                <a:lnTo>
                  <a:pt x="36575" y="73025"/>
                </a:lnTo>
                <a:lnTo>
                  <a:pt x="38100" y="73025"/>
                </a:lnTo>
                <a:lnTo>
                  <a:pt x="41147" y="71501"/>
                </a:lnTo>
                <a:lnTo>
                  <a:pt x="45720" y="71501"/>
                </a:lnTo>
                <a:lnTo>
                  <a:pt x="48767" y="70104"/>
                </a:lnTo>
                <a:lnTo>
                  <a:pt x="73151" y="70104"/>
                </a:lnTo>
                <a:lnTo>
                  <a:pt x="79247" y="73025"/>
                </a:lnTo>
                <a:lnTo>
                  <a:pt x="83820" y="74549"/>
                </a:lnTo>
                <a:lnTo>
                  <a:pt x="86685" y="74549"/>
                </a:lnTo>
                <a:lnTo>
                  <a:pt x="91439" y="76200"/>
                </a:lnTo>
                <a:lnTo>
                  <a:pt x="92963" y="76200"/>
                </a:lnTo>
                <a:lnTo>
                  <a:pt x="97536" y="77724"/>
                </a:lnTo>
                <a:close/>
              </a:path>
              <a:path w="1094739" h="106680">
                <a:moveTo>
                  <a:pt x="86685" y="74549"/>
                </a:moveTo>
                <a:lnTo>
                  <a:pt x="83820" y="74549"/>
                </a:lnTo>
                <a:lnTo>
                  <a:pt x="82295" y="73025"/>
                </a:lnTo>
                <a:lnTo>
                  <a:pt x="86685" y="74549"/>
                </a:lnTo>
                <a:close/>
              </a:path>
              <a:path w="1094739" h="106680">
                <a:moveTo>
                  <a:pt x="455676" y="74549"/>
                </a:moveTo>
                <a:lnTo>
                  <a:pt x="451104" y="74549"/>
                </a:lnTo>
                <a:lnTo>
                  <a:pt x="458723" y="73025"/>
                </a:lnTo>
                <a:lnTo>
                  <a:pt x="455676" y="74549"/>
                </a:lnTo>
                <a:close/>
              </a:path>
              <a:path w="1094739" h="106680">
                <a:moveTo>
                  <a:pt x="646176" y="76200"/>
                </a:moveTo>
                <a:lnTo>
                  <a:pt x="438912" y="76200"/>
                </a:lnTo>
                <a:lnTo>
                  <a:pt x="446531" y="74549"/>
                </a:lnTo>
                <a:lnTo>
                  <a:pt x="652271" y="74549"/>
                </a:lnTo>
                <a:lnTo>
                  <a:pt x="646176" y="76200"/>
                </a:lnTo>
                <a:close/>
              </a:path>
              <a:path w="1094739" h="106680">
                <a:moveTo>
                  <a:pt x="371855" y="77724"/>
                </a:moveTo>
                <a:lnTo>
                  <a:pt x="350520" y="77724"/>
                </a:lnTo>
                <a:lnTo>
                  <a:pt x="358139" y="76200"/>
                </a:lnTo>
                <a:lnTo>
                  <a:pt x="365759" y="76200"/>
                </a:lnTo>
                <a:lnTo>
                  <a:pt x="371855" y="77724"/>
                </a:lnTo>
                <a:close/>
              </a:path>
              <a:path w="1094739" h="106680">
                <a:moveTo>
                  <a:pt x="377951" y="77724"/>
                </a:moveTo>
                <a:lnTo>
                  <a:pt x="371855" y="77724"/>
                </a:lnTo>
                <a:lnTo>
                  <a:pt x="377951" y="76200"/>
                </a:lnTo>
                <a:lnTo>
                  <a:pt x="377951" y="77724"/>
                </a:lnTo>
                <a:close/>
              </a:path>
              <a:path w="1094739" h="106680">
                <a:moveTo>
                  <a:pt x="403860" y="77724"/>
                </a:moveTo>
                <a:lnTo>
                  <a:pt x="377951" y="77724"/>
                </a:lnTo>
                <a:lnTo>
                  <a:pt x="384047" y="76200"/>
                </a:lnTo>
                <a:lnTo>
                  <a:pt x="397763" y="76200"/>
                </a:lnTo>
                <a:lnTo>
                  <a:pt x="403860" y="77724"/>
                </a:lnTo>
                <a:close/>
              </a:path>
              <a:path w="1094739" h="106680">
                <a:moveTo>
                  <a:pt x="632460" y="77724"/>
                </a:moveTo>
                <a:lnTo>
                  <a:pt x="416052" y="77724"/>
                </a:lnTo>
                <a:lnTo>
                  <a:pt x="423671" y="76200"/>
                </a:lnTo>
                <a:lnTo>
                  <a:pt x="640079" y="76200"/>
                </a:lnTo>
                <a:lnTo>
                  <a:pt x="632460" y="77724"/>
                </a:lnTo>
                <a:close/>
              </a:path>
              <a:path w="1094739" h="106680">
                <a:moveTo>
                  <a:pt x="102108" y="79248"/>
                </a:moveTo>
                <a:lnTo>
                  <a:pt x="24383" y="79248"/>
                </a:lnTo>
                <a:lnTo>
                  <a:pt x="27432" y="77724"/>
                </a:lnTo>
                <a:lnTo>
                  <a:pt x="99059" y="77724"/>
                </a:lnTo>
                <a:lnTo>
                  <a:pt x="102108" y="79248"/>
                </a:lnTo>
                <a:close/>
              </a:path>
              <a:path w="1094739" h="106680">
                <a:moveTo>
                  <a:pt x="592836" y="79248"/>
                </a:moveTo>
                <a:lnTo>
                  <a:pt x="336804" y="79248"/>
                </a:lnTo>
                <a:lnTo>
                  <a:pt x="342900" y="77724"/>
                </a:lnTo>
                <a:lnTo>
                  <a:pt x="598931" y="77724"/>
                </a:lnTo>
                <a:lnTo>
                  <a:pt x="592836" y="79248"/>
                </a:lnTo>
                <a:close/>
              </a:path>
              <a:path w="1094739" h="106680">
                <a:moveTo>
                  <a:pt x="114300" y="82296"/>
                </a:moveTo>
                <a:lnTo>
                  <a:pt x="18287" y="82296"/>
                </a:lnTo>
                <a:lnTo>
                  <a:pt x="19812" y="80772"/>
                </a:lnTo>
                <a:lnTo>
                  <a:pt x="22859" y="79248"/>
                </a:lnTo>
                <a:lnTo>
                  <a:pt x="105155" y="79248"/>
                </a:lnTo>
                <a:lnTo>
                  <a:pt x="114300" y="82296"/>
                </a:lnTo>
                <a:close/>
              </a:path>
              <a:path w="1094739" h="106680">
                <a:moveTo>
                  <a:pt x="275843" y="82296"/>
                </a:moveTo>
                <a:lnTo>
                  <a:pt x="164591" y="82296"/>
                </a:lnTo>
                <a:lnTo>
                  <a:pt x="176783" y="79248"/>
                </a:lnTo>
                <a:lnTo>
                  <a:pt x="220979" y="79248"/>
                </a:lnTo>
                <a:lnTo>
                  <a:pt x="227075" y="80772"/>
                </a:lnTo>
                <a:lnTo>
                  <a:pt x="268224" y="80772"/>
                </a:lnTo>
                <a:lnTo>
                  <a:pt x="275843" y="82296"/>
                </a:lnTo>
                <a:close/>
              </a:path>
              <a:path w="1094739" h="106680">
                <a:moveTo>
                  <a:pt x="269747" y="80772"/>
                </a:moveTo>
                <a:lnTo>
                  <a:pt x="243839" y="80772"/>
                </a:lnTo>
                <a:lnTo>
                  <a:pt x="251459" y="79248"/>
                </a:lnTo>
                <a:lnTo>
                  <a:pt x="262128" y="79248"/>
                </a:lnTo>
                <a:lnTo>
                  <a:pt x="269747" y="80772"/>
                </a:lnTo>
                <a:close/>
              </a:path>
              <a:path w="1094739" h="106680">
                <a:moveTo>
                  <a:pt x="574547" y="82296"/>
                </a:moveTo>
                <a:lnTo>
                  <a:pt x="288036" y="82296"/>
                </a:lnTo>
                <a:lnTo>
                  <a:pt x="294132" y="80772"/>
                </a:lnTo>
                <a:lnTo>
                  <a:pt x="310895" y="80772"/>
                </a:lnTo>
                <a:lnTo>
                  <a:pt x="316991" y="79248"/>
                </a:lnTo>
                <a:lnTo>
                  <a:pt x="583691" y="79248"/>
                </a:lnTo>
                <a:lnTo>
                  <a:pt x="577596" y="80772"/>
                </a:lnTo>
                <a:lnTo>
                  <a:pt x="574547" y="82296"/>
                </a:lnTo>
                <a:close/>
              </a:path>
              <a:path w="1094739" h="106680">
                <a:moveTo>
                  <a:pt x="534923" y="85217"/>
                </a:moveTo>
                <a:lnTo>
                  <a:pt x="12191" y="85217"/>
                </a:lnTo>
                <a:lnTo>
                  <a:pt x="15239" y="83820"/>
                </a:lnTo>
                <a:lnTo>
                  <a:pt x="15239" y="82296"/>
                </a:lnTo>
                <a:lnTo>
                  <a:pt x="137159" y="82296"/>
                </a:lnTo>
                <a:lnTo>
                  <a:pt x="142493" y="83629"/>
                </a:lnTo>
                <a:lnTo>
                  <a:pt x="141732" y="83820"/>
                </a:lnTo>
                <a:lnTo>
                  <a:pt x="541020" y="83820"/>
                </a:lnTo>
                <a:lnTo>
                  <a:pt x="534923" y="85217"/>
                </a:lnTo>
                <a:close/>
              </a:path>
              <a:path w="1094739" h="106680">
                <a:moveTo>
                  <a:pt x="545591" y="83820"/>
                </a:moveTo>
                <a:lnTo>
                  <a:pt x="143255" y="83820"/>
                </a:lnTo>
                <a:lnTo>
                  <a:pt x="142493" y="83629"/>
                </a:lnTo>
                <a:lnTo>
                  <a:pt x="147828" y="82296"/>
                </a:lnTo>
                <a:lnTo>
                  <a:pt x="551687" y="82296"/>
                </a:lnTo>
                <a:lnTo>
                  <a:pt x="545591" y="83820"/>
                </a:lnTo>
                <a:close/>
              </a:path>
              <a:path w="1094739" h="106680">
                <a:moveTo>
                  <a:pt x="143255" y="83820"/>
                </a:moveTo>
                <a:lnTo>
                  <a:pt x="141732" y="83820"/>
                </a:lnTo>
                <a:lnTo>
                  <a:pt x="142493" y="83629"/>
                </a:lnTo>
                <a:lnTo>
                  <a:pt x="143255" y="83820"/>
                </a:lnTo>
                <a:close/>
              </a:path>
              <a:path w="1094739" h="106680">
                <a:moveTo>
                  <a:pt x="10667" y="103632"/>
                </a:moveTo>
                <a:lnTo>
                  <a:pt x="6095" y="103632"/>
                </a:lnTo>
                <a:lnTo>
                  <a:pt x="1524" y="102108"/>
                </a:lnTo>
                <a:lnTo>
                  <a:pt x="0" y="97409"/>
                </a:lnTo>
                <a:lnTo>
                  <a:pt x="0" y="94488"/>
                </a:lnTo>
                <a:lnTo>
                  <a:pt x="1524" y="89916"/>
                </a:lnTo>
                <a:lnTo>
                  <a:pt x="6095" y="86741"/>
                </a:lnTo>
                <a:lnTo>
                  <a:pt x="9143" y="86741"/>
                </a:lnTo>
                <a:lnTo>
                  <a:pt x="10667" y="85217"/>
                </a:lnTo>
                <a:lnTo>
                  <a:pt x="528828" y="85217"/>
                </a:lnTo>
                <a:lnTo>
                  <a:pt x="522731" y="86741"/>
                </a:lnTo>
                <a:lnTo>
                  <a:pt x="515112" y="88265"/>
                </a:lnTo>
                <a:lnTo>
                  <a:pt x="509015" y="89916"/>
                </a:lnTo>
                <a:lnTo>
                  <a:pt x="57912" y="89916"/>
                </a:lnTo>
                <a:lnTo>
                  <a:pt x="58928" y="90424"/>
                </a:lnTo>
                <a:lnTo>
                  <a:pt x="57912" y="91440"/>
                </a:lnTo>
                <a:lnTo>
                  <a:pt x="50291" y="91440"/>
                </a:lnTo>
                <a:lnTo>
                  <a:pt x="47243" y="92964"/>
                </a:lnTo>
                <a:lnTo>
                  <a:pt x="44195" y="92964"/>
                </a:lnTo>
                <a:lnTo>
                  <a:pt x="41147" y="94488"/>
                </a:lnTo>
                <a:lnTo>
                  <a:pt x="39624" y="96012"/>
                </a:lnTo>
                <a:lnTo>
                  <a:pt x="36575" y="96012"/>
                </a:lnTo>
                <a:lnTo>
                  <a:pt x="30479" y="98933"/>
                </a:lnTo>
                <a:lnTo>
                  <a:pt x="24383" y="98933"/>
                </a:lnTo>
                <a:lnTo>
                  <a:pt x="21336" y="100457"/>
                </a:lnTo>
                <a:lnTo>
                  <a:pt x="16763" y="102108"/>
                </a:lnTo>
                <a:lnTo>
                  <a:pt x="13716" y="102108"/>
                </a:lnTo>
                <a:lnTo>
                  <a:pt x="10667" y="103632"/>
                </a:lnTo>
                <a:close/>
              </a:path>
              <a:path w="1094739" h="106680">
                <a:moveTo>
                  <a:pt x="58928" y="90424"/>
                </a:moveTo>
                <a:lnTo>
                  <a:pt x="57912" y="89916"/>
                </a:lnTo>
                <a:lnTo>
                  <a:pt x="59436" y="89916"/>
                </a:lnTo>
                <a:lnTo>
                  <a:pt x="58928" y="90424"/>
                </a:lnTo>
                <a:close/>
              </a:path>
              <a:path w="1094739" h="106680">
                <a:moveTo>
                  <a:pt x="496823" y="91440"/>
                </a:moveTo>
                <a:lnTo>
                  <a:pt x="60959" y="91440"/>
                </a:lnTo>
                <a:lnTo>
                  <a:pt x="58928" y="90424"/>
                </a:lnTo>
                <a:lnTo>
                  <a:pt x="59436" y="89916"/>
                </a:lnTo>
                <a:lnTo>
                  <a:pt x="502920" y="89916"/>
                </a:lnTo>
                <a:lnTo>
                  <a:pt x="496823" y="91440"/>
                </a:lnTo>
                <a:close/>
              </a:path>
              <a:path w="1094739" h="106680">
                <a:moveTo>
                  <a:pt x="71628" y="92964"/>
                </a:moveTo>
                <a:lnTo>
                  <a:pt x="67055" y="91440"/>
                </a:lnTo>
                <a:lnTo>
                  <a:pt x="68579" y="91440"/>
                </a:lnTo>
                <a:lnTo>
                  <a:pt x="71628" y="92964"/>
                </a:lnTo>
                <a:close/>
              </a:path>
              <a:path w="1094739" h="106680">
                <a:moveTo>
                  <a:pt x="470915" y="94488"/>
                </a:moveTo>
                <a:lnTo>
                  <a:pt x="77724" y="94488"/>
                </a:lnTo>
                <a:lnTo>
                  <a:pt x="68579" y="91440"/>
                </a:lnTo>
                <a:lnTo>
                  <a:pt x="490728" y="91440"/>
                </a:lnTo>
                <a:lnTo>
                  <a:pt x="484631" y="92964"/>
                </a:lnTo>
                <a:lnTo>
                  <a:pt x="478536" y="92964"/>
                </a:lnTo>
                <a:lnTo>
                  <a:pt x="470915" y="94488"/>
                </a:lnTo>
                <a:close/>
              </a:path>
              <a:path w="1094739" h="106680">
                <a:moveTo>
                  <a:pt x="448055" y="100457"/>
                </a:moveTo>
                <a:lnTo>
                  <a:pt x="94487" y="100457"/>
                </a:lnTo>
                <a:lnTo>
                  <a:pt x="92963" y="98933"/>
                </a:lnTo>
                <a:lnTo>
                  <a:pt x="89916" y="97409"/>
                </a:lnTo>
                <a:lnTo>
                  <a:pt x="85343" y="96012"/>
                </a:lnTo>
                <a:lnTo>
                  <a:pt x="83820" y="96012"/>
                </a:lnTo>
                <a:lnTo>
                  <a:pt x="79247" y="94488"/>
                </a:lnTo>
                <a:lnTo>
                  <a:pt x="472439" y="94488"/>
                </a:lnTo>
                <a:lnTo>
                  <a:pt x="464820" y="97409"/>
                </a:lnTo>
                <a:lnTo>
                  <a:pt x="463296" y="97409"/>
                </a:lnTo>
                <a:lnTo>
                  <a:pt x="448055" y="100457"/>
                </a:lnTo>
                <a:close/>
              </a:path>
              <a:path w="1094739" h="106680">
                <a:moveTo>
                  <a:pt x="35051" y="97409"/>
                </a:moveTo>
                <a:lnTo>
                  <a:pt x="36575" y="96012"/>
                </a:lnTo>
                <a:lnTo>
                  <a:pt x="38100" y="96012"/>
                </a:lnTo>
                <a:lnTo>
                  <a:pt x="35051" y="97409"/>
                </a:lnTo>
                <a:close/>
              </a:path>
              <a:path w="1094739" h="106680">
                <a:moveTo>
                  <a:pt x="22859" y="100457"/>
                </a:moveTo>
                <a:lnTo>
                  <a:pt x="24383" y="98933"/>
                </a:lnTo>
                <a:lnTo>
                  <a:pt x="25908" y="98933"/>
                </a:lnTo>
                <a:lnTo>
                  <a:pt x="22859" y="100457"/>
                </a:lnTo>
                <a:close/>
              </a:path>
              <a:path w="1094739" h="106680">
                <a:moveTo>
                  <a:pt x="24383" y="100457"/>
                </a:moveTo>
                <a:lnTo>
                  <a:pt x="25908" y="98933"/>
                </a:lnTo>
                <a:lnTo>
                  <a:pt x="27432" y="98933"/>
                </a:lnTo>
                <a:lnTo>
                  <a:pt x="24383" y="100457"/>
                </a:lnTo>
                <a:close/>
              </a:path>
              <a:path w="1094739" h="106680">
                <a:moveTo>
                  <a:pt x="169163" y="105156"/>
                </a:moveTo>
                <a:lnTo>
                  <a:pt x="117347" y="105156"/>
                </a:lnTo>
                <a:lnTo>
                  <a:pt x="111251" y="103632"/>
                </a:lnTo>
                <a:lnTo>
                  <a:pt x="109728" y="103632"/>
                </a:lnTo>
                <a:lnTo>
                  <a:pt x="100583" y="100457"/>
                </a:lnTo>
                <a:lnTo>
                  <a:pt x="353567" y="100457"/>
                </a:lnTo>
                <a:lnTo>
                  <a:pt x="345947" y="102108"/>
                </a:lnTo>
                <a:lnTo>
                  <a:pt x="181355" y="102108"/>
                </a:lnTo>
                <a:lnTo>
                  <a:pt x="169163" y="105156"/>
                </a:lnTo>
                <a:close/>
              </a:path>
              <a:path w="1094739" h="106680">
                <a:moveTo>
                  <a:pt x="425196" y="102108"/>
                </a:moveTo>
                <a:lnTo>
                  <a:pt x="396239" y="102108"/>
                </a:lnTo>
                <a:lnTo>
                  <a:pt x="390143" y="100457"/>
                </a:lnTo>
                <a:lnTo>
                  <a:pt x="432815" y="100457"/>
                </a:lnTo>
                <a:lnTo>
                  <a:pt x="425196" y="102108"/>
                </a:lnTo>
                <a:close/>
              </a:path>
              <a:path w="1094739" h="106680">
                <a:moveTo>
                  <a:pt x="316991" y="103632"/>
                </a:moveTo>
                <a:lnTo>
                  <a:pt x="198120" y="103632"/>
                </a:lnTo>
                <a:lnTo>
                  <a:pt x="192024" y="102108"/>
                </a:lnTo>
                <a:lnTo>
                  <a:pt x="323087" y="102108"/>
                </a:lnTo>
                <a:lnTo>
                  <a:pt x="316991" y="103632"/>
                </a:lnTo>
                <a:close/>
              </a:path>
              <a:path w="1094739" h="106680">
                <a:moveTo>
                  <a:pt x="321563" y="103632"/>
                </a:moveTo>
                <a:lnTo>
                  <a:pt x="323087" y="102108"/>
                </a:lnTo>
                <a:lnTo>
                  <a:pt x="326136" y="102108"/>
                </a:lnTo>
                <a:lnTo>
                  <a:pt x="321563" y="103632"/>
                </a:lnTo>
                <a:close/>
              </a:path>
              <a:path w="1094739" h="106680">
                <a:moveTo>
                  <a:pt x="332232" y="103632"/>
                </a:moveTo>
                <a:lnTo>
                  <a:pt x="326136" y="102108"/>
                </a:lnTo>
                <a:lnTo>
                  <a:pt x="339851" y="102108"/>
                </a:lnTo>
                <a:lnTo>
                  <a:pt x="332232" y="103632"/>
                </a:lnTo>
                <a:close/>
              </a:path>
              <a:path w="1094739" h="106680">
                <a:moveTo>
                  <a:pt x="246887" y="105156"/>
                </a:moveTo>
                <a:lnTo>
                  <a:pt x="231647" y="105156"/>
                </a:lnTo>
                <a:lnTo>
                  <a:pt x="225551" y="103632"/>
                </a:lnTo>
                <a:lnTo>
                  <a:pt x="254508" y="103632"/>
                </a:lnTo>
                <a:lnTo>
                  <a:pt x="246887" y="105156"/>
                </a:lnTo>
                <a:close/>
              </a:path>
              <a:path w="1094739" h="106680">
                <a:moveTo>
                  <a:pt x="309371" y="105156"/>
                </a:moveTo>
                <a:lnTo>
                  <a:pt x="265175" y="105156"/>
                </a:lnTo>
                <a:lnTo>
                  <a:pt x="257555" y="103632"/>
                </a:lnTo>
                <a:lnTo>
                  <a:pt x="315467" y="103632"/>
                </a:lnTo>
                <a:lnTo>
                  <a:pt x="309371" y="105156"/>
                </a:lnTo>
                <a:close/>
              </a:path>
              <a:path w="1094739" h="106680">
                <a:moveTo>
                  <a:pt x="155447" y="106680"/>
                </a:moveTo>
                <a:lnTo>
                  <a:pt x="141732" y="106680"/>
                </a:lnTo>
                <a:lnTo>
                  <a:pt x="135636" y="105156"/>
                </a:lnTo>
                <a:lnTo>
                  <a:pt x="161543" y="105156"/>
                </a:lnTo>
                <a:lnTo>
                  <a:pt x="155447" y="106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98" name="object 10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0844" y="2939796"/>
            <a:ext cx="2199131" cy="139700"/>
          </a:xfrm>
          <a:prstGeom prst="rect">
            <a:avLst/>
          </a:prstGeom>
        </p:spPr>
      </p:pic>
      <p:sp>
        <p:nvSpPr>
          <p:cNvPr id="1048771" name="object 11"/>
          <p:cNvSpPr/>
          <p:nvPr/>
        </p:nvSpPr>
        <p:spPr>
          <a:xfrm>
            <a:off x="6292596" y="2979419"/>
            <a:ext cx="1661160" cy="76200"/>
          </a:xfrm>
          <a:custGeom>
            <a:avLst/>
            <a:gdLst/>
            <a:ahLst/>
            <a:cxnLst/>
            <a:rect l="l" t="t" r="r" b="b"/>
            <a:pathLst>
              <a:path w="1661159" h="76200">
                <a:moveTo>
                  <a:pt x="1658111" y="13716"/>
                </a:moveTo>
                <a:lnTo>
                  <a:pt x="1434084" y="13716"/>
                </a:lnTo>
                <a:lnTo>
                  <a:pt x="1456943" y="12191"/>
                </a:lnTo>
                <a:lnTo>
                  <a:pt x="1455419" y="12191"/>
                </a:lnTo>
                <a:lnTo>
                  <a:pt x="1476755" y="10668"/>
                </a:lnTo>
                <a:lnTo>
                  <a:pt x="1496567" y="10668"/>
                </a:lnTo>
                <a:lnTo>
                  <a:pt x="1536191" y="7620"/>
                </a:lnTo>
                <a:lnTo>
                  <a:pt x="1556003" y="7620"/>
                </a:lnTo>
                <a:lnTo>
                  <a:pt x="1574291" y="6096"/>
                </a:lnTo>
                <a:lnTo>
                  <a:pt x="1591055" y="6096"/>
                </a:lnTo>
                <a:lnTo>
                  <a:pt x="1607819" y="4572"/>
                </a:lnTo>
                <a:lnTo>
                  <a:pt x="1621535" y="3048"/>
                </a:lnTo>
                <a:lnTo>
                  <a:pt x="1633727" y="1524"/>
                </a:lnTo>
                <a:lnTo>
                  <a:pt x="1644396" y="0"/>
                </a:lnTo>
                <a:lnTo>
                  <a:pt x="1647443" y="0"/>
                </a:lnTo>
                <a:lnTo>
                  <a:pt x="1655064" y="1524"/>
                </a:lnTo>
                <a:lnTo>
                  <a:pt x="1658111" y="1524"/>
                </a:lnTo>
                <a:lnTo>
                  <a:pt x="1661159" y="7620"/>
                </a:lnTo>
                <a:lnTo>
                  <a:pt x="1661159" y="9144"/>
                </a:lnTo>
                <a:lnTo>
                  <a:pt x="1659635" y="12191"/>
                </a:lnTo>
                <a:lnTo>
                  <a:pt x="1658111" y="13716"/>
                </a:lnTo>
                <a:close/>
              </a:path>
              <a:path w="1661159" h="76200">
                <a:moveTo>
                  <a:pt x="1648968" y="21336"/>
                </a:moveTo>
                <a:lnTo>
                  <a:pt x="1091184" y="21336"/>
                </a:lnTo>
                <a:lnTo>
                  <a:pt x="1184148" y="15240"/>
                </a:lnTo>
                <a:lnTo>
                  <a:pt x="1274064" y="15240"/>
                </a:lnTo>
                <a:lnTo>
                  <a:pt x="1319784" y="12191"/>
                </a:lnTo>
                <a:lnTo>
                  <a:pt x="1386839" y="12191"/>
                </a:lnTo>
                <a:lnTo>
                  <a:pt x="1409700" y="13716"/>
                </a:lnTo>
                <a:lnTo>
                  <a:pt x="1658111" y="13716"/>
                </a:lnTo>
                <a:lnTo>
                  <a:pt x="1652016" y="18288"/>
                </a:lnTo>
                <a:lnTo>
                  <a:pt x="1648968" y="21336"/>
                </a:lnTo>
                <a:close/>
              </a:path>
              <a:path w="1661159" h="76200">
                <a:moveTo>
                  <a:pt x="1537716" y="30480"/>
                </a:moveTo>
                <a:lnTo>
                  <a:pt x="946403" y="30480"/>
                </a:lnTo>
                <a:lnTo>
                  <a:pt x="970787" y="27432"/>
                </a:lnTo>
                <a:lnTo>
                  <a:pt x="1043939" y="22860"/>
                </a:lnTo>
                <a:lnTo>
                  <a:pt x="1068323" y="22860"/>
                </a:lnTo>
                <a:lnTo>
                  <a:pt x="1092707" y="21336"/>
                </a:lnTo>
                <a:lnTo>
                  <a:pt x="1647443" y="21336"/>
                </a:lnTo>
                <a:lnTo>
                  <a:pt x="1636775" y="22860"/>
                </a:lnTo>
                <a:lnTo>
                  <a:pt x="1624584" y="24383"/>
                </a:lnTo>
                <a:lnTo>
                  <a:pt x="1575816" y="28956"/>
                </a:lnTo>
                <a:lnTo>
                  <a:pt x="1556003" y="28956"/>
                </a:lnTo>
                <a:lnTo>
                  <a:pt x="1537716" y="30480"/>
                </a:lnTo>
                <a:close/>
              </a:path>
              <a:path w="1661159" h="76200">
                <a:moveTo>
                  <a:pt x="1275587" y="36576"/>
                </a:moveTo>
                <a:lnTo>
                  <a:pt x="1252727" y="36576"/>
                </a:lnTo>
                <a:lnTo>
                  <a:pt x="1228343" y="35052"/>
                </a:lnTo>
                <a:lnTo>
                  <a:pt x="806196" y="35052"/>
                </a:lnTo>
                <a:lnTo>
                  <a:pt x="851916" y="32004"/>
                </a:lnTo>
                <a:lnTo>
                  <a:pt x="923543" y="32004"/>
                </a:lnTo>
                <a:lnTo>
                  <a:pt x="947927" y="30480"/>
                </a:lnTo>
                <a:lnTo>
                  <a:pt x="1517903" y="30480"/>
                </a:lnTo>
                <a:lnTo>
                  <a:pt x="1478280" y="33528"/>
                </a:lnTo>
                <a:lnTo>
                  <a:pt x="1319784" y="33528"/>
                </a:lnTo>
                <a:lnTo>
                  <a:pt x="1275587" y="36576"/>
                </a:lnTo>
                <a:close/>
              </a:path>
              <a:path w="1661159" h="76200">
                <a:moveTo>
                  <a:pt x="205739" y="35052"/>
                </a:moveTo>
                <a:lnTo>
                  <a:pt x="181355" y="35052"/>
                </a:lnTo>
                <a:lnTo>
                  <a:pt x="192023" y="33528"/>
                </a:lnTo>
                <a:lnTo>
                  <a:pt x="193548" y="33528"/>
                </a:lnTo>
                <a:lnTo>
                  <a:pt x="205739" y="35052"/>
                </a:lnTo>
                <a:close/>
              </a:path>
              <a:path w="1661159" h="76200">
                <a:moveTo>
                  <a:pt x="1456943" y="35052"/>
                </a:moveTo>
                <a:lnTo>
                  <a:pt x="1363980" y="35052"/>
                </a:lnTo>
                <a:lnTo>
                  <a:pt x="1341119" y="33528"/>
                </a:lnTo>
                <a:lnTo>
                  <a:pt x="1478280" y="33528"/>
                </a:lnTo>
                <a:lnTo>
                  <a:pt x="1456943" y="35052"/>
                </a:lnTo>
                <a:close/>
              </a:path>
              <a:path w="1661159" h="76200">
                <a:moveTo>
                  <a:pt x="243839" y="38100"/>
                </a:moveTo>
                <a:lnTo>
                  <a:pt x="53339" y="38100"/>
                </a:lnTo>
                <a:lnTo>
                  <a:pt x="59435" y="36576"/>
                </a:lnTo>
                <a:lnTo>
                  <a:pt x="60959" y="36576"/>
                </a:lnTo>
                <a:lnTo>
                  <a:pt x="67055" y="35052"/>
                </a:lnTo>
                <a:lnTo>
                  <a:pt x="217932" y="35052"/>
                </a:lnTo>
                <a:lnTo>
                  <a:pt x="230123" y="36576"/>
                </a:lnTo>
                <a:lnTo>
                  <a:pt x="243839" y="38100"/>
                </a:lnTo>
                <a:close/>
              </a:path>
              <a:path w="1661159" h="76200">
                <a:moveTo>
                  <a:pt x="1117091" y="41148"/>
                </a:moveTo>
                <a:lnTo>
                  <a:pt x="457200" y="41148"/>
                </a:lnTo>
                <a:lnTo>
                  <a:pt x="477011" y="39624"/>
                </a:lnTo>
                <a:lnTo>
                  <a:pt x="496823" y="39624"/>
                </a:lnTo>
                <a:lnTo>
                  <a:pt x="515111" y="38100"/>
                </a:lnTo>
                <a:lnTo>
                  <a:pt x="623316" y="38100"/>
                </a:lnTo>
                <a:lnTo>
                  <a:pt x="667511" y="35052"/>
                </a:lnTo>
                <a:lnTo>
                  <a:pt x="1207007" y="35052"/>
                </a:lnTo>
                <a:lnTo>
                  <a:pt x="1184148" y="36576"/>
                </a:lnTo>
                <a:lnTo>
                  <a:pt x="1185671" y="36576"/>
                </a:lnTo>
                <a:lnTo>
                  <a:pt x="1117091" y="41148"/>
                </a:lnTo>
                <a:close/>
              </a:path>
              <a:path w="1661159" h="76200">
                <a:moveTo>
                  <a:pt x="984503" y="47244"/>
                </a:moveTo>
                <a:lnTo>
                  <a:pt x="28955" y="47244"/>
                </a:lnTo>
                <a:lnTo>
                  <a:pt x="33527" y="45720"/>
                </a:lnTo>
                <a:lnTo>
                  <a:pt x="32003" y="45720"/>
                </a:lnTo>
                <a:lnTo>
                  <a:pt x="36575" y="42672"/>
                </a:lnTo>
                <a:lnTo>
                  <a:pt x="54864" y="38100"/>
                </a:lnTo>
                <a:lnTo>
                  <a:pt x="274319" y="38100"/>
                </a:lnTo>
                <a:lnTo>
                  <a:pt x="289559" y="39624"/>
                </a:lnTo>
                <a:lnTo>
                  <a:pt x="420623" y="39624"/>
                </a:lnTo>
                <a:lnTo>
                  <a:pt x="440435" y="41148"/>
                </a:lnTo>
                <a:lnTo>
                  <a:pt x="1117091" y="41148"/>
                </a:lnTo>
                <a:lnTo>
                  <a:pt x="1092707" y="42672"/>
                </a:lnTo>
                <a:lnTo>
                  <a:pt x="1068323" y="42672"/>
                </a:lnTo>
                <a:lnTo>
                  <a:pt x="1043939" y="44196"/>
                </a:lnTo>
                <a:lnTo>
                  <a:pt x="1019555" y="44196"/>
                </a:lnTo>
                <a:lnTo>
                  <a:pt x="996696" y="45720"/>
                </a:lnTo>
                <a:lnTo>
                  <a:pt x="984503" y="47244"/>
                </a:lnTo>
                <a:close/>
              </a:path>
              <a:path w="1661159" h="76200">
                <a:moveTo>
                  <a:pt x="402335" y="39624"/>
                </a:moveTo>
                <a:lnTo>
                  <a:pt x="336803" y="39624"/>
                </a:lnTo>
                <a:lnTo>
                  <a:pt x="353567" y="38100"/>
                </a:lnTo>
                <a:lnTo>
                  <a:pt x="385571" y="38100"/>
                </a:lnTo>
                <a:lnTo>
                  <a:pt x="402335" y="39624"/>
                </a:lnTo>
                <a:close/>
              </a:path>
              <a:path w="1661159" h="76200">
                <a:moveTo>
                  <a:pt x="6096" y="76200"/>
                </a:moveTo>
                <a:lnTo>
                  <a:pt x="3048" y="74676"/>
                </a:lnTo>
                <a:lnTo>
                  <a:pt x="0" y="71628"/>
                </a:lnTo>
                <a:lnTo>
                  <a:pt x="0" y="68580"/>
                </a:lnTo>
                <a:lnTo>
                  <a:pt x="3048" y="62483"/>
                </a:lnTo>
                <a:lnTo>
                  <a:pt x="6096" y="59436"/>
                </a:lnTo>
                <a:lnTo>
                  <a:pt x="9143" y="57912"/>
                </a:lnTo>
                <a:lnTo>
                  <a:pt x="7619" y="57912"/>
                </a:lnTo>
                <a:lnTo>
                  <a:pt x="12191" y="53340"/>
                </a:lnTo>
                <a:lnTo>
                  <a:pt x="21335" y="48768"/>
                </a:lnTo>
                <a:lnTo>
                  <a:pt x="25907" y="47244"/>
                </a:lnTo>
                <a:lnTo>
                  <a:pt x="28955" y="45720"/>
                </a:lnTo>
                <a:lnTo>
                  <a:pt x="28955" y="47244"/>
                </a:lnTo>
                <a:lnTo>
                  <a:pt x="984503" y="47244"/>
                </a:lnTo>
                <a:lnTo>
                  <a:pt x="949451" y="51816"/>
                </a:lnTo>
                <a:lnTo>
                  <a:pt x="923543" y="51816"/>
                </a:lnTo>
                <a:lnTo>
                  <a:pt x="897635" y="53340"/>
                </a:lnTo>
                <a:lnTo>
                  <a:pt x="82296" y="53340"/>
                </a:lnTo>
                <a:lnTo>
                  <a:pt x="76200" y="54864"/>
                </a:lnTo>
                <a:lnTo>
                  <a:pt x="64007" y="54864"/>
                </a:lnTo>
                <a:lnTo>
                  <a:pt x="57911" y="56388"/>
                </a:lnTo>
                <a:lnTo>
                  <a:pt x="53339" y="56388"/>
                </a:lnTo>
                <a:lnTo>
                  <a:pt x="39623" y="60960"/>
                </a:lnTo>
                <a:lnTo>
                  <a:pt x="38100" y="60960"/>
                </a:lnTo>
                <a:lnTo>
                  <a:pt x="35051" y="62483"/>
                </a:lnTo>
                <a:lnTo>
                  <a:pt x="33527" y="62483"/>
                </a:lnTo>
                <a:lnTo>
                  <a:pt x="30480" y="64008"/>
                </a:lnTo>
                <a:lnTo>
                  <a:pt x="25907" y="65532"/>
                </a:lnTo>
                <a:lnTo>
                  <a:pt x="22859" y="65532"/>
                </a:lnTo>
                <a:lnTo>
                  <a:pt x="16764" y="68580"/>
                </a:lnTo>
                <a:lnTo>
                  <a:pt x="12191" y="70104"/>
                </a:lnTo>
                <a:lnTo>
                  <a:pt x="13716" y="70104"/>
                </a:lnTo>
                <a:lnTo>
                  <a:pt x="12191" y="71628"/>
                </a:lnTo>
                <a:lnTo>
                  <a:pt x="9143" y="74676"/>
                </a:lnTo>
                <a:lnTo>
                  <a:pt x="6096" y="76200"/>
                </a:lnTo>
                <a:close/>
              </a:path>
              <a:path w="1661159" h="76200">
                <a:moveTo>
                  <a:pt x="169164" y="54864"/>
                </a:moveTo>
                <a:lnTo>
                  <a:pt x="106680" y="54864"/>
                </a:lnTo>
                <a:lnTo>
                  <a:pt x="97535" y="53340"/>
                </a:lnTo>
                <a:lnTo>
                  <a:pt x="181355" y="53340"/>
                </a:lnTo>
                <a:lnTo>
                  <a:pt x="169164" y="54864"/>
                </a:lnTo>
                <a:close/>
              </a:path>
              <a:path w="1661159" h="76200">
                <a:moveTo>
                  <a:pt x="667511" y="56388"/>
                </a:moveTo>
                <a:lnTo>
                  <a:pt x="230123" y="56388"/>
                </a:lnTo>
                <a:lnTo>
                  <a:pt x="216407" y="54864"/>
                </a:lnTo>
                <a:lnTo>
                  <a:pt x="204216" y="53340"/>
                </a:lnTo>
                <a:lnTo>
                  <a:pt x="829055" y="53340"/>
                </a:lnTo>
                <a:lnTo>
                  <a:pt x="807719" y="54864"/>
                </a:lnTo>
                <a:lnTo>
                  <a:pt x="690371" y="54864"/>
                </a:lnTo>
                <a:lnTo>
                  <a:pt x="667511" y="56388"/>
                </a:lnTo>
                <a:close/>
              </a:path>
              <a:path w="1661159" h="76200">
                <a:moveTo>
                  <a:pt x="783335" y="56388"/>
                </a:moveTo>
                <a:lnTo>
                  <a:pt x="733043" y="56388"/>
                </a:lnTo>
                <a:lnTo>
                  <a:pt x="711707" y="54864"/>
                </a:lnTo>
                <a:lnTo>
                  <a:pt x="806196" y="54864"/>
                </a:lnTo>
                <a:lnTo>
                  <a:pt x="783335" y="56388"/>
                </a:lnTo>
                <a:close/>
              </a:path>
              <a:path w="1661159" h="76200">
                <a:moveTo>
                  <a:pt x="624839" y="57912"/>
                </a:moveTo>
                <a:lnTo>
                  <a:pt x="257555" y="57912"/>
                </a:lnTo>
                <a:lnTo>
                  <a:pt x="243839" y="56388"/>
                </a:lnTo>
                <a:lnTo>
                  <a:pt x="646175" y="56388"/>
                </a:lnTo>
                <a:lnTo>
                  <a:pt x="624839" y="57912"/>
                </a:lnTo>
                <a:close/>
              </a:path>
              <a:path w="1661159" h="76200">
                <a:moveTo>
                  <a:pt x="338327" y="59436"/>
                </a:moveTo>
                <a:lnTo>
                  <a:pt x="304800" y="59436"/>
                </a:lnTo>
                <a:lnTo>
                  <a:pt x="289559" y="57912"/>
                </a:lnTo>
                <a:lnTo>
                  <a:pt x="353567" y="57912"/>
                </a:lnTo>
                <a:lnTo>
                  <a:pt x="338327" y="59436"/>
                </a:lnTo>
                <a:close/>
              </a:path>
              <a:path w="1661159" h="76200">
                <a:moveTo>
                  <a:pt x="496823" y="59436"/>
                </a:moveTo>
                <a:lnTo>
                  <a:pt x="400811" y="59436"/>
                </a:lnTo>
                <a:lnTo>
                  <a:pt x="384048" y="57912"/>
                </a:lnTo>
                <a:lnTo>
                  <a:pt x="515111" y="57912"/>
                </a:lnTo>
                <a:lnTo>
                  <a:pt x="496823" y="59436"/>
                </a:lnTo>
                <a:close/>
              </a:path>
              <a:path w="1661159" h="76200">
                <a:moveTo>
                  <a:pt x="458723" y="60960"/>
                </a:moveTo>
                <a:lnTo>
                  <a:pt x="438911" y="60960"/>
                </a:lnTo>
                <a:lnTo>
                  <a:pt x="419100" y="59436"/>
                </a:lnTo>
                <a:lnTo>
                  <a:pt x="478535" y="59436"/>
                </a:lnTo>
                <a:lnTo>
                  <a:pt x="458723" y="60960"/>
                </a:lnTo>
                <a:close/>
              </a:path>
              <a:path w="1661159" h="76200">
                <a:moveTo>
                  <a:pt x="12191" y="71628"/>
                </a:moveTo>
                <a:lnTo>
                  <a:pt x="13716" y="70104"/>
                </a:lnTo>
                <a:lnTo>
                  <a:pt x="12191" y="71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2" name="object 12"/>
          <p:cNvSpPr/>
          <p:nvPr/>
        </p:nvSpPr>
        <p:spPr>
          <a:xfrm>
            <a:off x="2048255" y="3323844"/>
            <a:ext cx="1679575" cy="62865"/>
          </a:xfrm>
          <a:custGeom>
            <a:avLst/>
            <a:gdLst/>
            <a:ahLst/>
            <a:cxnLst/>
            <a:rect l="l" t="t" r="r" b="b"/>
            <a:pathLst>
              <a:path w="1679575" h="62864">
                <a:moveTo>
                  <a:pt x="826008" y="3048"/>
                </a:moveTo>
                <a:lnTo>
                  <a:pt x="640079" y="3048"/>
                </a:lnTo>
                <a:lnTo>
                  <a:pt x="653796" y="1524"/>
                </a:lnTo>
                <a:lnTo>
                  <a:pt x="769620" y="1524"/>
                </a:lnTo>
                <a:lnTo>
                  <a:pt x="783336" y="0"/>
                </a:lnTo>
                <a:lnTo>
                  <a:pt x="798576" y="0"/>
                </a:lnTo>
                <a:lnTo>
                  <a:pt x="826008" y="3048"/>
                </a:lnTo>
                <a:close/>
              </a:path>
              <a:path w="1679575" h="62864">
                <a:moveTo>
                  <a:pt x="879347" y="6096"/>
                </a:moveTo>
                <a:lnTo>
                  <a:pt x="541020" y="6096"/>
                </a:lnTo>
                <a:lnTo>
                  <a:pt x="554736" y="4572"/>
                </a:lnTo>
                <a:lnTo>
                  <a:pt x="612647" y="4572"/>
                </a:lnTo>
                <a:lnTo>
                  <a:pt x="627887" y="3048"/>
                </a:lnTo>
                <a:lnTo>
                  <a:pt x="851916" y="3048"/>
                </a:lnTo>
                <a:lnTo>
                  <a:pt x="867155" y="4572"/>
                </a:lnTo>
                <a:lnTo>
                  <a:pt x="879347" y="6096"/>
                </a:lnTo>
                <a:close/>
              </a:path>
              <a:path w="1679575" h="62864">
                <a:moveTo>
                  <a:pt x="978408" y="10667"/>
                </a:moveTo>
                <a:lnTo>
                  <a:pt x="443484" y="10667"/>
                </a:lnTo>
                <a:lnTo>
                  <a:pt x="458724" y="9144"/>
                </a:lnTo>
                <a:lnTo>
                  <a:pt x="472440" y="7620"/>
                </a:lnTo>
                <a:lnTo>
                  <a:pt x="486155" y="7620"/>
                </a:lnTo>
                <a:lnTo>
                  <a:pt x="513587" y="4572"/>
                </a:lnTo>
                <a:lnTo>
                  <a:pt x="527304" y="4572"/>
                </a:lnTo>
                <a:lnTo>
                  <a:pt x="541020" y="6096"/>
                </a:lnTo>
                <a:lnTo>
                  <a:pt x="894588" y="6096"/>
                </a:lnTo>
                <a:lnTo>
                  <a:pt x="908304" y="7620"/>
                </a:lnTo>
                <a:lnTo>
                  <a:pt x="923544" y="9144"/>
                </a:lnTo>
                <a:lnTo>
                  <a:pt x="964692" y="9144"/>
                </a:lnTo>
                <a:lnTo>
                  <a:pt x="978408" y="10667"/>
                </a:lnTo>
                <a:close/>
              </a:path>
              <a:path w="1679575" h="62864">
                <a:moveTo>
                  <a:pt x="1004316" y="12191"/>
                </a:moveTo>
                <a:lnTo>
                  <a:pt x="385572" y="12191"/>
                </a:lnTo>
                <a:lnTo>
                  <a:pt x="399287" y="10667"/>
                </a:lnTo>
                <a:lnTo>
                  <a:pt x="990600" y="10667"/>
                </a:lnTo>
                <a:lnTo>
                  <a:pt x="1004316" y="12191"/>
                </a:lnTo>
                <a:close/>
              </a:path>
              <a:path w="1679575" h="62864">
                <a:moveTo>
                  <a:pt x="1045463" y="15240"/>
                </a:moveTo>
                <a:lnTo>
                  <a:pt x="309372" y="15240"/>
                </a:lnTo>
                <a:lnTo>
                  <a:pt x="321564" y="12191"/>
                </a:lnTo>
                <a:lnTo>
                  <a:pt x="1018032" y="12191"/>
                </a:lnTo>
                <a:lnTo>
                  <a:pt x="1045463" y="15240"/>
                </a:lnTo>
                <a:close/>
              </a:path>
              <a:path w="1679575" h="62864">
                <a:moveTo>
                  <a:pt x="1072896" y="18288"/>
                </a:moveTo>
                <a:lnTo>
                  <a:pt x="230124" y="18288"/>
                </a:lnTo>
                <a:lnTo>
                  <a:pt x="242316" y="16764"/>
                </a:lnTo>
                <a:lnTo>
                  <a:pt x="269748" y="16764"/>
                </a:lnTo>
                <a:lnTo>
                  <a:pt x="283464" y="15240"/>
                </a:lnTo>
                <a:lnTo>
                  <a:pt x="1043940" y="15240"/>
                </a:lnTo>
                <a:lnTo>
                  <a:pt x="1057655" y="16764"/>
                </a:lnTo>
                <a:lnTo>
                  <a:pt x="1072896" y="18288"/>
                </a:lnTo>
                <a:close/>
              </a:path>
              <a:path w="1679575" h="62864">
                <a:moveTo>
                  <a:pt x="769620" y="22859"/>
                </a:moveTo>
                <a:lnTo>
                  <a:pt x="147828" y="22859"/>
                </a:lnTo>
                <a:lnTo>
                  <a:pt x="158496" y="21336"/>
                </a:lnTo>
                <a:lnTo>
                  <a:pt x="170688" y="19812"/>
                </a:lnTo>
                <a:lnTo>
                  <a:pt x="181356" y="18288"/>
                </a:lnTo>
                <a:lnTo>
                  <a:pt x="193548" y="16764"/>
                </a:lnTo>
                <a:lnTo>
                  <a:pt x="207264" y="16764"/>
                </a:lnTo>
                <a:lnTo>
                  <a:pt x="217932" y="18288"/>
                </a:lnTo>
                <a:lnTo>
                  <a:pt x="1117092" y="18288"/>
                </a:lnTo>
                <a:lnTo>
                  <a:pt x="1117092" y="19812"/>
                </a:lnTo>
                <a:lnTo>
                  <a:pt x="1130808" y="19812"/>
                </a:lnTo>
                <a:lnTo>
                  <a:pt x="1144525" y="21336"/>
                </a:lnTo>
                <a:lnTo>
                  <a:pt x="783336" y="21336"/>
                </a:lnTo>
                <a:lnTo>
                  <a:pt x="784057" y="21416"/>
                </a:lnTo>
                <a:lnTo>
                  <a:pt x="769620" y="22859"/>
                </a:lnTo>
                <a:close/>
              </a:path>
              <a:path w="1679575" h="62864">
                <a:moveTo>
                  <a:pt x="784057" y="21416"/>
                </a:moveTo>
                <a:lnTo>
                  <a:pt x="783336" y="21336"/>
                </a:lnTo>
                <a:lnTo>
                  <a:pt x="784860" y="21336"/>
                </a:lnTo>
                <a:lnTo>
                  <a:pt x="784057" y="21416"/>
                </a:lnTo>
                <a:close/>
              </a:path>
              <a:path w="1679575" h="62864">
                <a:moveTo>
                  <a:pt x="1158240" y="22859"/>
                </a:moveTo>
                <a:lnTo>
                  <a:pt x="797052" y="22859"/>
                </a:lnTo>
                <a:lnTo>
                  <a:pt x="784057" y="21416"/>
                </a:lnTo>
                <a:lnTo>
                  <a:pt x="784860" y="21336"/>
                </a:lnTo>
                <a:lnTo>
                  <a:pt x="1144525" y="21336"/>
                </a:lnTo>
                <a:lnTo>
                  <a:pt x="1158240" y="22859"/>
                </a:lnTo>
                <a:close/>
              </a:path>
              <a:path w="1679575" h="62864">
                <a:moveTo>
                  <a:pt x="641604" y="24383"/>
                </a:moveTo>
                <a:lnTo>
                  <a:pt x="126492" y="24383"/>
                </a:lnTo>
                <a:lnTo>
                  <a:pt x="137160" y="22859"/>
                </a:lnTo>
                <a:lnTo>
                  <a:pt x="655320" y="22859"/>
                </a:lnTo>
                <a:lnTo>
                  <a:pt x="641604" y="24383"/>
                </a:lnTo>
                <a:close/>
              </a:path>
              <a:path w="1679575" h="62864">
                <a:moveTo>
                  <a:pt x="1229868" y="28956"/>
                </a:moveTo>
                <a:lnTo>
                  <a:pt x="893063" y="28956"/>
                </a:lnTo>
                <a:lnTo>
                  <a:pt x="877824" y="27432"/>
                </a:lnTo>
                <a:lnTo>
                  <a:pt x="850392" y="24383"/>
                </a:lnTo>
                <a:lnTo>
                  <a:pt x="822960" y="24383"/>
                </a:lnTo>
                <a:lnTo>
                  <a:pt x="810768" y="22859"/>
                </a:lnTo>
                <a:lnTo>
                  <a:pt x="1173480" y="22859"/>
                </a:lnTo>
                <a:lnTo>
                  <a:pt x="1185671" y="24383"/>
                </a:lnTo>
                <a:lnTo>
                  <a:pt x="1199388" y="25908"/>
                </a:lnTo>
                <a:lnTo>
                  <a:pt x="1200912" y="25908"/>
                </a:lnTo>
                <a:lnTo>
                  <a:pt x="1214628" y="27432"/>
                </a:lnTo>
                <a:lnTo>
                  <a:pt x="1229868" y="28956"/>
                </a:lnTo>
                <a:close/>
              </a:path>
              <a:path w="1679575" h="62864">
                <a:moveTo>
                  <a:pt x="1676400" y="42672"/>
                </a:moveTo>
                <a:lnTo>
                  <a:pt x="1129284" y="42672"/>
                </a:lnTo>
                <a:lnTo>
                  <a:pt x="1101852" y="39624"/>
                </a:lnTo>
                <a:lnTo>
                  <a:pt x="1440180" y="39624"/>
                </a:lnTo>
                <a:lnTo>
                  <a:pt x="1453896" y="38100"/>
                </a:lnTo>
                <a:lnTo>
                  <a:pt x="1479804" y="38100"/>
                </a:lnTo>
                <a:lnTo>
                  <a:pt x="1491996" y="36575"/>
                </a:lnTo>
                <a:lnTo>
                  <a:pt x="1504188" y="36575"/>
                </a:lnTo>
                <a:lnTo>
                  <a:pt x="1516380" y="35052"/>
                </a:lnTo>
                <a:lnTo>
                  <a:pt x="1540763" y="35052"/>
                </a:lnTo>
                <a:lnTo>
                  <a:pt x="1554480" y="33528"/>
                </a:lnTo>
                <a:lnTo>
                  <a:pt x="1566672" y="33528"/>
                </a:lnTo>
                <a:lnTo>
                  <a:pt x="1580388" y="32004"/>
                </a:lnTo>
                <a:lnTo>
                  <a:pt x="1578863" y="32004"/>
                </a:lnTo>
                <a:lnTo>
                  <a:pt x="1603247" y="28956"/>
                </a:lnTo>
                <a:lnTo>
                  <a:pt x="1613916" y="28956"/>
                </a:lnTo>
                <a:lnTo>
                  <a:pt x="1650492" y="22859"/>
                </a:lnTo>
                <a:lnTo>
                  <a:pt x="1673352" y="22859"/>
                </a:lnTo>
                <a:lnTo>
                  <a:pt x="1677924" y="25908"/>
                </a:lnTo>
                <a:lnTo>
                  <a:pt x="1679447" y="32004"/>
                </a:lnTo>
                <a:lnTo>
                  <a:pt x="1679447" y="36575"/>
                </a:lnTo>
                <a:lnTo>
                  <a:pt x="1676400" y="42672"/>
                </a:lnTo>
                <a:close/>
              </a:path>
              <a:path w="1679575" h="62864">
                <a:moveTo>
                  <a:pt x="487679" y="27432"/>
                </a:moveTo>
                <a:lnTo>
                  <a:pt x="19812" y="27432"/>
                </a:lnTo>
                <a:lnTo>
                  <a:pt x="24384" y="25908"/>
                </a:lnTo>
                <a:lnTo>
                  <a:pt x="27432" y="24383"/>
                </a:lnTo>
                <a:lnTo>
                  <a:pt x="71628" y="24383"/>
                </a:lnTo>
                <a:lnTo>
                  <a:pt x="79248" y="25908"/>
                </a:lnTo>
                <a:lnTo>
                  <a:pt x="501396" y="25908"/>
                </a:lnTo>
                <a:lnTo>
                  <a:pt x="487679" y="27432"/>
                </a:lnTo>
                <a:close/>
              </a:path>
              <a:path w="1679575" h="62864">
                <a:moveTo>
                  <a:pt x="554736" y="25908"/>
                </a:moveTo>
                <a:lnTo>
                  <a:pt x="105156" y="25908"/>
                </a:lnTo>
                <a:lnTo>
                  <a:pt x="114300" y="24383"/>
                </a:lnTo>
                <a:lnTo>
                  <a:pt x="569976" y="24383"/>
                </a:lnTo>
                <a:lnTo>
                  <a:pt x="554736" y="25908"/>
                </a:lnTo>
                <a:close/>
              </a:path>
              <a:path w="1679575" h="62864">
                <a:moveTo>
                  <a:pt x="614171" y="25908"/>
                </a:moveTo>
                <a:lnTo>
                  <a:pt x="598932" y="24383"/>
                </a:lnTo>
                <a:lnTo>
                  <a:pt x="629412" y="24383"/>
                </a:lnTo>
                <a:lnTo>
                  <a:pt x="614171" y="25908"/>
                </a:lnTo>
                <a:close/>
              </a:path>
              <a:path w="1679575" h="62864">
                <a:moveTo>
                  <a:pt x="12192" y="57912"/>
                </a:moveTo>
                <a:lnTo>
                  <a:pt x="4572" y="57912"/>
                </a:lnTo>
                <a:lnTo>
                  <a:pt x="1524" y="54864"/>
                </a:lnTo>
                <a:lnTo>
                  <a:pt x="1474" y="50193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4196"/>
                </a:lnTo>
                <a:lnTo>
                  <a:pt x="3048" y="41148"/>
                </a:lnTo>
                <a:lnTo>
                  <a:pt x="7620" y="36575"/>
                </a:lnTo>
                <a:lnTo>
                  <a:pt x="9144" y="33528"/>
                </a:lnTo>
                <a:lnTo>
                  <a:pt x="10668" y="32004"/>
                </a:lnTo>
                <a:lnTo>
                  <a:pt x="15240" y="30480"/>
                </a:lnTo>
                <a:lnTo>
                  <a:pt x="18288" y="27432"/>
                </a:lnTo>
                <a:lnTo>
                  <a:pt x="473963" y="27432"/>
                </a:lnTo>
                <a:lnTo>
                  <a:pt x="460247" y="28956"/>
                </a:lnTo>
                <a:lnTo>
                  <a:pt x="445008" y="30480"/>
                </a:lnTo>
                <a:lnTo>
                  <a:pt x="335280" y="30480"/>
                </a:lnTo>
                <a:lnTo>
                  <a:pt x="323088" y="32004"/>
                </a:lnTo>
                <a:lnTo>
                  <a:pt x="324612" y="32004"/>
                </a:lnTo>
                <a:lnTo>
                  <a:pt x="312420" y="33528"/>
                </a:lnTo>
                <a:lnTo>
                  <a:pt x="310896" y="33528"/>
                </a:lnTo>
                <a:lnTo>
                  <a:pt x="297180" y="35052"/>
                </a:lnTo>
                <a:lnTo>
                  <a:pt x="195072" y="35052"/>
                </a:lnTo>
                <a:lnTo>
                  <a:pt x="182880" y="36575"/>
                </a:lnTo>
                <a:lnTo>
                  <a:pt x="172212" y="38100"/>
                </a:lnTo>
                <a:lnTo>
                  <a:pt x="161544" y="38100"/>
                </a:lnTo>
                <a:lnTo>
                  <a:pt x="150876" y="39624"/>
                </a:lnTo>
                <a:lnTo>
                  <a:pt x="149352" y="39624"/>
                </a:lnTo>
                <a:lnTo>
                  <a:pt x="128016" y="42672"/>
                </a:lnTo>
                <a:lnTo>
                  <a:pt x="25908" y="42672"/>
                </a:lnTo>
                <a:lnTo>
                  <a:pt x="22860" y="44196"/>
                </a:lnTo>
                <a:lnTo>
                  <a:pt x="21336" y="45720"/>
                </a:lnTo>
                <a:lnTo>
                  <a:pt x="18288" y="47244"/>
                </a:lnTo>
                <a:lnTo>
                  <a:pt x="13716" y="51816"/>
                </a:lnTo>
                <a:lnTo>
                  <a:pt x="15240" y="51816"/>
                </a:lnTo>
                <a:lnTo>
                  <a:pt x="15240" y="54864"/>
                </a:lnTo>
                <a:lnTo>
                  <a:pt x="12192" y="57912"/>
                </a:lnTo>
                <a:close/>
              </a:path>
              <a:path w="1679575" h="62864">
                <a:moveTo>
                  <a:pt x="1303020" y="35052"/>
                </a:moveTo>
                <a:lnTo>
                  <a:pt x="1016508" y="35052"/>
                </a:lnTo>
                <a:lnTo>
                  <a:pt x="989076" y="32004"/>
                </a:lnTo>
                <a:lnTo>
                  <a:pt x="950976" y="32004"/>
                </a:lnTo>
                <a:lnTo>
                  <a:pt x="937260" y="30480"/>
                </a:lnTo>
                <a:lnTo>
                  <a:pt x="922020" y="30480"/>
                </a:lnTo>
                <a:lnTo>
                  <a:pt x="906779" y="28956"/>
                </a:lnTo>
                <a:lnTo>
                  <a:pt x="1228344" y="28956"/>
                </a:lnTo>
                <a:lnTo>
                  <a:pt x="1275588" y="33528"/>
                </a:lnTo>
                <a:lnTo>
                  <a:pt x="1289304" y="33528"/>
                </a:lnTo>
                <a:lnTo>
                  <a:pt x="1303020" y="35052"/>
                </a:lnTo>
                <a:close/>
              </a:path>
              <a:path w="1679575" h="62864">
                <a:moveTo>
                  <a:pt x="230124" y="36575"/>
                </a:moveTo>
                <a:lnTo>
                  <a:pt x="217932" y="36575"/>
                </a:lnTo>
                <a:lnTo>
                  <a:pt x="205740" y="35052"/>
                </a:lnTo>
                <a:lnTo>
                  <a:pt x="243840" y="35052"/>
                </a:lnTo>
                <a:lnTo>
                  <a:pt x="230124" y="36575"/>
                </a:lnTo>
                <a:close/>
              </a:path>
              <a:path w="1679575" h="62864">
                <a:moveTo>
                  <a:pt x="1383792" y="39624"/>
                </a:moveTo>
                <a:lnTo>
                  <a:pt x="1071371" y="39624"/>
                </a:lnTo>
                <a:lnTo>
                  <a:pt x="1056132" y="38100"/>
                </a:lnTo>
                <a:lnTo>
                  <a:pt x="1028700" y="35052"/>
                </a:lnTo>
                <a:lnTo>
                  <a:pt x="1316736" y="35052"/>
                </a:lnTo>
                <a:lnTo>
                  <a:pt x="1330452" y="36575"/>
                </a:lnTo>
                <a:lnTo>
                  <a:pt x="1342644" y="36575"/>
                </a:lnTo>
                <a:lnTo>
                  <a:pt x="1356360" y="38100"/>
                </a:lnTo>
                <a:lnTo>
                  <a:pt x="1370076" y="38100"/>
                </a:lnTo>
                <a:lnTo>
                  <a:pt x="1383792" y="39624"/>
                </a:lnTo>
                <a:close/>
              </a:path>
              <a:path w="1679575" h="62864">
                <a:moveTo>
                  <a:pt x="25908" y="44196"/>
                </a:moveTo>
                <a:lnTo>
                  <a:pt x="25908" y="42672"/>
                </a:lnTo>
                <a:lnTo>
                  <a:pt x="30480" y="42672"/>
                </a:lnTo>
                <a:lnTo>
                  <a:pt x="25908" y="44196"/>
                </a:lnTo>
                <a:close/>
              </a:path>
              <a:path w="1679575" h="62864">
                <a:moveTo>
                  <a:pt x="106680" y="44196"/>
                </a:moveTo>
                <a:lnTo>
                  <a:pt x="76200" y="44196"/>
                </a:lnTo>
                <a:lnTo>
                  <a:pt x="68580" y="42672"/>
                </a:lnTo>
                <a:lnTo>
                  <a:pt x="117348" y="42672"/>
                </a:lnTo>
                <a:lnTo>
                  <a:pt x="106680" y="44196"/>
                </a:lnTo>
                <a:close/>
              </a:path>
              <a:path w="1679575" h="62864">
                <a:moveTo>
                  <a:pt x="1556004" y="56388"/>
                </a:moveTo>
                <a:lnTo>
                  <a:pt x="1287780" y="56388"/>
                </a:lnTo>
                <a:lnTo>
                  <a:pt x="1274063" y="54864"/>
                </a:lnTo>
                <a:lnTo>
                  <a:pt x="1243584" y="51816"/>
                </a:lnTo>
                <a:lnTo>
                  <a:pt x="1226820" y="51816"/>
                </a:lnTo>
                <a:lnTo>
                  <a:pt x="1211580" y="50291"/>
                </a:lnTo>
                <a:lnTo>
                  <a:pt x="1197863" y="47244"/>
                </a:lnTo>
                <a:lnTo>
                  <a:pt x="1184147" y="47244"/>
                </a:lnTo>
                <a:lnTo>
                  <a:pt x="1143000" y="42672"/>
                </a:lnTo>
                <a:lnTo>
                  <a:pt x="1670304" y="42672"/>
                </a:lnTo>
                <a:lnTo>
                  <a:pt x="1662684" y="44196"/>
                </a:lnTo>
                <a:lnTo>
                  <a:pt x="1653540" y="44196"/>
                </a:lnTo>
                <a:lnTo>
                  <a:pt x="1645920" y="45720"/>
                </a:lnTo>
                <a:lnTo>
                  <a:pt x="1644395" y="45720"/>
                </a:lnTo>
                <a:lnTo>
                  <a:pt x="1616964" y="50291"/>
                </a:lnTo>
                <a:lnTo>
                  <a:pt x="1604771" y="50292"/>
                </a:lnTo>
                <a:lnTo>
                  <a:pt x="1594104" y="51816"/>
                </a:lnTo>
                <a:lnTo>
                  <a:pt x="1581912" y="53340"/>
                </a:lnTo>
                <a:lnTo>
                  <a:pt x="1568196" y="54864"/>
                </a:lnTo>
                <a:lnTo>
                  <a:pt x="1556004" y="56388"/>
                </a:lnTo>
                <a:close/>
              </a:path>
              <a:path w="1679575" h="62864">
                <a:moveTo>
                  <a:pt x="15338" y="50193"/>
                </a:moveTo>
                <a:lnTo>
                  <a:pt x="16764" y="48767"/>
                </a:lnTo>
                <a:lnTo>
                  <a:pt x="15338" y="50193"/>
                </a:lnTo>
                <a:close/>
              </a:path>
              <a:path w="1679575" h="62864">
                <a:moveTo>
                  <a:pt x="15240" y="51816"/>
                </a:moveTo>
                <a:lnTo>
                  <a:pt x="13716" y="51816"/>
                </a:lnTo>
                <a:lnTo>
                  <a:pt x="15240" y="50292"/>
                </a:lnTo>
                <a:lnTo>
                  <a:pt x="15240" y="51816"/>
                </a:lnTo>
                <a:close/>
              </a:path>
              <a:path w="1679575" h="62864">
                <a:moveTo>
                  <a:pt x="1493520" y="59436"/>
                </a:moveTo>
                <a:lnTo>
                  <a:pt x="1342644" y="59436"/>
                </a:lnTo>
                <a:lnTo>
                  <a:pt x="1315212" y="56388"/>
                </a:lnTo>
                <a:lnTo>
                  <a:pt x="1517904" y="56388"/>
                </a:lnTo>
                <a:lnTo>
                  <a:pt x="1493520" y="59436"/>
                </a:lnTo>
                <a:close/>
              </a:path>
              <a:path w="1679575" h="62864">
                <a:moveTo>
                  <a:pt x="1455420" y="60959"/>
                </a:moveTo>
                <a:lnTo>
                  <a:pt x="1368552" y="60959"/>
                </a:lnTo>
                <a:lnTo>
                  <a:pt x="1354836" y="59436"/>
                </a:lnTo>
                <a:lnTo>
                  <a:pt x="1467612" y="59436"/>
                </a:lnTo>
                <a:lnTo>
                  <a:pt x="1455420" y="60959"/>
                </a:lnTo>
                <a:close/>
              </a:path>
              <a:path w="1679575" h="62864">
                <a:moveTo>
                  <a:pt x="1427988" y="62483"/>
                </a:moveTo>
                <a:lnTo>
                  <a:pt x="1397508" y="62483"/>
                </a:lnTo>
                <a:lnTo>
                  <a:pt x="1383792" y="60959"/>
                </a:lnTo>
                <a:lnTo>
                  <a:pt x="1441704" y="60959"/>
                </a:lnTo>
                <a:lnTo>
                  <a:pt x="1427988" y="624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3" name="object 13"/>
          <p:cNvSpPr/>
          <p:nvPr/>
        </p:nvSpPr>
        <p:spPr>
          <a:xfrm>
            <a:off x="5446776" y="3325367"/>
            <a:ext cx="2801620" cy="79375"/>
          </a:xfrm>
          <a:custGeom>
            <a:avLst/>
            <a:gdLst/>
            <a:ahLst/>
            <a:cxnLst/>
            <a:rect l="l" t="t" r="r" b="b"/>
            <a:pathLst>
              <a:path w="2801620" h="79375">
                <a:moveTo>
                  <a:pt x="2796539" y="19812"/>
                </a:moveTo>
                <a:lnTo>
                  <a:pt x="1626107" y="19812"/>
                </a:lnTo>
                <a:lnTo>
                  <a:pt x="1641347" y="18288"/>
                </a:lnTo>
                <a:lnTo>
                  <a:pt x="1667255" y="18288"/>
                </a:lnTo>
                <a:lnTo>
                  <a:pt x="1679447" y="16764"/>
                </a:lnTo>
                <a:lnTo>
                  <a:pt x="1690116" y="15240"/>
                </a:lnTo>
                <a:lnTo>
                  <a:pt x="1812035" y="15240"/>
                </a:lnTo>
                <a:lnTo>
                  <a:pt x="1824227" y="13716"/>
                </a:lnTo>
                <a:lnTo>
                  <a:pt x="1837943" y="13716"/>
                </a:lnTo>
                <a:lnTo>
                  <a:pt x="1837943" y="12065"/>
                </a:lnTo>
                <a:lnTo>
                  <a:pt x="1865375" y="12065"/>
                </a:lnTo>
                <a:lnTo>
                  <a:pt x="1877568" y="10541"/>
                </a:lnTo>
                <a:lnTo>
                  <a:pt x="1879091" y="10541"/>
                </a:lnTo>
                <a:lnTo>
                  <a:pt x="1892807" y="9017"/>
                </a:lnTo>
                <a:lnTo>
                  <a:pt x="2433827" y="9017"/>
                </a:lnTo>
                <a:lnTo>
                  <a:pt x="2453639" y="7620"/>
                </a:lnTo>
                <a:lnTo>
                  <a:pt x="2493263" y="7620"/>
                </a:lnTo>
                <a:lnTo>
                  <a:pt x="2532887" y="4572"/>
                </a:lnTo>
                <a:lnTo>
                  <a:pt x="2552700" y="4572"/>
                </a:lnTo>
                <a:lnTo>
                  <a:pt x="2574035" y="3048"/>
                </a:lnTo>
                <a:lnTo>
                  <a:pt x="2616707" y="3048"/>
                </a:lnTo>
                <a:lnTo>
                  <a:pt x="2636519" y="1524"/>
                </a:lnTo>
                <a:lnTo>
                  <a:pt x="2656331" y="1524"/>
                </a:lnTo>
                <a:lnTo>
                  <a:pt x="2676143" y="0"/>
                </a:lnTo>
                <a:lnTo>
                  <a:pt x="2796539" y="0"/>
                </a:lnTo>
                <a:lnTo>
                  <a:pt x="2801111" y="4572"/>
                </a:lnTo>
                <a:lnTo>
                  <a:pt x="2801111" y="15240"/>
                </a:lnTo>
                <a:lnTo>
                  <a:pt x="2796539" y="19812"/>
                </a:lnTo>
                <a:close/>
              </a:path>
              <a:path w="2801620" h="79375">
                <a:moveTo>
                  <a:pt x="2164079" y="6096"/>
                </a:moveTo>
                <a:lnTo>
                  <a:pt x="1982723" y="6096"/>
                </a:lnTo>
                <a:lnTo>
                  <a:pt x="1996439" y="4572"/>
                </a:lnTo>
                <a:lnTo>
                  <a:pt x="2011679" y="3048"/>
                </a:lnTo>
                <a:lnTo>
                  <a:pt x="2025395" y="1524"/>
                </a:lnTo>
                <a:lnTo>
                  <a:pt x="2069591" y="1524"/>
                </a:lnTo>
                <a:lnTo>
                  <a:pt x="2086355" y="3048"/>
                </a:lnTo>
                <a:lnTo>
                  <a:pt x="2084831" y="3048"/>
                </a:lnTo>
                <a:lnTo>
                  <a:pt x="2101595" y="4572"/>
                </a:lnTo>
                <a:lnTo>
                  <a:pt x="2148839" y="4572"/>
                </a:lnTo>
                <a:lnTo>
                  <a:pt x="2164079" y="6096"/>
                </a:lnTo>
                <a:close/>
              </a:path>
              <a:path w="2801620" h="79375">
                <a:moveTo>
                  <a:pt x="2223516" y="6096"/>
                </a:moveTo>
                <a:lnTo>
                  <a:pt x="2191511" y="6096"/>
                </a:lnTo>
                <a:lnTo>
                  <a:pt x="2206751" y="4572"/>
                </a:lnTo>
                <a:lnTo>
                  <a:pt x="2223516" y="6096"/>
                </a:lnTo>
                <a:close/>
              </a:path>
              <a:path w="2801620" h="79375">
                <a:moveTo>
                  <a:pt x="2255519" y="7620"/>
                </a:moveTo>
                <a:lnTo>
                  <a:pt x="1953768" y="7620"/>
                </a:lnTo>
                <a:lnTo>
                  <a:pt x="1969007" y="6096"/>
                </a:lnTo>
                <a:lnTo>
                  <a:pt x="2238755" y="6096"/>
                </a:lnTo>
                <a:lnTo>
                  <a:pt x="2255519" y="7620"/>
                </a:lnTo>
                <a:close/>
              </a:path>
              <a:path w="2801620" h="79375">
                <a:moveTo>
                  <a:pt x="2374391" y="7620"/>
                </a:moveTo>
                <a:lnTo>
                  <a:pt x="2305811" y="7620"/>
                </a:lnTo>
                <a:lnTo>
                  <a:pt x="2322575" y="6096"/>
                </a:lnTo>
                <a:lnTo>
                  <a:pt x="2357627" y="6096"/>
                </a:lnTo>
                <a:lnTo>
                  <a:pt x="2374391" y="7620"/>
                </a:lnTo>
                <a:close/>
              </a:path>
              <a:path w="2801620" h="79375">
                <a:moveTo>
                  <a:pt x="88391" y="9017"/>
                </a:moveTo>
                <a:lnTo>
                  <a:pt x="67055" y="9017"/>
                </a:lnTo>
                <a:lnTo>
                  <a:pt x="73151" y="7620"/>
                </a:lnTo>
                <a:lnTo>
                  <a:pt x="80771" y="7620"/>
                </a:lnTo>
                <a:lnTo>
                  <a:pt x="88391" y="9017"/>
                </a:lnTo>
                <a:close/>
              </a:path>
              <a:path w="2801620" h="79375">
                <a:moveTo>
                  <a:pt x="2414016" y="9017"/>
                </a:moveTo>
                <a:lnTo>
                  <a:pt x="1923287" y="9017"/>
                </a:lnTo>
                <a:lnTo>
                  <a:pt x="1938527" y="7620"/>
                </a:lnTo>
                <a:lnTo>
                  <a:pt x="2394203" y="7620"/>
                </a:lnTo>
                <a:lnTo>
                  <a:pt x="2414016" y="9017"/>
                </a:lnTo>
                <a:close/>
              </a:path>
              <a:path w="2801620" h="79375">
                <a:moveTo>
                  <a:pt x="134111" y="13716"/>
                </a:moveTo>
                <a:lnTo>
                  <a:pt x="44195" y="13716"/>
                </a:lnTo>
                <a:lnTo>
                  <a:pt x="48767" y="12065"/>
                </a:lnTo>
                <a:lnTo>
                  <a:pt x="53339" y="12065"/>
                </a:lnTo>
                <a:lnTo>
                  <a:pt x="65531" y="9017"/>
                </a:lnTo>
                <a:lnTo>
                  <a:pt x="105155" y="9017"/>
                </a:lnTo>
                <a:lnTo>
                  <a:pt x="114300" y="10541"/>
                </a:lnTo>
                <a:lnTo>
                  <a:pt x="123443" y="10541"/>
                </a:lnTo>
                <a:lnTo>
                  <a:pt x="134111" y="13716"/>
                </a:lnTo>
                <a:close/>
              </a:path>
              <a:path w="2801620" h="79375">
                <a:moveTo>
                  <a:pt x="144779" y="13716"/>
                </a:moveTo>
                <a:lnTo>
                  <a:pt x="134111" y="13716"/>
                </a:lnTo>
                <a:lnTo>
                  <a:pt x="134111" y="12065"/>
                </a:lnTo>
                <a:lnTo>
                  <a:pt x="144779" y="13716"/>
                </a:lnTo>
                <a:close/>
              </a:path>
              <a:path w="2801620" h="79375">
                <a:moveTo>
                  <a:pt x="309371" y="18288"/>
                </a:moveTo>
                <a:lnTo>
                  <a:pt x="28955" y="18288"/>
                </a:lnTo>
                <a:lnTo>
                  <a:pt x="33527" y="16764"/>
                </a:lnTo>
                <a:lnTo>
                  <a:pt x="33527" y="15240"/>
                </a:lnTo>
                <a:lnTo>
                  <a:pt x="38100" y="15240"/>
                </a:lnTo>
                <a:lnTo>
                  <a:pt x="42671" y="13716"/>
                </a:lnTo>
                <a:lnTo>
                  <a:pt x="246887" y="13716"/>
                </a:lnTo>
                <a:lnTo>
                  <a:pt x="260603" y="15240"/>
                </a:lnTo>
                <a:lnTo>
                  <a:pt x="275843" y="16764"/>
                </a:lnTo>
                <a:lnTo>
                  <a:pt x="292607" y="16764"/>
                </a:lnTo>
                <a:lnTo>
                  <a:pt x="309371" y="18288"/>
                </a:lnTo>
                <a:close/>
              </a:path>
              <a:path w="2801620" h="79375">
                <a:moveTo>
                  <a:pt x="342900" y="19812"/>
                </a:moveTo>
                <a:lnTo>
                  <a:pt x="22859" y="19812"/>
                </a:lnTo>
                <a:lnTo>
                  <a:pt x="28955" y="16764"/>
                </a:lnTo>
                <a:lnTo>
                  <a:pt x="28955" y="18288"/>
                </a:lnTo>
                <a:lnTo>
                  <a:pt x="326135" y="18288"/>
                </a:lnTo>
                <a:lnTo>
                  <a:pt x="342900" y="19812"/>
                </a:lnTo>
                <a:close/>
              </a:path>
              <a:path w="2801620" h="79375">
                <a:moveTo>
                  <a:pt x="374903" y="21209"/>
                </a:moveTo>
                <a:lnTo>
                  <a:pt x="16763" y="21209"/>
                </a:lnTo>
                <a:lnTo>
                  <a:pt x="21335" y="19812"/>
                </a:lnTo>
                <a:lnTo>
                  <a:pt x="358139" y="19812"/>
                </a:lnTo>
                <a:lnTo>
                  <a:pt x="374903" y="21209"/>
                </a:lnTo>
                <a:close/>
              </a:path>
              <a:path w="2801620" h="79375">
                <a:moveTo>
                  <a:pt x="2753868" y="22733"/>
                </a:moveTo>
                <a:lnTo>
                  <a:pt x="1513331" y="22733"/>
                </a:lnTo>
                <a:lnTo>
                  <a:pt x="1524000" y="21209"/>
                </a:lnTo>
                <a:lnTo>
                  <a:pt x="1548384" y="21209"/>
                </a:lnTo>
                <a:lnTo>
                  <a:pt x="1560575" y="19812"/>
                </a:lnTo>
                <a:lnTo>
                  <a:pt x="2791968" y="19812"/>
                </a:lnTo>
                <a:lnTo>
                  <a:pt x="2753868" y="22733"/>
                </a:lnTo>
                <a:close/>
              </a:path>
              <a:path w="2801620" h="79375">
                <a:moveTo>
                  <a:pt x="472439" y="27432"/>
                </a:moveTo>
                <a:lnTo>
                  <a:pt x="9143" y="27432"/>
                </a:lnTo>
                <a:lnTo>
                  <a:pt x="12191" y="24257"/>
                </a:lnTo>
                <a:lnTo>
                  <a:pt x="18287" y="21209"/>
                </a:lnTo>
                <a:lnTo>
                  <a:pt x="390143" y="21209"/>
                </a:lnTo>
                <a:lnTo>
                  <a:pt x="420623" y="24257"/>
                </a:lnTo>
                <a:lnTo>
                  <a:pt x="437387" y="24257"/>
                </a:lnTo>
                <a:lnTo>
                  <a:pt x="454151" y="25908"/>
                </a:lnTo>
                <a:lnTo>
                  <a:pt x="472439" y="27432"/>
                </a:lnTo>
                <a:close/>
              </a:path>
              <a:path w="2801620" h="79375">
                <a:moveTo>
                  <a:pt x="2638043" y="25908"/>
                </a:moveTo>
                <a:lnTo>
                  <a:pt x="1368551" y="25908"/>
                </a:lnTo>
                <a:lnTo>
                  <a:pt x="1392935" y="22733"/>
                </a:lnTo>
                <a:lnTo>
                  <a:pt x="1415795" y="22733"/>
                </a:lnTo>
                <a:lnTo>
                  <a:pt x="1427987" y="24257"/>
                </a:lnTo>
                <a:lnTo>
                  <a:pt x="2657855" y="24257"/>
                </a:lnTo>
                <a:lnTo>
                  <a:pt x="2638043" y="25908"/>
                </a:lnTo>
                <a:close/>
              </a:path>
              <a:path w="2801620" h="79375">
                <a:moveTo>
                  <a:pt x="1478279" y="24257"/>
                </a:moveTo>
                <a:lnTo>
                  <a:pt x="1427987" y="24257"/>
                </a:lnTo>
                <a:lnTo>
                  <a:pt x="1440179" y="22733"/>
                </a:lnTo>
                <a:lnTo>
                  <a:pt x="1466087" y="22733"/>
                </a:lnTo>
                <a:lnTo>
                  <a:pt x="1478279" y="24257"/>
                </a:lnTo>
                <a:close/>
              </a:path>
              <a:path w="2801620" h="79375">
                <a:moveTo>
                  <a:pt x="2676143" y="24257"/>
                </a:moveTo>
                <a:lnTo>
                  <a:pt x="1490471" y="24257"/>
                </a:lnTo>
                <a:lnTo>
                  <a:pt x="1501139" y="22733"/>
                </a:lnTo>
                <a:lnTo>
                  <a:pt x="2694431" y="22733"/>
                </a:lnTo>
                <a:lnTo>
                  <a:pt x="2676143" y="24257"/>
                </a:lnTo>
                <a:close/>
              </a:path>
              <a:path w="2801620" h="79375">
                <a:moveTo>
                  <a:pt x="1825751" y="38100"/>
                </a:moveTo>
                <a:lnTo>
                  <a:pt x="1254251" y="38100"/>
                </a:lnTo>
                <a:lnTo>
                  <a:pt x="1281684" y="34925"/>
                </a:lnTo>
                <a:lnTo>
                  <a:pt x="1295400" y="34925"/>
                </a:lnTo>
                <a:lnTo>
                  <a:pt x="1322831" y="32004"/>
                </a:lnTo>
                <a:lnTo>
                  <a:pt x="1335023" y="30480"/>
                </a:lnTo>
                <a:lnTo>
                  <a:pt x="1345691" y="28956"/>
                </a:lnTo>
                <a:lnTo>
                  <a:pt x="1370075" y="25908"/>
                </a:lnTo>
                <a:lnTo>
                  <a:pt x="2026919" y="25908"/>
                </a:lnTo>
                <a:lnTo>
                  <a:pt x="1999487" y="28956"/>
                </a:lnTo>
                <a:lnTo>
                  <a:pt x="1985771" y="28956"/>
                </a:lnTo>
                <a:lnTo>
                  <a:pt x="1955291" y="32004"/>
                </a:lnTo>
                <a:lnTo>
                  <a:pt x="1923287" y="32004"/>
                </a:lnTo>
                <a:lnTo>
                  <a:pt x="1908047" y="33528"/>
                </a:lnTo>
                <a:lnTo>
                  <a:pt x="1880616" y="33528"/>
                </a:lnTo>
                <a:lnTo>
                  <a:pt x="1853184" y="36449"/>
                </a:lnTo>
                <a:lnTo>
                  <a:pt x="1839468" y="36449"/>
                </a:lnTo>
                <a:lnTo>
                  <a:pt x="1825751" y="38100"/>
                </a:lnTo>
                <a:close/>
              </a:path>
              <a:path w="2801620" h="79375">
                <a:moveTo>
                  <a:pt x="2574035" y="27432"/>
                </a:moveTo>
                <a:lnTo>
                  <a:pt x="2083307" y="27432"/>
                </a:lnTo>
                <a:lnTo>
                  <a:pt x="2068068" y="25908"/>
                </a:lnTo>
                <a:lnTo>
                  <a:pt x="2595371" y="25908"/>
                </a:lnTo>
                <a:lnTo>
                  <a:pt x="2574035" y="27432"/>
                </a:lnTo>
                <a:close/>
              </a:path>
              <a:path w="2801620" h="79375">
                <a:moveTo>
                  <a:pt x="35250" y="34925"/>
                </a:moveTo>
                <a:lnTo>
                  <a:pt x="3047" y="34925"/>
                </a:lnTo>
                <a:lnTo>
                  <a:pt x="3047" y="33528"/>
                </a:lnTo>
                <a:lnTo>
                  <a:pt x="4571" y="30480"/>
                </a:lnTo>
                <a:lnTo>
                  <a:pt x="7619" y="27432"/>
                </a:lnTo>
                <a:lnTo>
                  <a:pt x="68579" y="27432"/>
                </a:lnTo>
                <a:lnTo>
                  <a:pt x="62483" y="28956"/>
                </a:lnTo>
                <a:lnTo>
                  <a:pt x="57911" y="30480"/>
                </a:lnTo>
                <a:lnTo>
                  <a:pt x="51816" y="32004"/>
                </a:lnTo>
                <a:lnTo>
                  <a:pt x="47243" y="32004"/>
                </a:lnTo>
                <a:lnTo>
                  <a:pt x="42671" y="33528"/>
                </a:lnTo>
                <a:lnTo>
                  <a:pt x="39623" y="33528"/>
                </a:lnTo>
                <a:lnTo>
                  <a:pt x="35250" y="34925"/>
                </a:lnTo>
                <a:close/>
              </a:path>
              <a:path w="2801620" h="79375">
                <a:moveTo>
                  <a:pt x="68579" y="28956"/>
                </a:moveTo>
                <a:lnTo>
                  <a:pt x="68579" y="27432"/>
                </a:lnTo>
                <a:lnTo>
                  <a:pt x="74675" y="27432"/>
                </a:lnTo>
                <a:lnTo>
                  <a:pt x="68579" y="28956"/>
                </a:lnTo>
                <a:close/>
              </a:path>
              <a:path w="2801620" h="79375">
                <a:moveTo>
                  <a:pt x="507491" y="28956"/>
                </a:moveTo>
                <a:lnTo>
                  <a:pt x="103631" y="28956"/>
                </a:lnTo>
                <a:lnTo>
                  <a:pt x="96011" y="27432"/>
                </a:lnTo>
                <a:lnTo>
                  <a:pt x="490727" y="27432"/>
                </a:lnTo>
                <a:lnTo>
                  <a:pt x="507491" y="28956"/>
                </a:lnTo>
                <a:close/>
              </a:path>
              <a:path w="2801620" h="79375">
                <a:moveTo>
                  <a:pt x="2534411" y="28956"/>
                </a:moveTo>
                <a:lnTo>
                  <a:pt x="2100071" y="28956"/>
                </a:lnTo>
                <a:lnTo>
                  <a:pt x="2084831" y="27432"/>
                </a:lnTo>
                <a:lnTo>
                  <a:pt x="2554223" y="27432"/>
                </a:lnTo>
                <a:lnTo>
                  <a:pt x="2534411" y="28956"/>
                </a:lnTo>
                <a:close/>
              </a:path>
              <a:path w="2801620" h="79375">
                <a:moveTo>
                  <a:pt x="574547" y="33528"/>
                </a:moveTo>
                <a:lnTo>
                  <a:pt x="143255" y="33528"/>
                </a:lnTo>
                <a:lnTo>
                  <a:pt x="132587" y="32004"/>
                </a:lnTo>
                <a:lnTo>
                  <a:pt x="131063" y="32004"/>
                </a:lnTo>
                <a:lnTo>
                  <a:pt x="120395" y="30480"/>
                </a:lnTo>
                <a:lnTo>
                  <a:pt x="111251" y="28956"/>
                </a:lnTo>
                <a:lnTo>
                  <a:pt x="525779" y="28956"/>
                </a:lnTo>
                <a:lnTo>
                  <a:pt x="574547" y="33528"/>
                </a:lnTo>
                <a:close/>
              </a:path>
              <a:path w="2801620" h="79375">
                <a:moveTo>
                  <a:pt x="2191511" y="30480"/>
                </a:moveTo>
                <a:lnTo>
                  <a:pt x="2162555" y="30480"/>
                </a:lnTo>
                <a:lnTo>
                  <a:pt x="2162555" y="28956"/>
                </a:lnTo>
                <a:lnTo>
                  <a:pt x="2193035" y="28956"/>
                </a:lnTo>
                <a:lnTo>
                  <a:pt x="2191511" y="30480"/>
                </a:lnTo>
                <a:close/>
              </a:path>
              <a:path w="2801620" h="79375">
                <a:moveTo>
                  <a:pt x="2514600" y="30480"/>
                </a:moveTo>
                <a:lnTo>
                  <a:pt x="2237231" y="30480"/>
                </a:lnTo>
                <a:lnTo>
                  <a:pt x="2221991" y="28956"/>
                </a:lnTo>
                <a:lnTo>
                  <a:pt x="2514600" y="28956"/>
                </a:lnTo>
                <a:lnTo>
                  <a:pt x="2514600" y="30480"/>
                </a:lnTo>
                <a:close/>
              </a:path>
              <a:path w="2801620" h="79375">
                <a:moveTo>
                  <a:pt x="2307335" y="32004"/>
                </a:moveTo>
                <a:lnTo>
                  <a:pt x="2255519" y="32004"/>
                </a:lnTo>
                <a:lnTo>
                  <a:pt x="2238755" y="30480"/>
                </a:lnTo>
                <a:lnTo>
                  <a:pt x="2324100" y="30480"/>
                </a:lnTo>
                <a:lnTo>
                  <a:pt x="2307335" y="32004"/>
                </a:lnTo>
                <a:close/>
              </a:path>
              <a:path w="2801620" h="79375">
                <a:moveTo>
                  <a:pt x="2455163" y="32004"/>
                </a:moveTo>
                <a:lnTo>
                  <a:pt x="2392679" y="32004"/>
                </a:lnTo>
                <a:lnTo>
                  <a:pt x="2374391" y="30480"/>
                </a:lnTo>
                <a:lnTo>
                  <a:pt x="2474975" y="30480"/>
                </a:lnTo>
                <a:lnTo>
                  <a:pt x="2455163" y="32004"/>
                </a:lnTo>
                <a:close/>
              </a:path>
              <a:path w="2801620" h="79375">
                <a:moveTo>
                  <a:pt x="24383" y="71628"/>
                </a:moveTo>
                <a:lnTo>
                  <a:pt x="21335" y="71628"/>
                </a:lnTo>
                <a:lnTo>
                  <a:pt x="19811" y="68580"/>
                </a:lnTo>
                <a:lnTo>
                  <a:pt x="16763" y="67056"/>
                </a:lnTo>
                <a:lnTo>
                  <a:pt x="18287" y="67056"/>
                </a:lnTo>
                <a:lnTo>
                  <a:pt x="15239" y="65532"/>
                </a:lnTo>
                <a:lnTo>
                  <a:pt x="15239" y="64008"/>
                </a:lnTo>
                <a:lnTo>
                  <a:pt x="12191" y="62357"/>
                </a:lnTo>
                <a:lnTo>
                  <a:pt x="7619" y="57912"/>
                </a:lnTo>
                <a:lnTo>
                  <a:pt x="1523" y="45720"/>
                </a:lnTo>
                <a:lnTo>
                  <a:pt x="1523" y="44196"/>
                </a:lnTo>
                <a:lnTo>
                  <a:pt x="95" y="42767"/>
                </a:lnTo>
                <a:lnTo>
                  <a:pt x="0" y="36449"/>
                </a:lnTo>
                <a:lnTo>
                  <a:pt x="3047" y="33528"/>
                </a:lnTo>
                <a:lnTo>
                  <a:pt x="3047" y="34925"/>
                </a:lnTo>
                <a:lnTo>
                  <a:pt x="35250" y="34925"/>
                </a:lnTo>
                <a:lnTo>
                  <a:pt x="30479" y="36449"/>
                </a:lnTo>
                <a:lnTo>
                  <a:pt x="28955" y="36449"/>
                </a:lnTo>
                <a:lnTo>
                  <a:pt x="25907" y="38100"/>
                </a:lnTo>
                <a:lnTo>
                  <a:pt x="24383" y="38100"/>
                </a:lnTo>
                <a:lnTo>
                  <a:pt x="21335" y="39624"/>
                </a:lnTo>
                <a:lnTo>
                  <a:pt x="22859" y="39624"/>
                </a:lnTo>
                <a:lnTo>
                  <a:pt x="19811" y="41148"/>
                </a:lnTo>
                <a:lnTo>
                  <a:pt x="21335" y="41148"/>
                </a:lnTo>
                <a:lnTo>
                  <a:pt x="19811" y="42672"/>
                </a:lnTo>
                <a:lnTo>
                  <a:pt x="16763" y="42672"/>
                </a:lnTo>
                <a:lnTo>
                  <a:pt x="15817" y="45431"/>
                </a:lnTo>
                <a:lnTo>
                  <a:pt x="15239" y="45720"/>
                </a:lnTo>
                <a:lnTo>
                  <a:pt x="13716" y="47117"/>
                </a:lnTo>
                <a:lnTo>
                  <a:pt x="17462" y="47117"/>
                </a:lnTo>
                <a:lnTo>
                  <a:pt x="19811" y="51816"/>
                </a:lnTo>
                <a:lnTo>
                  <a:pt x="18287" y="51816"/>
                </a:lnTo>
                <a:lnTo>
                  <a:pt x="19811" y="53340"/>
                </a:lnTo>
                <a:lnTo>
                  <a:pt x="21335" y="53340"/>
                </a:lnTo>
                <a:lnTo>
                  <a:pt x="22859" y="56388"/>
                </a:lnTo>
                <a:lnTo>
                  <a:pt x="25907" y="57912"/>
                </a:lnTo>
                <a:lnTo>
                  <a:pt x="25907" y="59309"/>
                </a:lnTo>
                <a:lnTo>
                  <a:pt x="28955" y="62357"/>
                </a:lnTo>
                <a:lnTo>
                  <a:pt x="30479" y="64008"/>
                </a:lnTo>
                <a:lnTo>
                  <a:pt x="27431" y="70104"/>
                </a:lnTo>
                <a:lnTo>
                  <a:pt x="24383" y="71628"/>
                </a:lnTo>
                <a:close/>
              </a:path>
              <a:path w="2801620" h="79375">
                <a:moveTo>
                  <a:pt x="656843" y="39624"/>
                </a:moveTo>
                <a:lnTo>
                  <a:pt x="342900" y="39624"/>
                </a:lnTo>
                <a:lnTo>
                  <a:pt x="326135" y="38100"/>
                </a:lnTo>
                <a:lnTo>
                  <a:pt x="307847" y="38100"/>
                </a:lnTo>
                <a:lnTo>
                  <a:pt x="291083" y="36449"/>
                </a:lnTo>
                <a:lnTo>
                  <a:pt x="274319" y="36449"/>
                </a:lnTo>
                <a:lnTo>
                  <a:pt x="245363" y="33528"/>
                </a:lnTo>
                <a:lnTo>
                  <a:pt x="589787" y="33528"/>
                </a:lnTo>
                <a:lnTo>
                  <a:pt x="656843" y="39624"/>
                </a:lnTo>
                <a:close/>
              </a:path>
              <a:path w="2801620" h="79375">
                <a:moveTo>
                  <a:pt x="1691639" y="39624"/>
                </a:moveTo>
                <a:lnTo>
                  <a:pt x="1242059" y="39624"/>
                </a:lnTo>
                <a:lnTo>
                  <a:pt x="1255775" y="38100"/>
                </a:lnTo>
                <a:lnTo>
                  <a:pt x="1703831" y="38100"/>
                </a:lnTo>
                <a:lnTo>
                  <a:pt x="1691639" y="39624"/>
                </a:lnTo>
                <a:close/>
              </a:path>
              <a:path w="2801620" h="79375">
                <a:moveTo>
                  <a:pt x="1784603" y="39624"/>
                </a:moveTo>
                <a:lnTo>
                  <a:pt x="1754123" y="39624"/>
                </a:lnTo>
                <a:lnTo>
                  <a:pt x="1740407" y="38100"/>
                </a:lnTo>
                <a:lnTo>
                  <a:pt x="1798319" y="38100"/>
                </a:lnTo>
                <a:lnTo>
                  <a:pt x="1784603" y="39624"/>
                </a:lnTo>
                <a:close/>
              </a:path>
              <a:path w="2801620" h="79375">
                <a:moveTo>
                  <a:pt x="672083" y="41148"/>
                </a:moveTo>
                <a:lnTo>
                  <a:pt x="373379" y="41148"/>
                </a:lnTo>
                <a:lnTo>
                  <a:pt x="358139" y="39624"/>
                </a:lnTo>
                <a:lnTo>
                  <a:pt x="672083" y="39624"/>
                </a:lnTo>
                <a:lnTo>
                  <a:pt x="672083" y="41148"/>
                </a:lnTo>
                <a:close/>
              </a:path>
              <a:path w="2801620" h="79375">
                <a:moveTo>
                  <a:pt x="1325879" y="54864"/>
                </a:moveTo>
                <a:lnTo>
                  <a:pt x="1046987" y="54864"/>
                </a:lnTo>
                <a:lnTo>
                  <a:pt x="1074419" y="51816"/>
                </a:lnTo>
                <a:lnTo>
                  <a:pt x="1098803" y="51816"/>
                </a:lnTo>
                <a:lnTo>
                  <a:pt x="1126235" y="48641"/>
                </a:lnTo>
                <a:lnTo>
                  <a:pt x="1153667" y="48641"/>
                </a:lnTo>
                <a:lnTo>
                  <a:pt x="1191767" y="44196"/>
                </a:lnTo>
                <a:lnTo>
                  <a:pt x="1228343" y="39624"/>
                </a:lnTo>
                <a:lnTo>
                  <a:pt x="1680971" y="39624"/>
                </a:lnTo>
                <a:lnTo>
                  <a:pt x="1668779" y="41148"/>
                </a:lnTo>
                <a:lnTo>
                  <a:pt x="1641347" y="41148"/>
                </a:lnTo>
                <a:lnTo>
                  <a:pt x="1627631" y="42672"/>
                </a:lnTo>
                <a:lnTo>
                  <a:pt x="1548384" y="42672"/>
                </a:lnTo>
                <a:lnTo>
                  <a:pt x="1549145" y="42767"/>
                </a:lnTo>
                <a:lnTo>
                  <a:pt x="1537716" y="44196"/>
                </a:lnTo>
                <a:lnTo>
                  <a:pt x="1525523" y="44196"/>
                </a:lnTo>
                <a:lnTo>
                  <a:pt x="1514855" y="45720"/>
                </a:lnTo>
                <a:lnTo>
                  <a:pt x="1394459" y="45720"/>
                </a:lnTo>
                <a:lnTo>
                  <a:pt x="1382267" y="47117"/>
                </a:lnTo>
                <a:lnTo>
                  <a:pt x="1383791" y="47117"/>
                </a:lnTo>
                <a:lnTo>
                  <a:pt x="1359407" y="50165"/>
                </a:lnTo>
                <a:lnTo>
                  <a:pt x="1360931" y="50165"/>
                </a:lnTo>
                <a:lnTo>
                  <a:pt x="1338071" y="53340"/>
                </a:lnTo>
                <a:lnTo>
                  <a:pt x="1325879" y="54864"/>
                </a:lnTo>
                <a:close/>
              </a:path>
              <a:path w="2801620" h="79375">
                <a:moveTo>
                  <a:pt x="748283" y="45720"/>
                </a:moveTo>
                <a:lnTo>
                  <a:pt x="435863" y="45720"/>
                </a:lnTo>
                <a:lnTo>
                  <a:pt x="388619" y="41148"/>
                </a:lnTo>
                <a:lnTo>
                  <a:pt x="687323" y="41148"/>
                </a:lnTo>
                <a:lnTo>
                  <a:pt x="702563" y="42672"/>
                </a:lnTo>
                <a:lnTo>
                  <a:pt x="717803" y="42672"/>
                </a:lnTo>
                <a:lnTo>
                  <a:pt x="748283" y="45720"/>
                </a:lnTo>
                <a:close/>
              </a:path>
              <a:path w="2801620" h="79375">
                <a:moveTo>
                  <a:pt x="15817" y="45431"/>
                </a:moveTo>
                <a:lnTo>
                  <a:pt x="16763" y="42672"/>
                </a:lnTo>
                <a:lnTo>
                  <a:pt x="16763" y="44958"/>
                </a:lnTo>
                <a:lnTo>
                  <a:pt x="15817" y="45431"/>
                </a:lnTo>
                <a:close/>
              </a:path>
              <a:path w="2801620" h="79375">
                <a:moveTo>
                  <a:pt x="16763" y="44196"/>
                </a:moveTo>
                <a:lnTo>
                  <a:pt x="16763" y="42672"/>
                </a:lnTo>
                <a:lnTo>
                  <a:pt x="18287" y="42672"/>
                </a:lnTo>
                <a:lnTo>
                  <a:pt x="16763" y="44196"/>
                </a:lnTo>
                <a:close/>
              </a:path>
              <a:path w="2801620" h="79375">
                <a:moveTo>
                  <a:pt x="16763" y="44196"/>
                </a:moveTo>
                <a:lnTo>
                  <a:pt x="18287" y="42672"/>
                </a:lnTo>
                <a:lnTo>
                  <a:pt x="18287" y="43433"/>
                </a:lnTo>
                <a:lnTo>
                  <a:pt x="16763" y="44196"/>
                </a:lnTo>
                <a:close/>
              </a:path>
              <a:path w="2801620" h="79375">
                <a:moveTo>
                  <a:pt x="18287" y="43433"/>
                </a:moveTo>
                <a:lnTo>
                  <a:pt x="18287" y="42672"/>
                </a:lnTo>
                <a:lnTo>
                  <a:pt x="19811" y="42672"/>
                </a:lnTo>
                <a:lnTo>
                  <a:pt x="18287" y="43433"/>
                </a:lnTo>
                <a:close/>
              </a:path>
              <a:path w="2801620" h="79375">
                <a:moveTo>
                  <a:pt x="1549145" y="42767"/>
                </a:moveTo>
                <a:lnTo>
                  <a:pt x="1548384" y="42672"/>
                </a:lnTo>
                <a:lnTo>
                  <a:pt x="1549907" y="42672"/>
                </a:lnTo>
                <a:lnTo>
                  <a:pt x="1549145" y="42767"/>
                </a:lnTo>
                <a:close/>
              </a:path>
              <a:path w="2801620" h="79375">
                <a:moveTo>
                  <a:pt x="1574291" y="44196"/>
                </a:moveTo>
                <a:lnTo>
                  <a:pt x="1560575" y="44196"/>
                </a:lnTo>
                <a:lnTo>
                  <a:pt x="1549145" y="42767"/>
                </a:lnTo>
                <a:lnTo>
                  <a:pt x="1549907" y="42672"/>
                </a:lnTo>
                <a:lnTo>
                  <a:pt x="1586484" y="42672"/>
                </a:lnTo>
                <a:lnTo>
                  <a:pt x="1574291" y="44196"/>
                </a:lnTo>
                <a:close/>
              </a:path>
              <a:path w="2801620" h="79375">
                <a:moveTo>
                  <a:pt x="16763" y="44958"/>
                </a:moveTo>
                <a:lnTo>
                  <a:pt x="16763" y="44196"/>
                </a:lnTo>
                <a:lnTo>
                  <a:pt x="18287" y="43433"/>
                </a:lnTo>
                <a:lnTo>
                  <a:pt x="18287" y="44196"/>
                </a:lnTo>
                <a:lnTo>
                  <a:pt x="16763" y="44958"/>
                </a:lnTo>
                <a:close/>
              </a:path>
              <a:path w="2801620" h="79375">
                <a:moveTo>
                  <a:pt x="16763" y="47117"/>
                </a:moveTo>
                <a:lnTo>
                  <a:pt x="15239" y="47117"/>
                </a:lnTo>
                <a:lnTo>
                  <a:pt x="15817" y="45431"/>
                </a:lnTo>
                <a:lnTo>
                  <a:pt x="16763" y="44958"/>
                </a:lnTo>
                <a:lnTo>
                  <a:pt x="16763" y="47117"/>
                </a:lnTo>
                <a:close/>
              </a:path>
              <a:path w="2801620" h="79375">
                <a:moveTo>
                  <a:pt x="15239" y="47117"/>
                </a:moveTo>
                <a:lnTo>
                  <a:pt x="13716" y="47117"/>
                </a:lnTo>
                <a:lnTo>
                  <a:pt x="15239" y="45720"/>
                </a:lnTo>
                <a:lnTo>
                  <a:pt x="15239" y="47117"/>
                </a:lnTo>
                <a:close/>
              </a:path>
              <a:path w="2801620" h="79375">
                <a:moveTo>
                  <a:pt x="17462" y="47117"/>
                </a:moveTo>
                <a:lnTo>
                  <a:pt x="16763" y="47117"/>
                </a:lnTo>
                <a:lnTo>
                  <a:pt x="16763" y="45720"/>
                </a:lnTo>
                <a:lnTo>
                  <a:pt x="17462" y="47117"/>
                </a:lnTo>
                <a:close/>
              </a:path>
              <a:path w="2801620" h="79375">
                <a:moveTo>
                  <a:pt x="883919" y="56388"/>
                </a:moveTo>
                <a:lnTo>
                  <a:pt x="605027" y="56388"/>
                </a:lnTo>
                <a:lnTo>
                  <a:pt x="539495" y="50165"/>
                </a:lnTo>
                <a:lnTo>
                  <a:pt x="524255" y="50165"/>
                </a:lnTo>
                <a:lnTo>
                  <a:pt x="507491" y="48641"/>
                </a:lnTo>
                <a:lnTo>
                  <a:pt x="489203" y="48641"/>
                </a:lnTo>
                <a:lnTo>
                  <a:pt x="452627" y="45720"/>
                </a:lnTo>
                <a:lnTo>
                  <a:pt x="763523" y="45720"/>
                </a:lnTo>
                <a:lnTo>
                  <a:pt x="780287" y="47117"/>
                </a:lnTo>
                <a:lnTo>
                  <a:pt x="778763" y="47117"/>
                </a:lnTo>
                <a:lnTo>
                  <a:pt x="812291" y="50165"/>
                </a:lnTo>
                <a:lnTo>
                  <a:pt x="842771" y="53340"/>
                </a:lnTo>
                <a:lnTo>
                  <a:pt x="856487" y="53340"/>
                </a:lnTo>
                <a:lnTo>
                  <a:pt x="883919" y="56388"/>
                </a:lnTo>
                <a:close/>
              </a:path>
              <a:path w="2801620" h="79375">
                <a:moveTo>
                  <a:pt x="1427987" y="47117"/>
                </a:moveTo>
                <a:lnTo>
                  <a:pt x="1415795" y="45720"/>
                </a:lnTo>
                <a:lnTo>
                  <a:pt x="1440179" y="45720"/>
                </a:lnTo>
                <a:lnTo>
                  <a:pt x="1427987" y="47117"/>
                </a:lnTo>
                <a:close/>
              </a:path>
              <a:path w="2801620" h="79375">
                <a:moveTo>
                  <a:pt x="1490471" y="47117"/>
                </a:moveTo>
                <a:lnTo>
                  <a:pt x="1478279" y="47117"/>
                </a:lnTo>
                <a:lnTo>
                  <a:pt x="1464563" y="45720"/>
                </a:lnTo>
                <a:lnTo>
                  <a:pt x="1502663" y="45720"/>
                </a:lnTo>
                <a:lnTo>
                  <a:pt x="1490471" y="47117"/>
                </a:lnTo>
                <a:close/>
              </a:path>
              <a:path w="2801620" h="79375">
                <a:moveTo>
                  <a:pt x="1296923" y="57912"/>
                </a:moveTo>
                <a:lnTo>
                  <a:pt x="995171" y="57912"/>
                </a:lnTo>
                <a:lnTo>
                  <a:pt x="1007363" y="56388"/>
                </a:lnTo>
                <a:lnTo>
                  <a:pt x="1021079" y="54864"/>
                </a:lnTo>
                <a:lnTo>
                  <a:pt x="1324355" y="54864"/>
                </a:lnTo>
                <a:lnTo>
                  <a:pt x="1296923" y="57912"/>
                </a:lnTo>
                <a:close/>
              </a:path>
              <a:path w="2801620" h="79375">
                <a:moveTo>
                  <a:pt x="1269491" y="59309"/>
                </a:moveTo>
                <a:lnTo>
                  <a:pt x="638555" y="59309"/>
                </a:lnTo>
                <a:lnTo>
                  <a:pt x="603503" y="56388"/>
                </a:lnTo>
                <a:lnTo>
                  <a:pt x="897635" y="56388"/>
                </a:lnTo>
                <a:lnTo>
                  <a:pt x="909827" y="57912"/>
                </a:lnTo>
                <a:lnTo>
                  <a:pt x="1283207" y="57912"/>
                </a:lnTo>
                <a:lnTo>
                  <a:pt x="1269491" y="59309"/>
                </a:lnTo>
                <a:close/>
              </a:path>
              <a:path w="2801620" h="79375">
                <a:moveTo>
                  <a:pt x="1062227" y="76200"/>
                </a:moveTo>
                <a:lnTo>
                  <a:pt x="868679" y="76200"/>
                </a:lnTo>
                <a:lnTo>
                  <a:pt x="841247" y="73025"/>
                </a:lnTo>
                <a:lnTo>
                  <a:pt x="810767" y="70104"/>
                </a:lnTo>
                <a:lnTo>
                  <a:pt x="794003" y="70104"/>
                </a:lnTo>
                <a:lnTo>
                  <a:pt x="778763" y="68580"/>
                </a:lnTo>
                <a:lnTo>
                  <a:pt x="777239" y="68580"/>
                </a:lnTo>
                <a:lnTo>
                  <a:pt x="731519" y="64008"/>
                </a:lnTo>
                <a:lnTo>
                  <a:pt x="701039" y="64008"/>
                </a:lnTo>
                <a:lnTo>
                  <a:pt x="687323" y="62357"/>
                </a:lnTo>
                <a:lnTo>
                  <a:pt x="685800" y="62357"/>
                </a:lnTo>
                <a:lnTo>
                  <a:pt x="655319" y="59309"/>
                </a:lnTo>
                <a:lnTo>
                  <a:pt x="1271016" y="59309"/>
                </a:lnTo>
                <a:lnTo>
                  <a:pt x="1257300" y="60833"/>
                </a:lnTo>
                <a:lnTo>
                  <a:pt x="1243584" y="60833"/>
                </a:lnTo>
                <a:lnTo>
                  <a:pt x="1207007" y="65532"/>
                </a:lnTo>
                <a:lnTo>
                  <a:pt x="1193291" y="67056"/>
                </a:lnTo>
                <a:lnTo>
                  <a:pt x="1181100" y="67056"/>
                </a:lnTo>
                <a:lnTo>
                  <a:pt x="1167384" y="68580"/>
                </a:lnTo>
                <a:lnTo>
                  <a:pt x="1155191" y="70104"/>
                </a:lnTo>
                <a:lnTo>
                  <a:pt x="1141475" y="71628"/>
                </a:lnTo>
                <a:lnTo>
                  <a:pt x="1127759" y="71628"/>
                </a:lnTo>
                <a:lnTo>
                  <a:pt x="1114043" y="73025"/>
                </a:lnTo>
                <a:lnTo>
                  <a:pt x="1100327" y="73025"/>
                </a:lnTo>
                <a:lnTo>
                  <a:pt x="1086611" y="74549"/>
                </a:lnTo>
                <a:lnTo>
                  <a:pt x="1074419" y="74549"/>
                </a:lnTo>
                <a:lnTo>
                  <a:pt x="1062227" y="76200"/>
                </a:lnTo>
                <a:close/>
              </a:path>
              <a:path w="2801620" h="79375">
                <a:moveTo>
                  <a:pt x="1036319" y="77724"/>
                </a:moveTo>
                <a:lnTo>
                  <a:pt x="896111" y="77724"/>
                </a:lnTo>
                <a:lnTo>
                  <a:pt x="882395" y="76200"/>
                </a:lnTo>
                <a:lnTo>
                  <a:pt x="1048511" y="76200"/>
                </a:lnTo>
                <a:lnTo>
                  <a:pt x="1036319" y="77724"/>
                </a:lnTo>
                <a:close/>
              </a:path>
              <a:path w="2801620" h="79375">
                <a:moveTo>
                  <a:pt x="995171" y="79248"/>
                </a:moveTo>
                <a:lnTo>
                  <a:pt x="922019" y="79248"/>
                </a:lnTo>
                <a:lnTo>
                  <a:pt x="909827" y="77724"/>
                </a:lnTo>
                <a:lnTo>
                  <a:pt x="1008887" y="77724"/>
                </a:lnTo>
                <a:lnTo>
                  <a:pt x="995171" y="792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4" name="object 14"/>
          <p:cNvSpPr txBox="1"/>
          <p:nvPr/>
        </p:nvSpPr>
        <p:spPr>
          <a:xfrm>
            <a:off x="8532308" y="6662181"/>
            <a:ext cx="5035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795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Treeing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and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Tracking</a:t>
            </a:r>
            <a:endParaRPr sz="2400"/>
          </a:p>
        </p:txBody>
      </p:sp>
      <p:sp>
        <p:nvSpPr>
          <p:cNvPr id="1048776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22</a:t>
            </a:r>
          </a:p>
        </p:txBody>
      </p:sp>
      <p:sp>
        <p:nvSpPr>
          <p:cNvPr id="1048777" name="object 3"/>
          <p:cNvSpPr txBox="1"/>
          <p:nvPr/>
        </p:nvSpPr>
        <p:spPr>
          <a:xfrm>
            <a:off x="1017479" y="2049242"/>
            <a:ext cx="7844790" cy="3585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Positive ions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ionisation</a:t>
            </a:r>
            <a:r>
              <a:rPr sz="1600" dirty="0">
                <a:latin typeface="Microsoft Sans Serif"/>
                <a:cs typeface="Microsoft Sans Serif"/>
              </a:rPr>
              <a:t> 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collision</a:t>
            </a:r>
            <a:r>
              <a:rPr sz="1600" dirty="0">
                <a:latin typeface="Microsoft Sans Serif"/>
                <a:cs typeface="Microsoft Sans Serif"/>
              </a:rPr>
              <a:t> 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photo-ionisation,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endParaRPr sz="1600">
              <a:latin typeface="Microsoft Sans Serif"/>
              <a:cs typeface="Microsoft Sans Serif"/>
            </a:endParaRPr>
          </a:p>
          <a:p>
            <a:pPr marL="360045">
              <a:lnSpc>
                <a:spcPct val="100000"/>
              </a:lnSpc>
              <a:spcBef>
                <a:spcPts val="1345"/>
              </a:spcBef>
            </a:pPr>
            <a:r>
              <a:rPr sz="1600" spc="-5" dirty="0">
                <a:latin typeface="Microsoft Sans Serif"/>
                <a:cs typeface="Microsoft Sans Serif"/>
              </a:rPr>
              <a:t>being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charged,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travel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towards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7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dirty="0">
                <a:latin typeface="Microsoft Sans Serif"/>
                <a:cs typeface="Microsoft Sans Serif"/>
              </a:rPr>
              <a:t> 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approaching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metallic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emission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up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kinetic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impact.</a:t>
            </a:r>
            <a:endParaRPr sz="1600">
              <a:latin typeface="Microsoft Sans Serif"/>
              <a:cs typeface="Microsoft Sans Serif"/>
            </a:endParaRPr>
          </a:p>
          <a:p>
            <a:pPr marL="360045" marR="142240" indent="-347980">
              <a:lnSpc>
                <a:spcPct val="17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total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namely,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kinetic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ionisation </a:t>
            </a:r>
            <a:r>
              <a:rPr sz="1600" spc="-25" dirty="0">
                <a:latin typeface="Microsoft Sans Serif"/>
                <a:cs typeface="Microsoft Sans Serif"/>
              </a:rPr>
              <a:t>energy,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greater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twice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work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function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metal,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dirty="0">
                <a:latin typeface="Microsoft Sans Serif"/>
                <a:cs typeface="Microsoft Sans Serif"/>
              </a:rPr>
              <a:t> be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ejected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neutralise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ion.</a:t>
            </a:r>
            <a:endParaRPr sz="1600">
              <a:latin typeface="Microsoft Sans Serif"/>
              <a:cs typeface="Microsoft Sans Serif"/>
            </a:endParaRPr>
          </a:p>
          <a:p>
            <a:pPr marL="360045" marR="478155" indent="-347980">
              <a:lnSpc>
                <a:spcPct val="17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emission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principal secondary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Townsend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spark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mechanism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object 2"/>
          <p:cNvSpPr txBox="1">
            <a:spLocks noGrp="1"/>
          </p:cNvSpPr>
          <p:nvPr>
            <p:ph type="title"/>
          </p:nvPr>
        </p:nvSpPr>
        <p:spPr>
          <a:xfrm>
            <a:off x="1018973" y="924617"/>
            <a:ext cx="5795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Treeing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and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20" dirty="0">
                <a:solidFill>
                  <a:srgbClr val="0064BC"/>
                </a:solidFill>
              </a:rPr>
              <a:t>Tracking</a:t>
            </a:r>
            <a:endParaRPr sz="2400"/>
          </a:p>
        </p:txBody>
      </p:sp>
      <p:pic>
        <p:nvPicPr>
          <p:cNvPr id="2097299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5652" y="1761744"/>
            <a:ext cx="8007096" cy="4402836"/>
          </a:xfrm>
          <a:prstGeom prst="rect">
            <a:avLst/>
          </a:prstGeom>
        </p:spPr>
      </p:pic>
      <p:sp>
        <p:nvSpPr>
          <p:cNvPr id="1048779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57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Internal Discharges</a:t>
            </a:r>
            <a:endParaRPr sz="2400"/>
          </a:p>
        </p:txBody>
      </p:sp>
      <p:sp>
        <p:nvSpPr>
          <p:cNvPr id="1048781" name="object 3"/>
          <p:cNvSpPr txBox="1"/>
          <p:nvPr/>
        </p:nvSpPr>
        <p:spPr>
          <a:xfrm>
            <a:off x="1017479" y="2049242"/>
            <a:ext cx="7945120" cy="275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Solid insulating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cavities </a:t>
            </a:r>
            <a:r>
              <a:rPr sz="1600" spc="-10" dirty="0">
                <a:latin typeface="Microsoft Sans Serif"/>
                <a:cs typeface="Microsoft Sans Serif"/>
              </a:rPr>
              <a:t>within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medium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360045">
              <a:lnSpc>
                <a:spcPct val="100000"/>
              </a:lnSpc>
              <a:spcBef>
                <a:spcPts val="1345"/>
              </a:spcBef>
            </a:pPr>
            <a:r>
              <a:rPr sz="1600" spc="-5" dirty="0">
                <a:latin typeface="Microsoft Sans Serif"/>
                <a:cs typeface="Microsoft Sans Serif"/>
              </a:rPr>
              <a:t>boundaries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electrodes.</a:t>
            </a:r>
            <a:endParaRPr sz="1600">
              <a:latin typeface="Microsoft Sans Serif"/>
              <a:cs typeface="Microsoft Sans Serif"/>
            </a:endParaRPr>
          </a:p>
          <a:p>
            <a:pPr marL="360045" marR="203835" indent="-347980">
              <a:lnSpc>
                <a:spcPct val="17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generally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filled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medium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 strength,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constant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medium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1345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Hence,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across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dielectric.</a:t>
            </a:r>
            <a:endParaRPr sz="1600">
              <a:latin typeface="Microsoft Sans Serif"/>
              <a:cs typeface="Microsoft Sans Serif"/>
            </a:endParaRPr>
          </a:p>
          <a:p>
            <a:pPr marL="360045" marR="363855" indent="-347980">
              <a:lnSpc>
                <a:spcPct val="17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normal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exceed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their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occur.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82" name="object 4"/>
          <p:cNvSpPr/>
          <p:nvPr/>
        </p:nvSpPr>
        <p:spPr>
          <a:xfrm>
            <a:off x="932688" y="848868"/>
            <a:ext cx="597535" cy="538480"/>
          </a:xfrm>
          <a:custGeom>
            <a:avLst/>
            <a:gdLst/>
            <a:ahLst/>
            <a:cxnLst/>
            <a:rect l="l" t="t" r="r" b="b"/>
            <a:pathLst>
              <a:path w="597535" h="538480">
                <a:moveTo>
                  <a:pt x="553720" y="57911"/>
                </a:moveTo>
                <a:lnTo>
                  <a:pt x="516636" y="57911"/>
                </a:lnTo>
                <a:lnTo>
                  <a:pt x="562356" y="16763"/>
                </a:lnTo>
                <a:lnTo>
                  <a:pt x="576071" y="4571"/>
                </a:lnTo>
                <a:lnTo>
                  <a:pt x="580644" y="0"/>
                </a:lnTo>
                <a:lnTo>
                  <a:pt x="588263" y="0"/>
                </a:lnTo>
                <a:lnTo>
                  <a:pt x="597408" y="9143"/>
                </a:lnTo>
                <a:lnTo>
                  <a:pt x="597408" y="15239"/>
                </a:lnTo>
                <a:lnTo>
                  <a:pt x="592836" y="19811"/>
                </a:lnTo>
                <a:lnTo>
                  <a:pt x="579120" y="35052"/>
                </a:lnTo>
                <a:lnTo>
                  <a:pt x="553720" y="57911"/>
                </a:lnTo>
                <a:close/>
              </a:path>
              <a:path w="597535" h="538480">
                <a:moveTo>
                  <a:pt x="150876" y="475487"/>
                </a:moveTo>
                <a:lnTo>
                  <a:pt x="150876" y="473964"/>
                </a:lnTo>
                <a:lnTo>
                  <a:pt x="124968" y="473964"/>
                </a:lnTo>
                <a:lnTo>
                  <a:pt x="131064" y="463295"/>
                </a:lnTo>
                <a:lnTo>
                  <a:pt x="138684" y="451103"/>
                </a:lnTo>
                <a:lnTo>
                  <a:pt x="146304" y="437387"/>
                </a:lnTo>
                <a:lnTo>
                  <a:pt x="156972" y="423672"/>
                </a:lnTo>
                <a:lnTo>
                  <a:pt x="178308" y="391668"/>
                </a:lnTo>
                <a:lnTo>
                  <a:pt x="207264" y="358139"/>
                </a:lnTo>
                <a:lnTo>
                  <a:pt x="224028" y="341375"/>
                </a:lnTo>
                <a:lnTo>
                  <a:pt x="222504" y="341375"/>
                </a:lnTo>
                <a:lnTo>
                  <a:pt x="239268" y="326135"/>
                </a:lnTo>
                <a:lnTo>
                  <a:pt x="254508" y="307847"/>
                </a:lnTo>
                <a:lnTo>
                  <a:pt x="254508" y="306323"/>
                </a:lnTo>
                <a:lnTo>
                  <a:pt x="272796" y="288035"/>
                </a:lnTo>
                <a:lnTo>
                  <a:pt x="289560" y="269747"/>
                </a:lnTo>
                <a:lnTo>
                  <a:pt x="289560" y="268223"/>
                </a:lnTo>
                <a:lnTo>
                  <a:pt x="307848" y="249935"/>
                </a:lnTo>
                <a:lnTo>
                  <a:pt x="364236" y="198119"/>
                </a:lnTo>
                <a:lnTo>
                  <a:pt x="400812" y="161543"/>
                </a:lnTo>
                <a:lnTo>
                  <a:pt x="419100" y="144779"/>
                </a:lnTo>
                <a:lnTo>
                  <a:pt x="435863" y="128015"/>
                </a:lnTo>
                <a:lnTo>
                  <a:pt x="451104" y="111252"/>
                </a:lnTo>
                <a:lnTo>
                  <a:pt x="467867" y="96011"/>
                </a:lnTo>
                <a:lnTo>
                  <a:pt x="484632" y="82295"/>
                </a:lnTo>
                <a:lnTo>
                  <a:pt x="484632" y="80771"/>
                </a:lnTo>
                <a:lnTo>
                  <a:pt x="501396" y="68579"/>
                </a:lnTo>
                <a:lnTo>
                  <a:pt x="516636" y="56387"/>
                </a:lnTo>
                <a:lnTo>
                  <a:pt x="516636" y="57911"/>
                </a:lnTo>
                <a:lnTo>
                  <a:pt x="553720" y="57911"/>
                </a:lnTo>
                <a:lnTo>
                  <a:pt x="548640" y="62483"/>
                </a:lnTo>
                <a:lnTo>
                  <a:pt x="531875" y="76200"/>
                </a:lnTo>
                <a:lnTo>
                  <a:pt x="516636" y="88391"/>
                </a:lnTo>
                <a:lnTo>
                  <a:pt x="516636" y="89915"/>
                </a:lnTo>
                <a:lnTo>
                  <a:pt x="501967" y="100583"/>
                </a:lnTo>
                <a:lnTo>
                  <a:pt x="501396" y="100583"/>
                </a:lnTo>
                <a:lnTo>
                  <a:pt x="484632" y="114300"/>
                </a:lnTo>
                <a:lnTo>
                  <a:pt x="486156" y="114300"/>
                </a:lnTo>
                <a:lnTo>
                  <a:pt x="469392" y="129539"/>
                </a:lnTo>
                <a:lnTo>
                  <a:pt x="452628" y="146304"/>
                </a:lnTo>
                <a:lnTo>
                  <a:pt x="452755" y="146304"/>
                </a:lnTo>
                <a:lnTo>
                  <a:pt x="437387" y="163067"/>
                </a:lnTo>
                <a:lnTo>
                  <a:pt x="435863" y="163067"/>
                </a:lnTo>
                <a:lnTo>
                  <a:pt x="417575" y="179831"/>
                </a:lnTo>
                <a:lnTo>
                  <a:pt x="399287" y="198119"/>
                </a:lnTo>
                <a:lnTo>
                  <a:pt x="381000" y="214883"/>
                </a:lnTo>
                <a:lnTo>
                  <a:pt x="361187" y="234695"/>
                </a:lnTo>
                <a:lnTo>
                  <a:pt x="324612" y="268223"/>
                </a:lnTo>
                <a:lnTo>
                  <a:pt x="309245" y="284987"/>
                </a:lnTo>
                <a:lnTo>
                  <a:pt x="307848" y="284987"/>
                </a:lnTo>
                <a:lnTo>
                  <a:pt x="272796" y="323087"/>
                </a:lnTo>
                <a:lnTo>
                  <a:pt x="257556" y="341375"/>
                </a:lnTo>
                <a:lnTo>
                  <a:pt x="256032" y="342900"/>
                </a:lnTo>
                <a:lnTo>
                  <a:pt x="240791" y="359663"/>
                </a:lnTo>
                <a:lnTo>
                  <a:pt x="224028" y="374903"/>
                </a:lnTo>
                <a:lnTo>
                  <a:pt x="210312" y="390144"/>
                </a:lnTo>
                <a:lnTo>
                  <a:pt x="196596" y="406907"/>
                </a:lnTo>
                <a:lnTo>
                  <a:pt x="185928" y="422148"/>
                </a:lnTo>
                <a:lnTo>
                  <a:pt x="175260" y="435864"/>
                </a:lnTo>
                <a:lnTo>
                  <a:pt x="167030" y="449580"/>
                </a:lnTo>
                <a:lnTo>
                  <a:pt x="166116" y="449580"/>
                </a:lnTo>
                <a:lnTo>
                  <a:pt x="158496" y="463295"/>
                </a:lnTo>
                <a:lnTo>
                  <a:pt x="150876" y="475487"/>
                </a:lnTo>
                <a:close/>
              </a:path>
              <a:path w="597535" h="538480">
                <a:moveTo>
                  <a:pt x="499871" y="102107"/>
                </a:moveTo>
                <a:lnTo>
                  <a:pt x="501396" y="100583"/>
                </a:lnTo>
                <a:lnTo>
                  <a:pt x="501967" y="100583"/>
                </a:lnTo>
                <a:lnTo>
                  <a:pt x="499871" y="102107"/>
                </a:lnTo>
                <a:close/>
              </a:path>
              <a:path w="597535" h="538480">
                <a:moveTo>
                  <a:pt x="452755" y="146304"/>
                </a:moveTo>
                <a:lnTo>
                  <a:pt x="452628" y="146304"/>
                </a:lnTo>
                <a:lnTo>
                  <a:pt x="454152" y="144779"/>
                </a:lnTo>
                <a:lnTo>
                  <a:pt x="452755" y="146304"/>
                </a:lnTo>
                <a:close/>
              </a:path>
              <a:path w="597535" h="538480">
                <a:moveTo>
                  <a:pt x="307848" y="286511"/>
                </a:moveTo>
                <a:lnTo>
                  <a:pt x="307848" y="284987"/>
                </a:lnTo>
                <a:lnTo>
                  <a:pt x="309245" y="284987"/>
                </a:lnTo>
                <a:lnTo>
                  <a:pt x="307848" y="286511"/>
                </a:lnTo>
                <a:close/>
              </a:path>
              <a:path w="597535" h="538480">
                <a:moveTo>
                  <a:pt x="34543" y="442467"/>
                </a:moveTo>
                <a:lnTo>
                  <a:pt x="33528" y="441960"/>
                </a:lnTo>
                <a:lnTo>
                  <a:pt x="32004" y="440435"/>
                </a:lnTo>
                <a:lnTo>
                  <a:pt x="28956" y="438911"/>
                </a:lnTo>
                <a:lnTo>
                  <a:pt x="30480" y="437387"/>
                </a:lnTo>
                <a:lnTo>
                  <a:pt x="32004" y="434339"/>
                </a:lnTo>
                <a:lnTo>
                  <a:pt x="44196" y="422148"/>
                </a:lnTo>
                <a:lnTo>
                  <a:pt x="47243" y="422148"/>
                </a:lnTo>
                <a:lnTo>
                  <a:pt x="48768" y="423672"/>
                </a:lnTo>
                <a:lnTo>
                  <a:pt x="50291" y="423672"/>
                </a:lnTo>
                <a:lnTo>
                  <a:pt x="50291" y="426719"/>
                </a:lnTo>
                <a:lnTo>
                  <a:pt x="48768" y="426719"/>
                </a:lnTo>
                <a:lnTo>
                  <a:pt x="36576" y="438911"/>
                </a:lnTo>
                <a:lnTo>
                  <a:pt x="38100" y="438911"/>
                </a:lnTo>
                <a:lnTo>
                  <a:pt x="34543" y="442467"/>
                </a:lnTo>
                <a:close/>
              </a:path>
              <a:path w="597535" h="538480">
                <a:moveTo>
                  <a:pt x="18287" y="435864"/>
                </a:moveTo>
                <a:lnTo>
                  <a:pt x="12191" y="435864"/>
                </a:lnTo>
                <a:lnTo>
                  <a:pt x="15239" y="434339"/>
                </a:lnTo>
                <a:lnTo>
                  <a:pt x="18287" y="435864"/>
                </a:lnTo>
                <a:close/>
              </a:path>
              <a:path w="597535" h="538480">
                <a:moveTo>
                  <a:pt x="10668" y="455676"/>
                </a:moveTo>
                <a:lnTo>
                  <a:pt x="7620" y="454152"/>
                </a:lnTo>
                <a:lnTo>
                  <a:pt x="3048" y="454152"/>
                </a:lnTo>
                <a:lnTo>
                  <a:pt x="0" y="449580"/>
                </a:lnTo>
                <a:lnTo>
                  <a:pt x="0" y="440435"/>
                </a:lnTo>
                <a:lnTo>
                  <a:pt x="3048" y="437387"/>
                </a:lnTo>
                <a:lnTo>
                  <a:pt x="7620" y="435864"/>
                </a:lnTo>
                <a:lnTo>
                  <a:pt x="21336" y="435864"/>
                </a:lnTo>
                <a:lnTo>
                  <a:pt x="22860" y="437387"/>
                </a:lnTo>
                <a:lnTo>
                  <a:pt x="25908" y="438911"/>
                </a:lnTo>
                <a:lnTo>
                  <a:pt x="28956" y="438911"/>
                </a:lnTo>
                <a:lnTo>
                  <a:pt x="27432" y="440435"/>
                </a:lnTo>
                <a:lnTo>
                  <a:pt x="25908" y="443483"/>
                </a:lnTo>
                <a:lnTo>
                  <a:pt x="22860" y="446531"/>
                </a:lnTo>
                <a:lnTo>
                  <a:pt x="16764" y="446531"/>
                </a:lnTo>
                <a:lnTo>
                  <a:pt x="17839" y="447069"/>
                </a:lnTo>
                <a:lnTo>
                  <a:pt x="10668" y="455676"/>
                </a:lnTo>
                <a:close/>
              </a:path>
              <a:path w="597535" h="538480">
                <a:moveTo>
                  <a:pt x="30480" y="448056"/>
                </a:moveTo>
                <a:lnTo>
                  <a:pt x="21336" y="448056"/>
                </a:lnTo>
                <a:lnTo>
                  <a:pt x="25908" y="443483"/>
                </a:lnTo>
                <a:lnTo>
                  <a:pt x="27432" y="440435"/>
                </a:lnTo>
                <a:lnTo>
                  <a:pt x="28956" y="438911"/>
                </a:lnTo>
                <a:lnTo>
                  <a:pt x="32004" y="440435"/>
                </a:lnTo>
                <a:lnTo>
                  <a:pt x="34290" y="442721"/>
                </a:lnTo>
                <a:lnTo>
                  <a:pt x="32004" y="445007"/>
                </a:lnTo>
                <a:lnTo>
                  <a:pt x="33528" y="445007"/>
                </a:lnTo>
                <a:lnTo>
                  <a:pt x="30480" y="446531"/>
                </a:lnTo>
                <a:lnTo>
                  <a:pt x="32004" y="446531"/>
                </a:lnTo>
                <a:lnTo>
                  <a:pt x="30480" y="448056"/>
                </a:lnTo>
                <a:close/>
              </a:path>
              <a:path w="597535" h="538480">
                <a:moveTo>
                  <a:pt x="34290" y="442721"/>
                </a:moveTo>
                <a:lnTo>
                  <a:pt x="33528" y="441960"/>
                </a:lnTo>
                <a:lnTo>
                  <a:pt x="34290" y="442721"/>
                </a:lnTo>
                <a:close/>
              </a:path>
              <a:path w="597535" h="538480">
                <a:moveTo>
                  <a:pt x="34290" y="442721"/>
                </a:moveTo>
                <a:lnTo>
                  <a:pt x="33528" y="441960"/>
                </a:lnTo>
                <a:lnTo>
                  <a:pt x="34543" y="442467"/>
                </a:lnTo>
                <a:lnTo>
                  <a:pt x="34290" y="442721"/>
                </a:lnTo>
                <a:close/>
              </a:path>
              <a:path w="597535" h="538480">
                <a:moveTo>
                  <a:pt x="36576" y="443483"/>
                </a:moveTo>
                <a:lnTo>
                  <a:pt x="35052" y="443483"/>
                </a:lnTo>
                <a:lnTo>
                  <a:pt x="34290" y="442721"/>
                </a:lnTo>
                <a:lnTo>
                  <a:pt x="34543" y="442467"/>
                </a:lnTo>
                <a:lnTo>
                  <a:pt x="36576" y="443483"/>
                </a:lnTo>
                <a:close/>
              </a:path>
              <a:path w="597535" h="538480">
                <a:moveTo>
                  <a:pt x="44196" y="449580"/>
                </a:moveTo>
                <a:lnTo>
                  <a:pt x="28956" y="449580"/>
                </a:lnTo>
                <a:lnTo>
                  <a:pt x="32004" y="446531"/>
                </a:lnTo>
                <a:lnTo>
                  <a:pt x="30480" y="446531"/>
                </a:lnTo>
                <a:lnTo>
                  <a:pt x="33528" y="445007"/>
                </a:lnTo>
                <a:lnTo>
                  <a:pt x="32004" y="445007"/>
                </a:lnTo>
                <a:lnTo>
                  <a:pt x="34290" y="442721"/>
                </a:lnTo>
                <a:lnTo>
                  <a:pt x="35052" y="443483"/>
                </a:lnTo>
                <a:lnTo>
                  <a:pt x="36576" y="443483"/>
                </a:lnTo>
                <a:lnTo>
                  <a:pt x="41148" y="448056"/>
                </a:lnTo>
                <a:lnTo>
                  <a:pt x="42672" y="448056"/>
                </a:lnTo>
                <a:lnTo>
                  <a:pt x="44196" y="449580"/>
                </a:lnTo>
                <a:close/>
              </a:path>
              <a:path w="597535" h="538480">
                <a:moveTo>
                  <a:pt x="17839" y="447069"/>
                </a:moveTo>
                <a:lnTo>
                  <a:pt x="16764" y="446531"/>
                </a:lnTo>
                <a:lnTo>
                  <a:pt x="18287" y="446531"/>
                </a:lnTo>
                <a:lnTo>
                  <a:pt x="17839" y="447069"/>
                </a:lnTo>
                <a:close/>
              </a:path>
              <a:path w="597535" h="538480">
                <a:moveTo>
                  <a:pt x="18287" y="447293"/>
                </a:moveTo>
                <a:lnTo>
                  <a:pt x="17839" y="447069"/>
                </a:lnTo>
                <a:lnTo>
                  <a:pt x="18287" y="446531"/>
                </a:lnTo>
                <a:lnTo>
                  <a:pt x="18287" y="447293"/>
                </a:lnTo>
                <a:close/>
              </a:path>
              <a:path w="597535" h="538480">
                <a:moveTo>
                  <a:pt x="19812" y="448056"/>
                </a:moveTo>
                <a:lnTo>
                  <a:pt x="18287" y="447293"/>
                </a:lnTo>
                <a:lnTo>
                  <a:pt x="18287" y="446531"/>
                </a:lnTo>
                <a:lnTo>
                  <a:pt x="19812" y="448056"/>
                </a:lnTo>
                <a:close/>
              </a:path>
              <a:path w="597535" h="538480">
                <a:moveTo>
                  <a:pt x="21336" y="448056"/>
                </a:moveTo>
                <a:lnTo>
                  <a:pt x="19812" y="448056"/>
                </a:lnTo>
                <a:lnTo>
                  <a:pt x="18287" y="446531"/>
                </a:lnTo>
                <a:lnTo>
                  <a:pt x="22860" y="446531"/>
                </a:lnTo>
                <a:lnTo>
                  <a:pt x="21336" y="448056"/>
                </a:lnTo>
                <a:close/>
              </a:path>
              <a:path w="597535" h="538480">
                <a:moveTo>
                  <a:pt x="42672" y="448056"/>
                </a:moveTo>
                <a:lnTo>
                  <a:pt x="41148" y="448056"/>
                </a:lnTo>
                <a:lnTo>
                  <a:pt x="41148" y="446531"/>
                </a:lnTo>
                <a:lnTo>
                  <a:pt x="42672" y="448056"/>
                </a:lnTo>
                <a:close/>
              </a:path>
              <a:path w="597535" h="538480">
                <a:moveTo>
                  <a:pt x="10668" y="455676"/>
                </a:moveTo>
                <a:lnTo>
                  <a:pt x="17839" y="447069"/>
                </a:lnTo>
                <a:lnTo>
                  <a:pt x="18287" y="447293"/>
                </a:lnTo>
                <a:lnTo>
                  <a:pt x="18287" y="449580"/>
                </a:lnTo>
                <a:lnTo>
                  <a:pt x="30480" y="449580"/>
                </a:lnTo>
                <a:lnTo>
                  <a:pt x="25908" y="454152"/>
                </a:lnTo>
                <a:lnTo>
                  <a:pt x="12191" y="454152"/>
                </a:lnTo>
                <a:lnTo>
                  <a:pt x="13411" y="454761"/>
                </a:lnTo>
                <a:lnTo>
                  <a:pt x="10668" y="455676"/>
                </a:lnTo>
                <a:close/>
              </a:path>
              <a:path w="597535" h="538480">
                <a:moveTo>
                  <a:pt x="28956" y="449580"/>
                </a:moveTo>
                <a:lnTo>
                  <a:pt x="18287" y="449580"/>
                </a:lnTo>
                <a:lnTo>
                  <a:pt x="18287" y="447293"/>
                </a:lnTo>
                <a:lnTo>
                  <a:pt x="19812" y="448056"/>
                </a:lnTo>
                <a:lnTo>
                  <a:pt x="30480" y="448056"/>
                </a:lnTo>
                <a:lnTo>
                  <a:pt x="28956" y="449580"/>
                </a:lnTo>
                <a:close/>
              </a:path>
              <a:path w="597535" h="538480">
                <a:moveTo>
                  <a:pt x="53339" y="457199"/>
                </a:moveTo>
                <a:lnTo>
                  <a:pt x="22860" y="457199"/>
                </a:lnTo>
                <a:lnTo>
                  <a:pt x="25908" y="455676"/>
                </a:lnTo>
                <a:lnTo>
                  <a:pt x="25908" y="454152"/>
                </a:lnTo>
                <a:lnTo>
                  <a:pt x="30480" y="449580"/>
                </a:lnTo>
                <a:lnTo>
                  <a:pt x="45720" y="449580"/>
                </a:lnTo>
                <a:lnTo>
                  <a:pt x="53339" y="457199"/>
                </a:lnTo>
                <a:close/>
              </a:path>
              <a:path w="597535" h="538480">
                <a:moveTo>
                  <a:pt x="166116" y="451103"/>
                </a:moveTo>
                <a:lnTo>
                  <a:pt x="166116" y="449580"/>
                </a:lnTo>
                <a:lnTo>
                  <a:pt x="167030" y="449580"/>
                </a:lnTo>
                <a:lnTo>
                  <a:pt x="166116" y="451103"/>
                </a:lnTo>
                <a:close/>
              </a:path>
              <a:path w="597535" h="538480">
                <a:moveTo>
                  <a:pt x="10668" y="455676"/>
                </a:moveTo>
                <a:lnTo>
                  <a:pt x="6096" y="454152"/>
                </a:lnTo>
                <a:lnTo>
                  <a:pt x="7620" y="454152"/>
                </a:lnTo>
                <a:lnTo>
                  <a:pt x="10668" y="455676"/>
                </a:lnTo>
                <a:close/>
              </a:path>
              <a:path w="597535" h="538480">
                <a:moveTo>
                  <a:pt x="13411" y="454761"/>
                </a:moveTo>
                <a:lnTo>
                  <a:pt x="12191" y="454152"/>
                </a:lnTo>
                <a:lnTo>
                  <a:pt x="15239" y="454152"/>
                </a:lnTo>
                <a:lnTo>
                  <a:pt x="13411" y="454761"/>
                </a:lnTo>
                <a:close/>
              </a:path>
              <a:path w="597535" h="538480">
                <a:moveTo>
                  <a:pt x="15239" y="455676"/>
                </a:moveTo>
                <a:lnTo>
                  <a:pt x="13411" y="454761"/>
                </a:lnTo>
                <a:lnTo>
                  <a:pt x="15239" y="454152"/>
                </a:lnTo>
                <a:lnTo>
                  <a:pt x="15239" y="455676"/>
                </a:lnTo>
                <a:close/>
              </a:path>
              <a:path w="597535" h="538480">
                <a:moveTo>
                  <a:pt x="18288" y="455676"/>
                </a:moveTo>
                <a:lnTo>
                  <a:pt x="15239" y="455676"/>
                </a:lnTo>
                <a:lnTo>
                  <a:pt x="15239" y="454152"/>
                </a:lnTo>
                <a:lnTo>
                  <a:pt x="18288" y="455676"/>
                </a:lnTo>
                <a:close/>
              </a:path>
              <a:path w="597535" h="538480">
                <a:moveTo>
                  <a:pt x="59436" y="461772"/>
                </a:moveTo>
                <a:lnTo>
                  <a:pt x="27432" y="461772"/>
                </a:lnTo>
                <a:lnTo>
                  <a:pt x="24384" y="460248"/>
                </a:lnTo>
                <a:lnTo>
                  <a:pt x="22860" y="460248"/>
                </a:lnTo>
                <a:lnTo>
                  <a:pt x="22860" y="458723"/>
                </a:lnTo>
                <a:lnTo>
                  <a:pt x="20421" y="457504"/>
                </a:lnTo>
                <a:lnTo>
                  <a:pt x="21336" y="457199"/>
                </a:lnTo>
                <a:lnTo>
                  <a:pt x="15239" y="454152"/>
                </a:lnTo>
                <a:lnTo>
                  <a:pt x="25908" y="454152"/>
                </a:lnTo>
                <a:lnTo>
                  <a:pt x="25908" y="455676"/>
                </a:lnTo>
                <a:lnTo>
                  <a:pt x="22860" y="457199"/>
                </a:lnTo>
                <a:lnTo>
                  <a:pt x="54864" y="457199"/>
                </a:lnTo>
                <a:lnTo>
                  <a:pt x="57912" y="460248"/>
                </a:lnTo>
                <a:lnTo>
                  <a:pt x="24384" y="460248"/>
                </a:lnTo>
                <a:lnTo>
                  <a:pt x="25908" y="461264"/>
                </a:lnTo>
                <a:lnTo>
                  <a:pt x="58928" y="461264"/>
                </a:lnTo>
                <a:lnTo>
                  <a:pt x="59436" y="461772"/>
                </a:lnTo>
                <a:close/>
              </a:path>
              <a:path w="597535" h="538480">
                <a:moveTo>
                  <a:pt x="20421" y="457504"/>
                </a:moveTo>
                <a:lnTo>
                  <a:pt x="19812" y="457199"/>
                </a:lnTo>
                <a:lnTo>
                  <a:pt x="12191" y="457199"/>
                </a:lnTo>
                <a:lnTo>
                  <a:pt x="10668" y="455676"/>
                </a:lnTo>
                <a:lnTo>
                  <a:pt x="13411" y="454761"/>
                </a:lnTo>
                <a:lnTo>
                  <a:pt x="15239" y="455676"/>
                </a:lnTo>
                <a:lnTo>
                  <a:pt x="18288" y="455676"/>
                </a:lnTo>
                <a:lnTo>
                  <a:pt x="21336" y="457199"/>
                </a:lnTo>
                <a:lnTo>
                  <a:pt x="20421" y="457504"/>
                </a:lnTo>
                <a:close/>
              </a:path>
              <a:path w="597535" h="538480">
                <a:moveTo>
                  <a:pt x="16764" y="458723"/>
                </a:moveTo>
                <a:lnTo>
                  <a:pt x="15239" y="457199"/>
                </a:lnTo>
                <a:lnTo>
                  <a:pt x="19812" y="457199"/>
                </a:lnTo>
                <a:lnTo>
                  <a:pt x="20421" y="457504"/>
                </a:lnTo>
                <a:lnTo>
                  <a:pt x="16764" y="458723"/>
                </a:lnTo>
                <a:close/>
              </a:path>
              <a:path w="597535" h="538480">
                <a:moveTo>
                  <a:pt x="27432" y="461772"/>
                </a:moveTo>
                <a:lnTo>
                  <a:pt x="25908" y="461264"/>
                </a:lnTo>
                <a:lnTo>
                  <a:pt x="24384" y="460248"/>
                </a:lnTo>
                <a:lnTo>
                  <a:pt x="27432" y="461772"/>
                </a:lnTo>
                <a:close/>
              </a:path>
              <a:path w="597535" h="538480">
                <a:moveTo>
                  <a:pt x="125984" y="519683"/>
                </a:moveTo>
                <a:lnTo>
                  <a:pt x="86868" y="519683"/>
                </a:lnTo>
                <a:lnTo>
                  <a:pt x="82296" y="515111"/>
                </a:lnTo>
                <a:lnTo>
                  <a:pt x="80772" y="515111"/>
                </a:lnTo>
                <a:lnTo>
                  <a:pt x="77724" y="510539"/>
                </a:lnTo>
                <a:lnTo>
                  <a:pt x="73152" y="505968"/>
                </a:lnTo>
                <a:lnTo>
                  <a:pt x="70104" y="501395"/>
                </a:lnTo>
                <a:lnTo>
                  <a:pt x="62484" y="493776"/>
                </a:lnTo>
                <a:lnTo>
                  <a:pt x="57912" y="490727"/>
                </a:lnTo>
                <a:lnTo>
                  <a:pt x="53339" y="486156"/>
                </a:lnTo>
                <a:lnTo>
                  <a:pt x="53339" y="484631"/>
                </a:lnTo>
                <a:lnTo>
                  <a:pt x="48768" y="480060"/>
                </a:lnTo>
                <a:lnTo>
                  <a:pt x="44196" y="477011"/>
                </a:lnTo>
                <a:lnTo>
                  <a:pt x="33528" y="466344"/>
                </a:lnTo>
                <a:lnTo>
                  <a:pt x="25908" y="461264"/>
                </a:lnTo>
                <a:lnTo>
                  <a:pt x="27432" y="461772"/>
                </a:lnTo>
                <a:lnTo>
                  <a:pt x="59436" y="461772"/>
                </a:lnTo>
                <a:lnTo>
                  <a:pt x="62484" y="466344"/>
                </a:lnTo>
                <a:lnTo>
                  <a:pt x="64008" y="466344"/>
                </a:lnTo>
                <a:lnTo>
                  <a:pt x="67056" y="470915"/>
                </a:lnTo>
                <a:lnTo>
                  <a:pt x="71628" y="475487"/>
                </a:lnTo>
                <a:lnTo>
                  <a:pt x="76200" y="478535"/>
                </a:lnTo>
                <a:lnTo>
                  <a:pt x="85343" y="487680"/>
                </a:lnTo>
                <a:lnTo>
                  <a:pt x="88391" y="492252"/>
                </a:lnTo>
                <a:lnTo>
                  <a:pt x="89916" y="492252"/>
                </a:lnTo>
                <a:lnTo>
                  <a:pt x="92964" y="496823"/>
                </a:lnTo>
                <a:lnTo>
                  <a:pt x="96012" y="499872"/>
                </a:lnTo>
                <a:lnTo>
                  <a:pt x="94487" y="499872"/>
                </a:lnTo>
                <a:lnTo>
                  <a:pt x="99060" y="502919"/>
                </a:lnTo>
                <a:lnTo>
                  <a:pt x="106070" y="509930"/>
                </a:lnTo>
                <a:lnTo>
                  <a:pt x="103632" y="513587"/>
                </a:lnTo>
                <a:lnTo>
                  <a:pt x="102108" y="516635"/>
                </a:lnTo>
                <a:lnTo>
                  <a:pt x="100584" y="516635"/>
                </a:lnTo>
                <a:lnTo>
                  <a:pt x="99060" y="518160"/>
                </a:lnTo>
                <a:lnTo>
                  <a:pt x="127000" y="518160"/>
                </a:lnTo>
                <a:lnTo>
                  <a:pt x="125984" y="519683"/>
                </a:lnTo>
                <a:close/>
              </a:path>
              <a:path w="597535" h="538480">
                <a:moveTo>
                  <a:pt x="133349" y="505968"/>
                </a:moveTo>
                <a:lnTo>
                  <a:pt x="108204" y="505968"/>
                </a:lnTo>
                <a:lnTo>
                  <a:pt x="111252" y="499872"/>
                </a:lnTo>
                <a:lnTo>
                  <a:pt x="111252" y="498348"/>
                </a:lnTo>
                <a:lnTo>
                  <a:pt x="115824" y="492252"/>
                </a:lnTo>
                <a:lnTo>
                  <a:pt x="120396" y="483107"/>
                </a:lnTo>
                <a:lnTo>
                  <a:pt x="126491" y="473964"/>
                </a:lnTo>
                <a:lnTo>
                  <a:pt x="150876" y="473964"/>
                </a:lnTo>
                <a:lnTo>
                  <a:pt x="144780" y="486156"/>
                </a:lnTo>
                <a:lnTo>
                  <a:pt x="138684" y="495299"/>
                </a:lnTo>
                <a:lnTo>
                  <a:pt x="140208" y="495299"/>
                </a:lnTo>
                <a:lnTo>
                  <a:pt x="135636" y="502919"/>
                </a:lnTo>
                <a:lnTo>
                  <a:pt x="133349" y="505968"/>
                </a:lnTo>
                <a:close/>
              </a:path>
              <a:path w="597535" h="538480">
                <a:moveTo>
                  <a:pt x="128016" y="515111"/>
                </a:moveTo>
                <a:lnTo>
                  <a:pt x="109728" y="515111"/>
                </a:lnTo>
                <a:lnTo>
                  <a:pt x="106680" y="512064"/>
                </a:lnTo>
                <a:lnTo>
                  <a:pt x="106680" y="510539"/>
                </a:lnTo>
                <a:lnTo>
                  <a:pt x="106070" y="509930"/>
                </a:lnTo>
                <a:lnTo>
                  <a:pt x="106680" y="509015"/>
                </a:lnTo>
                <a:lnTo>
                  <a:pt x="108204" y="504444"/>
                </a:lnTo>
                <a:lnTo>
                  <a:pt x="108204" y="505968"/>
                </a:lnTo>
                <a:lnTo>
                  <a:pt x="133349" y="505968"/>
                </a:lnTo>
                <a:lnTo>
                  <a:pt x="131064" y="509015"/>
                </a:lnTo>
                <a:lnTo>
                  <a:pt x="128016" y="515111"/>
                </a:lnTo>
                <a:close/>
              </a:path>
              <a:path w="597535" h="538480">
                <a:moveTo>
                  <a:pt x="99060" y="518160"/>
                </a:moveTo>
                <a:lnTo>
                  <a:pt x="100584" y="516635"/>
                </a:lnTo>
                <a:lnTo>
                  <a:pt x="102108" y="516635"/>
                </a:lnTo>
                <a:lnTo>
                  <a:pt x="103632" y="513587"/>
                </a:lnTo>
                <a:lnTo>
                  <a:pt x="106070" y="509930"/>
                </a:lnTo>
                <a:lnTo>
                  <a:pt x="106680" y="510539"/>
                </a:lnTo>
                <a:lnTo>
                  <a:pt x="106680" y="512064"/>
                </a:lnTo>
                <a:lnTo>
                  <a:pt x="109728" y="515111"/>
                </a:lnTo>
                <a:lnTo>
                  <a:pt x="108204" y="515111"/>
                </a:lnTo>
                <a:lnTo>
                  <a:pt x="109728" y="516635"/>
                </a:lnTo>
                <a:lnTo>
                  <a:pt x="99060" y="518160"/>
                </a:lnTo>
                <a:close/>
              </a:path>
              <a:path w="597535" h="538480">
                <a:moveTo>
                  <a:pt x="128016" y="516635"/>
                </a:moveTo>
                <a:lnTo>
                  <a:pt x="111252" y="516635"/>
                </a:lnTo>
                <a:lnTo>
                  <a:pt x="109061" y="514445"/>
                </a:lnTo>
                <a:lnTo>
                  <a:pt x="109728" y="515111"/>
                </a:lnTo>
                <a:lnTo>
                  <a:pt x="128016" y="515111"/>
                </a:lnTo>
                <a:lnTo>
                  <a:pt x="128016" y="516635"/>
                </a:lnTo>
                <a:close/>
              </a:path>
              <a:path w="597535" h="538480">
                <a:moveTo>
                  <a:pt x="109728" y="516635"/>
                </a:moveTo>
                <a:lnTo>
                  <a:pt x="108204" y="515111"/>
                </a:lnTo>
                <a:lnTo>
                  <a:pt x="109728" y="516635"/>
                </a:lnTo>
                <a:close/>
              </a:path>
              <a:path w="597535" h="538480">
                <a:moveTo>
                  <a:pt x="127000" y="518160"/>
                </a:moveTo>
                <a:lnTo>
                  <a:pt x="111252" y="518160"/>
                </a:lnTo>
                <a:lnTo>
                  <a:pt x="108204" y="515111"/>
                </a:lnTo>
                <a:lnTo>
                  <a:pt x="109728" y="515111"/>
                </a:lnTo>
                <a:lnTo>
                  <a:pt x="111252" y="516635"/>
                </a:lnTo>
                <a:lnTo>
                  <a:pt x="128016" y="516635"/>
                </a:lnTo>
                <a:lnTo>
                  <a:pt x="127000" y="518160"/>
                </a:lnTo>
                <a:close/>
              </a:path>
              <a:path w="597535" h="538480">
                <a:moveTo>
                  <a:pt x="111252" y="518160"/>
                </a:moveTo>
                <a:lnTo>
                  <a:pt x="99060" y="518160"/>
                </a:lnTo>
                <a:lnTo>
                  <a:pt x="109728" y="516635"/>
                </a:lnTo>
                <a:lnTo>
                  <a:pt x="111252" y="518160"/>
                </a:lnTo>
                <a:close/>
              </a:path>
              <a:path w="597535" h="538480">
                <a:moveTo>
                  <a:pt x="122936" y="524256"/>
                </a:moveTo>
                <a:lnTo>
                  <a:pt x="91439" y="524256"/>
                </a:lnTo>
                <a:lnTo>
                  <a:pt x="85343" y="518160"/>
                </a:lnTo>
                <a:lnTo>
                  <a:pt x="86868" y="519683"/>
                </a:lnTo>
                <a:lnTo>
                  <a:pt x="125984" y="519683"/>
                </a:lnTo>
                <a:lnTo>
                  <a:pt x="122936" y="524256"/>
                </a:lnTo>
                <a:close/>
              </a:path>
              <a:path w="597535" h="538480">
                <a:moveTo>
                  <a:pt x="94487" y="530352"/>
                </a:moveTo>
                <a:lnTo>
                  <a:pt x="92964" y="527303"/>
                </a:lnTo>
                <a:lnTo>
                  <a:pt x="91439" y="525780"/>
                </a:lnTo>
                <a:lnTo>
                  <a:pt x="89916" y="522732"/>
                </a:lnTo>
                <a:lnTo>
                  <a:pt x="91439" y="524256"/>
                </a:lnTo>
                <a:lnTo>
                  <a:pt x="122936" y="524256"/>
                </a:lnTo>
                <a:lnTo>
                  <a:pt x="121920" y="525780"/>
                </a:lnTo>
                <a:lnTo>
                  <a:pt x="120396" y="527303"/>
                </a:lnTo>
                <a:lnTo>
                  <a:pt x="119634" y="528827"/>
                </a:lnTo>
                <a:lnTo>
                  <a:pt x="94487" y="528827"/>
                </a:lnTo>
                <a:lnTo>
                  <a:pt x="94487" y="530352"/>
                </a:lnTo>
                <a:close/>
              </a:path>
              <a:path w="597535" h="538480">
                <a:moveTo>
                  <a:pt x="105156" y="537972"/>
                </a:moveTo>
                <a:lnTo>
                  <a:pt x="99060" y="534923"/>
                </a:lnTo>
                <a:lnTo>
                  <a:pt x="96012" y="531876"/>
                </a:lnTo>
                <a:lnTo>
                  <a:pt x="96012" y="530352"/>
                </a:lnTo>
                <a:lnTo>
                  <a:pt x="94487" y="528827"/>
                </a:lnTo>
                <a:lnTo>
                  <a:pt x="119634" y="528827"/>
                </a:lnTo>
                <a:lnTo>
                  <a:pt x="118872" y="530352"/>
                </a:lnTo>
                <a:lnTo>
                  <a:pt x="115824" y="531876"/>
                </a:lnTo>
                <a:lnTo>
                  <a:pt x="111252" y="536448"/>
                </a:lnTo>
                <a:lnTo>
                  <a:pt x="105156" y="5379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83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57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Internal Discharges</a:t>
            </a:r>
            <a:endParaRPr sz="2400"/>
          </a:p>
        </p:txBody>
      </p:sp>
      <p:sp>
        <p:nvSpPr>
          <p:cNvPr id="1048785" name="object 3"/>
          <p:cNvSpPr txBox="1"/>
          <p:nvPr/>
        </p:nvSpPr>
        <p:spPr>
          <a:xfrm>
            <a:off x="992079" y="1890257"/>
            <a:ext cx="80371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431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85445" algn="l"/>
                <a:tab pos="3860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Let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consider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figure.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divided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three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parts,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network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C</a:t>
            </a:r>
            <a:r>
              <a:rPr sz="1575" i="1" spc="-7" baseline="-21164" dirty="0">
                <a:latin typeface="Arial"/>
                <a:cs typeface="Arial"/>
              </a:rPr>
              <a:t>1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C</a:t>
            </a:r>
            <a:r>
              <a:rPr sz="1575" i="1" spc="-7" baseline="-21164" dirty="0">
                <a:latin typeface="Arial"/>
                <a:cs typeface="Arial"/>
              </a:rPr>
              <a:t>2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C</a:t>
            </a:r>
            <a:r>
              <a:rPr sz="1575" i="1" baseline="-21164" dirty="0">
                <a:latin typeface="Arial"/>
                <a:cs typeface="Arial"/>
              </a:rPr>
              <a:t>3</a:t>
            </a:r>
            <a:r>
              <a:rPr sz="1575" i="1" spc="217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 </a:t>
            </a:r>
            <a:r>
              <a:rPr sz="1600" dirty="0">
                <a:latin typeface="Microsoft Sans Serif"/>
                <a:cs typeface="Microsoft Sans Serif"/>
              </a:rPr>
              <a:t> be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below.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88" name="object 4"/>
          <p:cNvGrpSpPr/>
          <p:nvPr/>
        </p:nvGrpSpPr>
        <p:grpSpPr>
          <a:xfrm>
            <a:off x="998220" y="3051048"/>
            <a:ext cx="7310755" cy="3183890"/>
            <a:chOff x="998220" y="3051048"/>
            <a:chExt cx="7310755" cy="3183890"/>
          </a:xfrm>
        </p:grpSpPr>
        <p:pic>
          <p:nvPicPr>
            <p:cNvPr id="209730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3020" y="4291583"/>
              <a:ext cx="6992426" cy="1943100"/>
            </a:xfrm>
            <a:prstGeom prst="rect">
              <a:avLst/>
            </a:prstGeom>
          </p:spPr>
        </p:pic>
        <p:pic>
          <p:nvPicPr>
            <p:cNvPr id="2097301" name="object 6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0248" y="3051048"/>
              <a:ext cx="1943100" cy="1260348"/>
            </a:xfrm>
            <a:prstGeom prst="rect">
              <a:avLst/>
            </a:prstGeom>
          </p:spPr>
        </p:pic>
        <p:sp>
          <p:nvSpPr>
            <p:cNvPr id="1048786" name="object 7"/>
            <p:cNvSpPr/>
            <p:nvPr/>
          </p:nvSpPr>
          <p:spPr>
            <a:xfrm>
              <a:off x="3747516" y="3491484"/>
              <a:ext cx="434340" cy="344805"/>
            </a:xfrm>
            <a:custGeom>
              <a:avLst/>
              <a:gdLst/>
              <a:ahLst/>
              <a:cxnLst/>
              <a:rect l="l" t="t" r="r" b="b"/>
              <a:pathLst>
                <a:path w="434339" h="344804">
                  <a:moveTo>
                    <a:pt x="141731" y="307848"/>
                  </a:moveTo>
                  <a:lnTo>
                    <a:pt x="109727" y="307848"/>
                  </a:lnTo>
                  <a:lnTo>
                    <a:pt x="114300" y="301751"/>
                  </a:lnTo>
                  <a:lnTo>
                    <a:pt x="120395" y="297180"/>
                  </a:lnTo>
                  <a:lnTo>
                    <a:pt x="118872" y="297180"/>
                  </a:lnTo>
                  <a:lnTo>
                    <a:pt x="124967" y="289559"/>
                  </a:lnTo>
                  <a:lnTo>
                    <a:pt x="126491" y="289559"/>
                  </a:lnTo>
                  <a:lnTo>
                    <a:pt x="132587" y="281940"/>
                  </a:lnTo>
                  <a:lnTo>
                    <a:pt x="140208" y="274319"/>
                  </a:lnTo>
                  <a:lnTo>
                    <a:pt x="147827" y="265175"/>
                  </a:lnTo>
                  <a:lnTo>
                    <a:pt x="190500" y="222504"/>
                  </a:lnTo>
                  <a:lnTo>
                    <a:pt x="190500" y="220980"/>
                  </a:lnTo>
                  <a:lnTo>
                    <a:pt x="204216" y="208788"/>
                  </a:lnTo>
                  <a:lnTo>
                    <a:pt x="231648" y="181356"/>
                  </a:lnTo>
                  <a:lnTo>
                    <a:pt x="245364" y="166116"/>
                  </a:lnTo>
                  <a:lnTo>
                    <a:pt x="326135" y="85343"/>
                  </a:lnTo>
                  <a:lnTo>
                    <a:pt x="344424" y="68580"/>
                  </a:lnTo>
                  <a:lnTo>
                    <a:pt x="364235" y="51816"/>
                  </a:lnTo>
                  <a:lnTo>
                    <a:pt x="382524" y="35051"/>
                  </a:lnTo>
                  <a:lnTo>
                    <a:pt x="400811" y="16764"/>
                  </a:lnTo>
                  <a:lnTo>
                    <a:pt x="419100" y="3048"/>
                  </a:lnTo>
                  <a:lnTo>
                    <a:pt x="423672" y="0"/>
                  </a:lnTo>
                  <a:lnTo>
                    <a:pt x="428243" y="0"/>
                  </a:lnTo>
                  <a:lnTo>
                    <a:pt x="429767" y="3048"/>
                  </a:lnTo>
                  <a:lnTo>
                    <a:pt x="432816" y="6096"/>
                  </a:lnTo>
                  <a:lnTo>
                    <a:pt x="434340" y="10667"/>
                  </a:lnTo>
                  <a:lnTo>
                    <a:pt x="431292" y="13716"/>
                  </a:lnTo>
                  <a:lnTo>
                    <a:pt x="419100" y="33527"/>
                  </a:lnTo>
                  <a:lnTo>
                    <a:pt x="381000" y="71627"/>
                  </a:lnTo>
                  <a:lnTo>
                    <a:pt x="361187" y="88391"/>
                  </a:lnTo>
                  <a:lnTo>
                    <a:pt x="342900" y="103632"/>
                  </a:lnTo>
                  <a:lnTo>
                    <a:pt x="344424" y="103632"/>
                  </a:lnTo>
                  <a:lnTo>
                    <a:pt x="310895" y="137159"/>
                  </a:lnTo>
                  <a:lnTo>
                    <a:pt x="294132" y="152400"/>
                  </a:lnTo>
                  <a:lnTo>
                    <a:pt x="278891" y="167640"/>
                  </a:lnTo>
                  <a:lnTo>
                    <a:pt x="263651" y="184404"/>
                  </a:lnTo>
                  <a:lnTo>
                    <a:pt x="249935" y="198119"/>
                  </a:lnTo>
                  <a:lnTo>
                    <a:pt x="249935" y="199643"/>
                  </a:lnTo>
                  <a:lnTo>
                    <a:pt x="236219" y="213359"/>
                  </a:lnTo>
                  <a:lnTo>
                    <a:pt x="220980" y="227075"/>
                  </a:lnTo>
                  <a:lnTo>
                    <a:pt x="207264" y="239267"/>
                  </a:lnTo>
                  <a:lnTo>
                    <a:pt x="184403" y="262127"/>
                  </a:lnTo>
                  <a:lnTo>
                    <a:pt x="175259" y="272796"/>
                  </a:lnTo>
                  <a:lnTo>
                    <a:pt x="166116" y="281940"/>
                  </a:lnTo>
                  <a:lnTo>
                    <a:pt x="158495" y="291083"/>
                  </a:lnTo>
                  <a:lnTo>
                    <a:pt x="141731" y="307848"/>
                  </a:lnTo>
                  <a:close/>
                </a:path>
                <a:path w="434339" h="344804">
                  <a:moveTo>
                    <a:pt x="25908" y="256032"/>
                  </a:moveTo>
                  <a:lnTo>
                    <a:pt x="15240" y="256032"/>
                  </a:lnTo>
                  <a:lnTo>
                    <a:pt x="16764" y="254508"/>
                  </a:lnTo>
                  <a:lnTo>
                    <a:pt x="22859" y="254508"/>
                  </a:lnTo>
                  <a:lnTo>
                    <a:pt x="25908" y="256032"/>
                  </a:lnTo>
                  <a:close/>
                </a:path>
                <a:path w="434339" h="344804">
                  <a:moveTo>
                    <a:pt x="10667" y="277367"/>
                  </a:moveTo>
                  <a:lnTo>
                    <a:pt x="4572" y="277367"/>
                  </a:lnTo>
                  <a:lnTo>
                    <a:pt x="1524" y="274319"/>
                  </a:lnTo>
                  <a:lnTo>
                    <a:pt x="1524" y="269748"/>
                  </a:lnTo>
                  <a:lnTo>
                    <a:pt x="0" y="266700"/>
                  </a:lnTo>
                  <a:lnTo>
                    <a:pt x="1524" y="263651"/>
                  </a:lnTo>
                  <a:lnTo>
                    <a:pt x="4572" y="262127"/>
                  </a:lnTo>
                  <a:lnTo>
                    <a:pt x="6095" y="260604"/>
                  </a:lnTo>
                  <a:lnTo>
                    <a:pt x="12191" y="257556"/>
                  </a:lnTo>
                  <a:lnTo>
                    <a:pt x="10667" y="257556"/>
                  </a:lnTo>
                  <a:lnTo>
                    <a:pt x="13716" y="256032"/>
                  </a:lnTo>
                  <a:lnTo>
                    <a:pt x="35051" y="256032"/>
                  </a:lnTo>
                  <a:lnTo>
                    <a:pt x="39624" y="257556"/>
                  </a:lnTo>
                  <a:lnTo>
                    <a:pt x="44195" y="260604"/>
                  </a:lnTo>
                  <a:lnTo>
                    <a:pt x="44195" y="262127"/>
                  </a:lnTo>
                  <a:lnTo>
                    <a:pt x="47243" y="263651"/>
                  </a:lnTo>
                  <a:lnTo>
                    <a:pt x="48767" y="263651"/>
                  </a:lnTo>
                  <a:lnTo>
                    <a:pt x="57911" y="272796"/>
                  </a:lnTo>
                  <a:lnTo>
                    <a:pt x="58673" y="274319"/>
                  </a:lnTo>
                  <a:lnTo>
                    <a:pt x="16764" y="274319"/>
                  </a:lnTo>
                  <a:lnTo>
                    <a:pt x="10667" y="277367"/>
                  </a:lnTo>
                  <a:close/>
                </a:path>
                <a:path w="434339" h="344804">
                  <a:moveTo>
                    <a:pt x="10667" y="278891"/>
                  </a:moveTo>
                  <a:lnTo>
                    <a:pt x="7619" y="277367"/>
                  </a:lnTo>
                  <a:lnTo>
                    <a:pt x="10667" y="277367"/>
                  </a:lnTo>
                  <a:lnTo>
                    <a:pt x="16764" y="274319"/>
                  </a:lnTo>
                  <a:lnTo>
                    <a:pt x="13716" y="277367"/>
                  </a:lnTo>
                  <a:lnTo>
                    <a:pt x="10667" y="278891"/>
                  </a:lnTo>
                  <a:close/>
                </a:path>
                <a:path w="434339" h="344804">
                  <a:moveTo>
                    <a:pt x="16764" y="277367"/>
                  </a:moveTo>
                  <a:lnTo>
                    <a:pt x="13716" y="277367"/>
                  </a:lnTo>
                  <a:lnTo>
                    <a:pt x="16764" y="274319"/>
                  </a:lnTo>
                  <a:lnTo>
                    <a:pt x="58673" y="274319"/>
                  </a:lnTo>
                  <a:lnTo>
                    <a:pt x="59435" y="275843"/>
                  </a:lnTo>
                  <a:lnTo>
                    <a:pt x="16764" y="275843"/>
                  </a:lnTo>
                  <a:lnTo>
                    <a:pt x="18592" y="276453"/>
                  </a:lnTo>
                  <a:lnTo>
                    <a:pt x="16764" y="277367"/>
                  </a:lnTo>
                  <a:close/>
                </a:path>
                <a:path w="434339" h="344804">
                  <a:moveTo>
                    <a:pt x="18592" y="276453"/>
                  </a:moveTo>
                  <a:lnTo>
                    <a:pt x="16764" y="275843"/>
                  </a:lnTo>
                  <a:lnTo>
                    <a:pt x="19811" y="275843"/>
                  </a:lnTo>
                  <a:lnTo>
                    <a:pt x="18592" y="276453"/>
                  </a:lnTo>
                  <a:close/>
                </a:path>
                <a:path w="434339" h="344804">
                  <a:moveTo>
                    <a:pt x="29717" y="278891"/>
                  </a:moveTo>
                  <a:lnTo>
                    <a:pt x="25908" y="278891"/>
                  </a:lnTo>
                  <a:lnTo>
                    <a:pt x="18592" y="276453"/>
                  </a:lnTo>
                  <a:lnTo>
                    <a:pt x="19811" y="275843"/>
                  </a:lnTo>
                  <a:lnTo>
                    <a:pt x="59435" y="275843"/>
                  </a:lnTo>
                  <a:lnTo>
                    <a:pt x="60959" y="277367"/>
                  </a:lnTo>
                  <a:lnTo>
                    <a:pt x="27432" y="277367"/>
                  </a:lnTo>
                  <a:lnTo>
                    <a:pt x="29717" y="278891"/>
                  </a:lnTo>
                  <a:close/>
                </a:path>
                <a:path w="434339" h="344804">
                  <a:moveTo>
                    <a:pt x="35051" y="283464"/>
                  </a:moveTo>
                  <a:lnTo>
                    <a:pt x="30480" y="280416"/>
                  </a:lnTo>
                  <a:lnTo>
                    <a:pt x="32003" y="280416"/>
                  </a:lnTo>
                  <a:lnTo>
                    <a:pt x="27432" y="277367"/>
                  </a:lnTo>
                  <a:lnTo>
                    <a:pt x="30480" y="278891"/>
                  </a:lnTo>
                  <a:lnTo>
                    <a:pt x="62483" y="278891"/>
                  </a:lnTo>
                  <a:lnTo>
                    <a:pt x="62483" y="280416"/>
                  </a:lnTo>
                  <a:lnTo>
                    <a:pt x="64008" y="281940"/>
                  </a:lnTo>
                  <a:lnTo>
                    <a:pt x="33527" y="281940"/>
                  </a:lnTo>
                  <a:lnTo>
                    <a:pt x="35051" y="283464"/>
                  </a:lnTo>
                  <a:close/>
                </a:path>
                <a:path w="434339" h="344804">
                  <a:moveTo>
                    <a:pt x="62483" y="278891"/>
                  </a:moveTo>
                  <a:lnTo>
                    <a:pt x="30480" y="278891"/>
                  </a:lnTo>
                  <a:lnTo>
                    <a:pt x="27432" y="277367"/>
                  </a:lnTo>
                  <a:lnTo>
                    <a:pt x="60959" y="277367"/>
                  </a:lnTo>
                  <a:lnTo>
                    <a:pt x="62483" y="278891"/>
                  </a:lnTo>
                  <a:close/>
                </a:path>
                <a:path w="434339" h="344804">
                  <a:moveTo>
                    <a:pt x="37185" y="284378"/>
                  </a:moveTo>
                  <a:lnTo>
                    <a:pt x="33527" y="281940"/>
                  </a:lnTo>
                  <a:lnTo>
                    <a:pt x="64008" y="281940"/>
                  </a:lnTo>
                  <a:lnTo>
                    <a:pt x="65532" y="283464"/>
                  </a:lnTo>
                  <a:lnTo>
                    <a:pt x="36575" y="283464"/>
                  </a:lnTo>
                  <a:lnTo>
                    <a:pt x="37185" y="284378"/>
                  </a:lnTo>
                  <a:close/>
                </a:path>
                <a:path w="434339" h="344804">
                  <a:moveTo>
                    <a:pt x="38100" y="284988"/>
                  </a:moveTo>
                  <a:lnTo>
                    <a:pt x="37185" y="284378"/>
                  </a:lnTo>
                  <a:lnTo>
                    <a:pt x="36575" y="283464"/>
                  </a:lnTo>
                  <a:lnTo>
                    <a:pt x="38100" y="284988"/>
                  </a:lnTo>
                  <a:close/>
                </a:path>
                <a:path w="434339" h="344804">
                  <a:moveTo>
                    <a:pt x="66548" y="284988"/>
                  </a:moveTo>
                  <a:lnTo>
                    <a:pt x="38100" y="284988"/>
                  </a:lnTo>
                  <a:lnTo>
                    <a:pt x="36575" y="283464"/>
                  </a:lnTo>
                  <a:lnTo>
                    <a:pt x="65532" y="283464"/>
                  </a:lnTo>
                  <a:lnTo>
                    <a:pt x="66548" y="284988"/>
                  </a:lnTo>
                  <a:close/>
                </a:path>
                <a:path w="434339" h="344804">
                  <a:moveTo>
                    <a:pt x="39624" y="288035"/>
                  </a:moveTo>
                  <a:lnTo>
                    <a:pt x="37185" y="284378"/>
                  </a:lnTo>
                  <a:lnTo>
                    <a:pt x="38100" y="284988"/>
                  </a:lnTo>
                  <a:lnTo>
                    <a:pt x="66548" y="284988"/>
                  </a:lnTo>
                  <a:lnTo>
                    <a:pt x="67564" y="286512"/>
                  </a:lnTo>
                  <a:lnTo>
                    <a:pt x="39624" y="286512"/>
                  </a:lnTo>
                  <a:lnTo>
                    <a:pt x="39624" y="288035"/>
                  </a:lnTo>
                  <a:close/>
                </a:path>
                <a:path w="434339" h="344804">
                  <a:moveTo>
                    <a:pt x="44195" y="294132"/>
                  </a:moveTo>
                  <a:lnTo>
                    <a:pt x="42672" y="291083"/>
                  </a:lnTo>
                  <a:lnTo>
                    <a:pt x="41148" y="289559"/>
                  </a:lnTo>
                  <a:lnTo>
                    <a:pt x="39624" y="286512"/>
                  </a:lnTo>
                  <a:lnTo>
                    <a:pt x="67056" y="286512"/>
                  </a:lnTo>
                  <a:lnTo>
                    <a:pt x="70103" y="291083"/>
                  </a:lnTo>
                  <a:lnTo>
                    <a:pt x="71627" y="292608"/>
                  </a:lnTo>
                  <a:lnTo>
                    <a:pt x="44195" y="292608"/>
                  </a:lnTo>
                  <a:lnTo>
                    <a:pt x="44195" y="294132"/>
                  </a:lnTo>
                  <a:close/>
                </a:path>
                <a:path w="434339" h="344804">
                  <a:moveTo>
                    <a:pt x="68580" y="288035"/>
                  </a:moveTo>
                  <a:lnTo>
                    <a:pt x="67056" y="286512"/>
                  </a:lnTo>
                  <a:lnTo>
                    <a:pt x="67564" y="286512"/>
                  </a:lnTo>
                  <a:lnTo>
                    <a:pt x="68580" y="288035"/>
                  </a:lnTo>
                  <a:close/>
                </a:path>
                <a:path w="434339" h="344804">
                  <a:moveTo>
                    <a:pt x="50291" y="303275"/>
                  </a:moveTo>
                  <a:lnTo>
                    <a:pt x="48767" y="300227"/>
                  </a:lnTo>
                  <a:lnTo>
                    <a:pt x="45719" y="295656"/>
                  </a:lnTo>
                  <a:lnTo>
                    <a:pt x="44195" y="292608"/>
                  </a:lnTo>
                  <a:lnTo>
                    <a:pt x="71627" y="292608"/>
                  </a:lnTo>
                  <a:lnTo>
                    <a:pt x="73151" y="295656"/>
                  </a:lnTo>
                  <a:lnTo>
                    <a:pt x="71627" y="295656"/>
                  </a:lnTo>
                  <a:lnTo>
                    <a:pt x="74675" y="298704"/>
                  </a:lnTo>
                  <a:lnTo>
                    <a:pt x="73151" y="298704"/>
                  </a:lnTo>
                  <a:lnTo>
                    <a:pt x="76200" y="301751"/>
                  </a:lnTo>
                  <a:lnTo>
                    <a:pt x="50291" y="301751"/>
                  </a:lnTo>
                  <a:lnTo>
                    <a:pt x="50291" y="303275"/>
                  </a:lnTo>
                  <a:close/>
                </a:path>
                <a:path w="434339" h="344804">
                  <a:moveTo>
                    <a:pt x="59435" y="318516"/>
                  </a:moveTo>
                  <a:lnTo>
                    <a:pt x="57911" y="315467"/>
                  </a:lnTo>
                  <a:lnTo>
                    <a:pt x="56387" y="313943"/>
                  </a:lnTo>
                  <a:lnTo>
                    <a:pt x="54864" y="310896"/>
                  </a:lnTo>
                  <a:lnTo>
                    <a:pt x="53340" y="309372"/>
                  </a:lnTo>
                  <a:lnTo>
                    <a:pt x="51816" y="306324"/>
                  </a:lnTo>
                  <a:lnTo>
                    <a:pt x="50291" y="304800"/>
                  </a:lnTo>
                  <a:lnTo>
                    <a:pt x="50291" y="301751"/>
                  </a:lnTo>
                  <a:lnTo>
                    <a:pt x="76200" y="301751"/>
                  </a:lnTo>
                  <a:lnTo>
                    <a:pt x="77724" y="303275"/>
                  </a:lnTo>
                  <a:lnTo>
                    <a:pt x="79248" y="306324"/>
                  </a:lnTo>
                  <a:lnTo>
                    <a:pt x="80010" y="306324"/>
                  </a:lnTo>
                  <a:lnTo>
                    <a:pt x="80772" y="307848"/>
                  </a:lnTo>
                  <a:lnTo>
                    <a:pt x="82295" y="307848"/>
                  </a:lnTo>
                  <a:lnTo>
                    <a:pt x="83819" y="310896"/>
                  </a:lnTo>
                  <a:lnTo>
                    <a:pt x="82295" y="310896"/>
                  </a:lnTo>
                  <a:lnTo>
                    <a:pt x="85343" y="312419"/>
                  </a:lnTo>
                  <a:lnTo>
                    <a:pt x="85343" y="313943"/>
                  </a:lnTo>
                  <a:lnTo>
                    <a:pt x="88391" y="316991"/>
                  </a:lnTo>
                  <a:lnTo>
                    <a:pt x="59435" y="316991"/>
                  </a:lnTo>
                  <a:lnTo>
                    <a:pt x="59435" y="318516"/>
                  </a:lnTo>
                  <a:close/>
                </a:path>
                <a:path w="434339" h="344804">
                  <a:moveTo>
                    <a:pt x="80010" y="306324"/>
                  </a:moveTo>
                  <a:lnTo>
                    <a:pt x="79248" y="306324"/>
                  </a:lnTo>
                  <a:lnTo>
                    <a:pt x="79248" y="304800"/>
                  </a:lnTo>
                  <a:lnTo>
                    <a:pt x="80010" y="306324"/>
                  </a:lnTo>
                  <a:close/>
                </a:path>
                <a:path w="434339" h="344804">
                  <a:moveTo>
                    <a:pt x="102978" y="314161"/>
                  </a:moveTo>
                  <a:lnTo>
                    <a:pt x="105156" y="310896"/>
                  </a:lnTo>
                  <a:lnTo>
                    <a:pt x="109727" y="306324"/>
                  </a:lnTo>
                  <a:lnTo>
                    <a:pt x="109727" y="307848"/>
                  </a:lnTo>
                  <a:lnTo>
                    <a:pt x="141731" y="307848"/>
                  </a:lnTo>
                  <a:lnTo>
                    <a:pt x="137159" y="312419"/>
                  </a:lnTo>
                  <a:lnTo>
                    <a:pt x="137159" y="313943"/>
                  </a:lnTo>
                  <a:lnTo>
                    <a:pt x="103632" y="313943"/>
                  </a:lnTo>
                  <a:lnTo>
                    <a:pt x="102978" y="314161"/>
                  </a:lnTo>
                  <a:close/>
                </a:path>
                <a:path w="434339" h="344804">
                  <a:moveTo>
                    <a:pt x="102108" y="315467"/>
                  </a:moveTo>
                  <a:lnTo>
                    <a:pt x="102978" y="314161"/>
                  </a:lnTo>
                  <a:lnTo>
                    <a:pt x="103632" y="313943"/>
                  </a:lnTo>
                  <a:lnTo>
                    <a:pt x="102108" y="315467"/>
                  </a:lnTo>
                  <a:close/>
                </a:path>
                <a:path w="434339" h="344804">
                  <a:moveTo>
                    <a:pt x="135635" y="315467"/>
                  </a:moveTo>
                  <a:lnTo>
                    <a:pt x="102108" y="315467"/>
                  </a:lnTo>
                  <a:lnTo>
                    <a:pt x="103632" y="313943"/>
                  </a:lnTo>
                  <a:lnTo>
                    <a:pt x="137159" y="313943"/>
                  </a:lnTo>
                  <a:lnTo>
                    <a:pt x="135635" y="315467"/>
                  </a:lnTo>
                  <a:close/>
                </a:path>
                <a:path w="434339" h="344804">
                  <a:moveTo>
                    <a:pt x="128015" y="323088"/>
                  </a:moveTo>
                  <a:lnTo>
                    <a:pt x="92964" y="323088"/>
                  </a:lnTo>
                  <a:lnTo>
                    <a:pt x="92093" y="321346"/>
                  </a:lnTo>
                  <a:lnTo>
                    <a:pt x="96011" y="320040"/>
                  </a:lnTo>
                  <a:lnTo>
                    <a:pt x="92964" y="320040"/>
                  </a:lnTo>
                  <a:lnTo>
                    <a:pt x="97535" y="318516"/>
                  </a:lnTo>
                  <a:lnTo>
                    <a:pt x="96011" y="318516"/>
                  </a:lnTo>
                  <a:lnTo>
                    <a:pt x="99059" y="316991"/>
                  </a:lnTo>
                  <a:lnTo>
                    <a:pt x="99059" y="315467"/>
                  </a:lnTo>
                  <a:lnTo>
                    <a:pt x="102978" y="314161"/>
                  </a:lnTo>
                  <a:lnTo>
                    <a:pt x="102108" y="315467"/>
                  </a:lnTo>
                  <a:lnTo>
                    <a:pt x="135635" y="315467"/>
                  </a:lnTo>
                  <a:lnTo>
                    <a:pt x="128015" y="323088"/>
                  </a:lnTo>
                  <a:close/>
                </a:path>
                <a:path w="434339" h="344804">
                  <a:moveTo>
                    <a:pt x="67056" y="327659"/>
                  </a:moveTo>
                  <a:lnTo>
                    <a:pt x="65532" y="324612"/>
                  </a:lnTo>
                  <a:lnTo>
                    <a:pt x="64008" y="324612"/>
                  </a:lnTo>
                  <a:lnTo>
                    <a:pt x="62483" y="321564"/>
                  </a:lnTo>
                  <a:lnTo>
                    <a:pt x="60959" y="320040"/>
                  </a:lnTo>
                  <a:lnTo>
                    <a:pt x="60959" y="318516"/>
                  </a:lnTo>
                  <a:lnTo>
                    <a:pt x="59435" y="316991"/>
                  </a:lnTo>
                  <a:lnTo>
                    <a:pt x="88391" y="316991"/>
                  </a:lnTo>
                  <a:lnTo>
                    <a:pt x="89916" y="318516"/>
                  </a:lnTo>
                  <a:lnTo>
                    <a:pt x="90678" y="320040"/>
                  </a:lnTo>
                  <a:lnTo>
                    <a:pt x="88391" y="320040"/>
                  </a:lnTo>
                  <a:lnTo>
                    <a:pt x="89916" y="321056"/>
                  </a:lnTo>
                  <a:lnTo>
                    <a:pt x="88391" y="321564"/>
                  </a:lnTo>
                  <a:lnTo>
                    <a:pt x="90678" y="321564"/>
                  </a:lnTo>
                  <a:lnTo>
                    <a:pt x="92964" y="323088"/>
                  </a:lnTo>
                  <a:lnTo>
                    <a:pt x="128015" y="323088"/>
                  </a:lnTo>
                  <a:lnTo>
                    <a:pt x="126491" y="324612"/>
                  </a:lnTo>
                  <a:lnTo>
                    <a:pt x="124206" y="326135"/>
                  </a:lnTo>
                  <a:lnTo>
                    <a:pt x="67056" y="326135"/>
                  </a:lnTo>
                  <a:lnTo>
                    <a:pt x="67056" y="327659"/>
                  </a:lnTo>
                  <a:close/>
                </a:path>
                <a:path w="434339" h="344804">
                  <a:moveTo>
                    <a:pt x="89916" y="321056"/>
                  </a:moveTo>
                  <a:lnTo>
                    <a:pt x="88391" y="320040"/>
                  </a:lnTo>
                  <a:lnTo>
                    <a:pt x="90678" y="320040"/>
                  </a:lnTo>
                  <a:lnTo>
                    <a:pt x="91004" y="320693"/>
                  </a:lnTo>
                  <a:lnTo>
                    <a:pt x="89916" y="321056"/>
                  </a:lnTo>
                  <a:close/>
                </a:path>
                <a:path w="434339" h="344804">
                  <a:moveTo>
                    <a:pt x="91004" y="320693"/>
                  </a:moveTo>
                  <a:lnTo>
                    <a:pt x="90678" y="320040"/>
                  </a:lnTo>
                  <a:lnTo>
                    <a:pt x="91440" y="320040"/>
                  </a:lnTo>
                  <a:lnTo>
                    <a:pt x="91440" y="320548"/>
                  </a:lnTo>
                  <a:lnTo>
                    <a:pt x="91004" y="320693"/>
                  </a:lnTo>
                  <a:close/>
                </a:path>
                <a:path w="434339" h="344804">
                  <a:moveTo>
                    <a:pt x="91440" y="320548"/>
                  </a:moveTo>
                  <a:lnTo>
                    <a:pt x="91440" y="320040"/>
                  </a:lnTo>
                  <a:lnTo>
                    <a:pt x="91657" y="320475"/>
                  </a:lnTo>
                  <a:lnTo>
                    <a:pt x="91440" y="320548"/>
                  </a:lnTo>
                  <a:close/>
                </a:path>
                <a:path w="434339" h="344804">
                  <a:moveTo>
                    <a:pt x="91948" y="321056"/>
                  </a:moveTo>
                  <a:lnTo>
                    <a:pt x="91657" y="320475"/>
                  </a:lnTo>
                  <a:lnTo>
                    <a:pt x="92964" y="320040"/>
                  </a:lnTo>
                  <a:lnTo>
                    <a:pt x="91948" y="321056"/>
                  </a:lnTo>
                  <a:close/>
                </a:path>
                <a:path w="434339" h="344804">
                  <a:moveTo>
                    <a:pt x="91440" y="321564"/>
                  </a:moveTo>
                  <a:lnTo>
                    <a:pt x="91440" y="320548"/>
                  </a:lnTo>
                  <a:lnTo>
                    <a:pt x="91657" y="320475"/>
                  </a:lnTo>
                  <a:lnTo>
                    <a:pt x="91948" y="321056"/>
                  </a:lnTo>
                  <a:lnTo>
                    <a:pt x="91440" y="321564"/>
                  </a:lnTo>
                  <a:close/>
                </a:path>
                <a:path w="434339" h="344804">
                  <a:moveTo>
                    <a:pt x="91440" y="321564"/>
                  </a:moveTo>
                  <a:lnTo>
                    <a:pt x="91004" y="320693"/>
                  </a:lnTo>
                  <a:lnTo>
                    <a:pt x="91440" y="320548"/>
                  </a:lnTo>
                  <a:lnTo>
                    <a:pt x="91440" y="321564"/>
                  </a:lnTo>
                  <a:close/>
                </a:path>
                <a:path w="434339" h="344804">
                  <a:moveTo>
                    <a:pt x="92964" y="323088"/>
                  </a:moveTo>
                  <a:lnTo>
                    <a:pt x="89916" y="321056"/>
                  </a:lnTo>
                  <a:lnTo>
                    <a:pt x="91004" y="320693"/>
                  </a:lnTo>
                  <a:lnTo>
                    <a:pt x="91440" y="321564"/>
                  </a:lnTo>
                  <a:lnTo>
                    <a:pt x="92202" y="321564"/>
                  </a:lnTo>
                  <a:lnTo>
                    <a:pt x="92964" y="323088"/>
                  </a:lnTo>
                  <a:close/>
                </a:path>
                <a:path w="434339" h="344804">
                  <a:moveTo>
                    <a:pt x="90678" y="321564"/>
                  </a:moveTo>
                  <a:lnTo>
                    <a:pt x="88391" y="321564"/>
                  </a:lnTo>
                  <a:lnTo>
                    <a:pt x="89916" y="321056"/>
                  </a:lnTo>
                  <a:lnTo>
                    <a:pt x="90678" y="321564"/>
                  </a:lnTo>
                  <a:close/>
                </a:path>
                <a:path w="434339" h="344804">
                  <a:moveTo>
                    <a:pt x="91440" y="321564"/>
                  </a:moveTo>
                  <a:lnTo>
                    <a:pt x="91948" y="321056"/>
                  </a:lnTo>
                  <a:lnTo>
                    <a:pt x="92049" y="321259"/>
                  </a:lnTo>
                  <a:lnTo>
                    <a:pt x="91440" y="321564"/>
                  </a:lnTo>
                  <a:close/>
                </a:path>
                <a:path w="434339" h="344804">
                  <a:moveTo>
                    <a:pt x="91440" y="321564"/>
                  </a:moveTo>
                  <a:lnTo>
                    <a:pt x="92049" y="321259"/>
                  </a:lnTo>
                  <a:lnTo>
                    <a:pt x="91440" y="321564"/>
                  </a:lnTo>
                  <a:close/>
                </a:path>
                <a:path w="434339" h="344804">
                  <a:moveTo>
                    <a:pt x="92202" y="321564"/>
                  </a:moveTo>
                  <a:lnTo>
                    <a:pt x="91440" y="321564"/>
                  </a:lnTo>
                  <a:lnTo>
                    <a:pt x="92093" y="321346"/>
                  </a:lnTo>
                  <a:lnTo>
                    <a:pt x="92202" y="321564"/>
                  </a:lnTo>
                  <a:close/>
                </a:path>
                <a:path w="434339" h="344804">
                  <a:moveTo>
                    <a:pt x="102108" y="342900"/>
                  </a:moveTo>
                  <a:lnTo>
                    <a:pt x="83819" y="342900"/>
                  </a:lnTo>
                  <a:lnTo>
                    <a:pt x="80772" y="341375"/>
                  </a:lnTo>
                  <a:lnTo>
                    <a:pt x="79248" y="341375"/>
                  </a:lnTo>
                  <a:lnTo>
                    <a:pt x="76200" y="339851"/>
                  </a:lnTo>
                  <a:lnTo>
                    <a:pt x="76200" y="338327"/>
                  </a:lnTo>
                  <a:lnTo>
                    <a:pt x="71627" y="333755"/>
                  </a:lnTo>
                  <a:lnTo>
                    <a:pt x="70103" y="330708"/>
                  </a:lnTo>
                  <a:lnTo>
                    <a:pt x="68580" y="329183"/>
                  </a:lnTo>
                  <a:lnTo>
                    <a:pt x="67056" y="326135"/>
                  </a:lnTo>
                  <a:lnTo>
                    <a:pt x="124206" y="326135"/>
                  </a:lnTo>
                  <a:lnTo>
                    <a:pt x="121919" y="327659"/>
                  </a:lnTo>
                  <a:lnTo>
                    <a:pt x="118872" y="332232"/>
                  </a:lnTo>
                  <a:lnTo>
                    <a:pt x="117348" y="332232"/>
                  </a:lnTo>
                  <a:lnTo>
                    <a:pt x="112775" y="335280"/>
                  </a:lnTo>
                  <a:lnTo>
                    <a:pt x="114300" y="335280"/>
                  </a:lnTo>
                  <a:lnTo>
                    <a:pt x="111251" y="336804"/>
                  </a:lnTo>
                  <a:lnTo>
                    <a:pt x="109727" y="338327"/>
                  </a:lnTo>
                  <a:lnTo>
                    <a:pt x="106680" y="339851"/>
                  </a:lnTo>
                  <a:lnTo>
                    <a:pt x="105156" y="341375"/>
                  </a:lnTo>
                  <a:lnTo>
                    <a:pt x="102108" y="342900"/>
                  </a:lnTo>
                  <a:close/>
                </a:path>
                <a:path w="434339" h="344804">
                  <a:moveTo>
                    <a:pt x="96011" y="344424"/>
                  </a:moveTo>
                  <a:lnTo>
                    <a:pt x="86867" y="344424"/>
                  </a:lnTo>
                  <a:lnTo>
                    <a:pt x="85343" y="342900"/>
                  </a:lnTo>
                  <a:lnTo>
                    <a:pt x="99059" y="342900"/>
                  </a:lnTo>
                  <a:lnTo>
                    <a:pt x="96011" y="3444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02" name="object 8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7488" y="3497580"/>
              <a:ext cx="231648" cy="226060"/>
            </a:xfrm>
            <a:prstGeom prst="rect">
              <a:avLst/>
            </a:prstGeom>
          </p:spPr>
        </p:pic>
        <p:sp>
          <p:nvSpPr>
            <p:cNvPr id="1048787" name="object 9"/>
            <p:cNvSpPr/>
            <p:nvPr/>
          </p:nvSpPr>
          <p:spPr>
            <a:xfrm>
              <a:off x="5974080" y="3401567"/>
              <a:ext cx="287020" cy="165100"/>
            </a:xfrm>
            <a:custGeom>
              <a:avLst/>
              <a:gdLst/>
              <a:ahLst/>
              <a:cxnLst/>
              <a:rect l="l" t="t" r="r" b="b"/>
              <a:pathLst>
                <a:path w="287020" h="165100">
                  <a:moveTo>
                    <a:pt x="151257" y="135636"/>
                  </a:moveTo>
                  <a:lnTo>
                    <a:pt x="103632" y="135636"/>
                  </a:lnTo>
                  <a:lnTo>
                    <a:pt x="109728" y="129540"/>
                  </a:lnTo>
                  <a:lnTo>
                    <a:pt x="111252" y="129540"/>
                  </a:lnTo>
                  <a:lnTo>
                    <a:pt x="120396" y="124968"/>
                  </a:lnTo>
                  <a:lnTo>
                    <a:pt x="118872" y="124968"/>
                  </a:lnTo>
                  <a:lnTo>
                    <a:pt x="128016" y="118872"/>
                  </a:lnTo>
                  <a:lnTo>
                    <a:pt x="138684" y="111252"/>
                  </a:lnTo>
                  <a:lnTo>
                    <a:pt x="137160" y="111252"/>
                  </a:lnTo>
                  <a:lnTo>
                    <a:pt x="149352" y="102108"/>
                  </a:lnTo>
                  <a:lnTo>
                    <a:pt x="163068" y="89916"/>
                  </a:lnTo>
                  <a:lnTo>
                    <a:pt x="178308" y="76200"/>
                  </a:lnTo>
                  <a:lnTo>
                    <a:pt x="195072" y="62484"/>
                  </a:lnTo>
                  <a:lnTo>
                    <a:pt x="213360" y="47244"/>
                  </a:lnTo>
                  <a:lnTo>
                    <a:pt x="211836" y="47244"/>
                  </a:lnTo>
                  <a:lnTo>
                    <a:pt x="230124" y="32004"/>
                  </a:lnTo>
                  <a:lnTo>
                    <a:pt x="249936" y="15240"/>
                  </a:lnTo>
                  <a:lnTo>
                    <a:pt x="251460" y="15240"/>
                  </a:lnTo>
                  <a:lnTo>
                    <a:pt x="272796" y="3048"/>
                  </a:lnTo>
                  <a:lnTo>
                    <a:pt x="275844" y="0"/>
                  </a:lnTo>
                  <a:lnTo>
                    <a:pt x="280415" y="1524"/>
                  </a:lnTo>
                  <a:lnTo>
                    <a:pt x="286512" y="7620"/>
                  </a:lnTo>
                  <a:lnTo>
                    <a:pt x="286512" y="12192"/>
                  </a:lnTo>
                  <a:lnTo>
                    <a:pt x="283464" y="15240"/>
                  </a:lnTo>
                  <a:lnTo>
                    <a:pt x="268224" y="35052"/>
                  </a:lnTo>
                  <a:lnTo>
                    <a:pt x="266700" y="36576"/>
                  </a:lnTo>
                  <a:lnTo>
                    <a:pt x="248412" y="51816"/>
                  </a:lnTo>
                  <a:lnTo>
                    <a:pt x="230124" y="68580"/>
                  </a:lnTo>
                  <a:lnTo>
                    <a:pt x="211836" y="82296"/>
                  </a:lnTo>
                  <a:lnTo>
                    <a:pt x="196596" y="97536"/>
                  </a:lnTo>
                  <a:lnTo>
                    <a:pt x="181356" y="111252"/>
                  </a:lnTo>
                  <a:lnTo>
                    <a:pt x="166115" y="123444"/>
                  </a:lnTo>
                  <a:lnTo>
                    <a:pt x="155448" y="132588"/>
                  </a:lnTo>
                  <a:lnTo>
                    <a:pt x="153924" y="134112"/>
                  </a:lnTo>
                  <a:lnTo>
                    <a:pt x="151257" y="135636"/>
                  </a:lnTo>
                  <a:close/>
                </a:path>
                <a:path w="287020" h="165100">
                  <a:moveTo>
                    <a:pt x="59436" y="123444"/>
                  </a:moveTo>
                  <a:lnTo>
                    <a:pt x="41148" y="123444"/>
                  </a:lnTo>
                  <a:lnTo>
                    <a:pt x="42672" y="121920"/>
                  </a:lnTo>
                  <a:lnTo>
                    <a:pt x="54864" y="121920"/>
                  </a:lnTo>
                  <a:lnTo>
                    <a:pt x="59436" y="123444"/>
                  </a:lnTo>
                  <a:close/>
                </a:path>
                <a:path w="287020" h="165100">
                  <a:moveTo>
                    <a:pt x="59436" y="123444"/>
                  </a:moveTo>
                  <a:lnTo>
                    <a:pt x="54864" y="121920"/>
                  </a:lnTo>
                  <a:lnTo>
                    <a:pt x="56388" y="121920"/>
                  </a:lnTo>
                  <a:lnTo>
                    <a:pt x="59436" y="123444"/>
                  </a:lnTo>
                  <a:close/>
                </a:path>
                <a:path w="287020" h="165100">
                  <a:moveTo>
                    <a:pt x="60960" y="123444"/>
                  </a:moveTo>
                  <a:lnTo>
                    <a:pt x="59436" y="123444"/>
                  </a:lnTo>
                  <a:lnTo>
                    <a:pt x="56388" y="121920"/>
                  </a:lnTo>
                  <a:lnTo>
                    <a:pt x="59436" y="121920"/>
                  </a:lnTo>
                  <a:lnTo>
                    <a:pt x="60960" y="123444"/>
                  </a:lnTo>
                  <a:close/>
                </a:path>
                <a:path w="287020" h="165100">
                  <a:moveTo>
                    <a:pt x="74676" y="132588"/>
                  </a:moveTo>
                  <a:lnTo>
                    <a:pt x="71628" y="129540"/>
                  </a:lnTo>
                  <a:lnTo>
                    <a:pt x="22860" y="129540"/>
                  </a:lnTo>
                  <a:lnTo>
                    <a:pt x="25908" y="128016"/>
                  </a:lnTo>
                  <a:lnTo>
                    <a:pt x="27432" y="126492"/>
                  </a:lnTo>
                  <a:lnTo>
                    <a:pt x="28956" y="126492"/>
                  </a:lnTo>
                  <a:lnTo>
                    <a:pt x="32004" y="124968"/>
                  </a:lnTo>
                  <a:lnTo>
                    <a:pt x="35052" y="124968"/>
                  </a:lnTo>
                  <a:lnTo>
                    <a:pt x="36576" y="123444"/>
                  </a:lnTo>
                  <a:lnTo>
                    <a:pt x="64008" y="123444"/>
                  </a:lnTo>
                  <a:lnTo>
                    <a:pt x="65532" y="124968"/>
                  </a:lnTo>
                  <a:lnTo>
                    <a:pt x="68580" y="126492"/>
                  </a:lnTo>
                  <a:lnTo>
                    <a:pt x="73152" y="129540"/>
                  </a:lnTo>
                  <a:lnTo>
                    <a:pt x="74676" y="132588"/>
                  </a:lnTo>
                  <a:close/>
                </a:path>
                <a:path w="287020" h="165100">
                  <a:moveTo>
                    <a:pt x="22860" y="129540"/>
                  </a:moveTo>
                  <a:lnTo>
                    <a:pt x="21336" y="129540"/>
                  </a:lnTo>
                  <a:lnTo>
                    <a:pt x="22860" y="128016"/>
                  </a:lnTo>
                  <a:lnTo>
                    <a:pt x="24384" y="128016"/>
                  </a:lnTo>
                  <a:lnTo>
                    <a:pt x="22860" y="129540"/>
                  </a:lnTo>
                  <a:close/>
                </a:path>
                <a:path w="287020" h="165100">
                  <a:moveTo>
                    <a:pt x="22860" y="129540"/>
                  </a:moveTo>
                  <a:lnTo>
                    <a:pt x="24384" y="128016"/>
                  </a:lnTo>
                  <a:lnTo>
                    <a:pt x="25908" y="128016"/>
                  </a:lnTo>
                  <a:lnTo>
                    <a:pt x="22860" y="129540"/>
                  </a:lnTo>
                  <a:close/>
                </a:path>
                <a:path w="287020" h="165100">
                  <a:moveTo>
                    <a:pt x="9144" y="149352"/>
                  </a:moveTo>
                  <a:lnTo>
                    <a:pt x="3048" y="149352"/>
                  </a:lnTo>
                  <a:lnTo>
                    <a:pt x="1524" y="147828"/>
                  </a:lnTo>
                  <a:lnTo>
                    <a:pt x="0" y="144780"/>
                  </a:lnTo>
                  <a:lnTo>
                    <a:pt x="0" y="141732"/>
                  </a:lnTo>
                  <a:lnTo>
                    <a:pt x="1524" y="138684"/>
                  </a:lnTo>
                  <a:lnTo>
                    <a:pt x="7620" y="138684"/>
                  </a:lnTo>
                  <a:lnTo>
                    <a:pt x="12192" y="134112"/>
                  </a:lnTo>
                  <a:lnTo>
                    <a:pt x="13716" y="134112"/>
                  </a:lnTo>
                  <a:lnTo>
                    <a:pt x="15240" y="132588"/>
                  </a:lnTo>
                  <a:lnTo>
                    <a:pt x="18288" y="131064"/>
                  </a:lnTo>
                  <a:lnTo>
                    <a:pt x="19812" y="129540"/>
                  </a:lnTo>
                  <a:lnTo>
                    <a:pt x="71628" y="129540"/>
                  </a:lnTo>
                  <a:lnTo>
                    <a:pt x="76200" y="134112"/>
                  </a:lnTo>
                  <a:lnTo>
                    <a:pt x="77724" y="137160"/>
                  </a:lnTo>
                  <a:lnTo>
                    <a:pt x="79248" y="137160"/>
                  </a:lnTo>
                  <a:lnTo>
                    <a:pt x="82296" y="138684"/>
                  </a:lnTo>
                  <a:lnTo>
                    <a:pt x="82296" y="140208"/>
                  </a:lnTo>
                  <a:lnTo>
                    <a:pt x="85344" y="141732"/>
                  </a:lnTo>
                  <a:lnTo>
                    <a:pt x="139827" y="141732"/>
                  </a:lnTo>
                  <a:lnTo>
                    <a:pt x="137922" y="143256"/>
                  </a:lnTo>
                  <a:lnTo>
                    <a:pt x="53340" y="143256"/>
                  </a:lnTo>
                  <a:lnTo>
                    <a:pt x="54102" y="144780"/>
                  </a:lnTo>
                  <a:lnTo>
                    <a:pt x="42672" y="144780"/>
                  </a:lnTo>
                  <a:lnTo>
                    <a:pt x="39624" y="146304"/>
                  </a:lnTo>
                  <a:lnTo>
                    <a:pt x="13716" y="146304"/>
                  </a:lnTo>
                  <a:lnTo>
                    <a:pt x="10668" y="147828"/>
                  </a:lnTo>
                  <a:lnTo>
                    <a:pt x="9144" y="149352"/>
                  </a:lnTo>
                  <a:close/>
                </a:path>
                <a:path w="287020" h="165100">
                  <a:moveTo>
                    <a:pt x="79248" y="137160"/>
                  </a:moveTo>
                  <a:lnTo>
                    <a:pt x="77724" y="137160"/>
                  </a:lnTo>
                  <a:lnTo>
                    <a:pt x="76200" y="134112"/>
                  </a:lnTo>
                  <a:lnTo>
                    <a:pt x="79248" y="135636"/>
                  </a:lnTo>
                  <a:lnTo>
                    <a:pt x="79248" y="137160"/>
                  </a:lnTo>
                  <a:close/>
                </a:path>
                <a:path w="287020" h="165100">
                  <a:moveTo>
                    <a:pt x="143256" y="140208"/>
                  </a:moveTo>
                  <a:lnTo>
                    <a:pt x="92964" y="140208"/>
                  </a:lnTo>
                  <a:lnTo>
                    <a:pt x="97536" y="137160"/>
                  </a:lnTo>
                  <a:lnTo>
                    <a:pt x="105156" y="134112"/>
                  </a:lnTo>
                  <a:lnTo>
                    <a:pt x="103632" y="135636"/>
                  </a:lnTo>
                  <a:lnTo>
                    <a:pt x="151257" y="135636"/>
                  </a:lnTo>
                  <a:lnTo>
                    <a:pt x="143256" y="140208"/>
                  </a:lnTo>
                  <a:close/>
                </a:path>
                <a:path w="287020" h="165100">
                  <a:moveTo>
                    <a:pt x="92964" y="140208"/>
                  </a:moveTo>
                  <a:lnTo>
                    <a:pt x="89916" y="140208"/>
                  </a:lnTo>
                  <a:lnTo>
                    <a:pt x="94488" y="138684"/>
                  </a:lnTo>
                  <a:lnTo>
                    <a:pt x="92964" y="140208"/>
                  </a:lnTo>
                  <a:close/>
                </a:path>
                <a:path w="287020" h="165100">
                  <a:moveTo>
                    <a:pt x="85344" y="141732"/>
                  </a:moveTo>
                  <a:lnTo>
                    <a:pt x="82296" y="140208"/>
                  </a:lnTo>
                  <a:lnTo>
                    <a:pt x="83820" y="140208"/>
                  </a:lnTo>
                  <a:lnTo>
                    <a:pt x="85344" y="141732"/>
                  </a:lnTo>
                  <a:close/>
                </a:path>
                <a:path w="287020" h="165100">
                  <a:moveTo>
                    <a:pt x="139827" y="141732"/>
                  </a:moveTo>
                  <a:lnTo>
                    <a:pt x="85344" y="141732"/>
                  </a:lnTo>
                  <a:lnTo>
                    <a:pt x="83820" y="140208"/>
                  </a:lnTo>
                  <a:lnTo>
                    <a:pt x="141732" y="140208"/>
                  </a:lnTo>
                  <a:lnTo>
                    <a:pt x="139827" y="141732"/>
                  </a:lnTo>
                  <a:close/>
                </a:path>
                <a:path w="287020" h="165100">
                  <a:moveTo>
                    <a:pt x="54864" y="145542"/>
                  </a:moveTo>
                  <a:lnTo>
                    <a:pt x="54428" y="145433"/>
                  </a:lnTo>
                  <a:lnTo>
                    <a:pt x="53340" y="143256"/>
                  </a:lnTo>
                  <a:lnTo>
                    <a:pt x="54864" y="145542"/>
                  </a:lnTo>
                  <a:close/>
                </a:path>
                <a:path w="287020" h="165100">
                  <a:moveTo>
                    <a:pt x="134112" y="146304"/>
                  </a:moveTo>
                  <a:lnTo>
                    <a:pt x="57912" y="146304"/>
                  </a:lnTo>
                  <a:lnTo>
                    <a:pt x="54864" y="145542"/>
                  </a:lnTo>
                  <a:lnTo>
                    <a:pt x="53340" y="143256"/>
                  </a:lnTo>
                  <a:lnTo>
                    <a:pt x="137922" y="143256"/>
                  </a:lnTo>
                  <a:lnTo>
                    <a:pt x="134112" y="146304"/>
                  </a:lnTo>
                  <a:close/>
                </a:path>
                <a:path w="287020" h="165100">
                  <a:moveTo>
                    <a:pt x="54864" y="146304"/>
                  </a:moveTo>
                  <a:lnTo>
                    <a:pt x="51816" y="144780"/>
                  </a:lnTo>
                  <a:lnTo>
                    <a:pt x="54428" y="145433"/>
                  </a:lnTo>
                  <a:lnTo>
                    <a:pt x="54864" y="146304"/>
                  </a:lnTo>
                  <a:close/>
                </a:path>
                <a:path w="287020" h="165100">
                  <a:moveTo>
                    <a:pt x="54428" y="145433"/>
                  </a:moveTo>
                  <a:lnTo>
                    <a:pt x="51816" y="144780"/>
                  </a:lnTo>
                  <a:lnTo>
                    <a:pt x="54102" y="144780"/>
                  </a:lnTo>
                  <a:lnTo>
                    <a:pt x="54428" y="145433"/>
                  </a:lnTo>
                  <a:close/>
                </a:path>
                <a:path w="287020" h="165100">
                  <a:moveTo>
                    <a:pt x="56388" y="147828"/>
                  </a:moveTo>
                  <a:lnTo>
                    <a:pt x="54864" y="146304"/>
                  </a:lnTo>
                  <a:lnTo>
                    <a:pt x="54428" y="145433"/>
                  </a:lnTo>
                  <a:lnTo>
                    <a:pt x="54864" y="145542"/>
                  </a:lnTo>
                  <a:lnTo>
                    <a:pt x="56388" y="147828"/>
                  </a:lnTo>
                  <a:close/>
                </a:path>
                <a:path w="287020" h="165100">
                  <a:moveTo>
                    <a:pt x="58928" y="149860"/>
                  </a:moveTo>
                  <a:lnTo>
                    <a:pt x="57912" y="149352"/>
                  </a:lnTo>
                  <a:lnTo>
                    <a:pt x="56388" y="147828"/>
                  </a:lnTo>
                  <a:lnTo>
                    <a:pt x="54864" y="145542"/>
                  </a:lnTo>
                  <a:lnTo>
                    <a:pt x="57912" y="146304"/>
                  </a:lnTo>
                  <a:lnTo>
                    <a:pt x="134112" y="146304"/>
                  </a:lnTo>
                  <a:lnTo>
                    <a:pt x="132588" y="147828"/>
                  </a:lnTo>
                  <a:lnTo>
                    <a:pt x="57912" y="147828"/>
                  </a:lnTo>
                  <a:lnTo>
                    <a:pt x="58928" y="149860"/>
                  </a:lnTo>
                  <a:close/>
                </a:path>
                <a:path w="287020" h="165100">
                  <a:moveTo>
                    <a:pt x="15240" y="147828"/>
                  </a:moveTo>
                  <a:lnTo>
                    <a:pt x="10668" y="147828"/>
                  </a:lnTo>
                  <a:lnTo>
                    <a:pt x="13716" y="146304"/>
                  </a:lnTo>
                  <a:lnTo>
                    <a:pt x="15240" y="147828"/>
                  </a:lnTo>
                  <a:close/>
                </a:path>
                <a:path w="287020" h="165100">
                  <a:moveTo>
                    <a:pt x="24384" y="147828"/>
                  </a:moveTo>
                  <a:lnTo>
                    <a:pt x="15240" y="147828"/>
                  </a:lnTo>
                  <a:lnTo>
                    <a:pt x="13716" y="146304"/>
                  </a:lnTo>
                  <a:lnTo>
                    <a:pt x="22860" y="146304"/>
                  </a:lnTo>
                  <a:lnTo>
                    <a:pt x="25146" y="147447"/>
                  </a:lnTo>
                  <a:lnTo>
                    <a:pt x="24384" y="147828"/>
                  </a:lnTo>
                  <a:close/>
                </a:path>
                <a:path w="287020" h="165100">
                  <a:moveTo>
                    <a:pt x="25146" y="147447"/>
                  </a:moveTo>
                  <a:lnTo>
                    <a:pt x="22860" y="146304"/>
                  </a:lnTo>
                  <a:lnTo>
                    <a:pt x="27432" y="146304"/>
                  </a:lnTo>
                  <a:lnTo>
                    <a:pt x="25146" y="147447"/>
                  </a:lnTo>
                  <a:close/>
                </a:path>
                <a:path w="287020" h="165100">
                  <a:moveTo>
                    <a:pt x="30480" y="147828"/>
                  </a:moveTo>
                  <a:lnTo>
                    <a:pt x="25908" y="147828"/>
                  </a:lnTo>
                  <a:lnTo>
                    <a:pt x="25146" y="147447"/>
                  </a:lnTo>
                  <a:lnTo>
                    <a:pt x="27432" y="146304"/>
                  </a:lnTo>
                  <a:lnTo>
                    <a:pt x="32004" y="146304"/>
                  </a:lnTo>
                  <a:lnTo>
                    <a:pt x="30480" y="147828"/>
                  </a:lnTo>
                  <a:close/>
                </a:path>
                <a:path w="287020" h="165100">
                  <a:moveTo>
                    <a:pt x="60960" y="150876"/>
                  </a:moveTo>
                  <a:lnTo>
                    <a:pt x="58928" y="149860"/>
                  </a:lnTo>
                  <a:lnTo>
                    <a:pt x="57912" y="147828"/>
                  </a:lnTo>
                  <a:lnTo>
                    <a:pt x="60960" y="150876"/>
                  </a:lnTo>
                  <a:close/>
                </a:path>
                <a:path w="287020" h="165100">
                  <a:moveTo>
                    <a:pt x="126492" y="150876"/>
                  </a:moveTo>
                  <a:lnTo>
                    <a:pt x="60960" y="150876"/>
                  </a:lnTo>
                  <a:lnTo>
                    <a:pt x="57912" y="147828"/>
                  </a:lnTo>
                  <a:lnTo>
                    <a:pt x="132588" y="147828"/>
                  </a:lnTo>
                  <a:lnTo>
                    <a:pt x="126492" y="150876"/>
                  </a:lnTo>
                  <a:close/>
                </a:path>
                <a:path w="287020" h="165100">
                  <a:moveTo>
                    <a:pt x="70104" y="160020"/>
                  </a:moveTo>
                  <a:lnTo>
                    <a:pt x="65532" y="155448"/>
                  </a:lnTo>
                  <a:lnTo>
                    <a:pt x="62484" y="153924"/>
                  </a:lnTo>
                  <a:lnTo>
                    <a:pt x="59436" y="150876"/>
                  </a:lnTo>
                  <a:lnTo>
                    <a:pt x="58928" y="149860"/>
                  </a:lnTo>
                  <a:lnTo>
                    <a:pt x="60960" y="150876"/>
                  </a:lnTo>
                  <a:lnTo>
                    <a:pt x="126492" y="150876"/>
                  </a:lnTo>
                  <a:lnTo>
                    <a:pt x="123444" y="152400"/>
                  </a:lnTo>
                  <a:lnTo>
                    <a:pt x="117348" y="156972"/>
                  </a:lnTo>
                  <a:lnTo>
                    <a:pt x="114300" y="156972"/>
                  </a:lnTo>
                  <a:lnTo>
                    <a:pt x="111252" y="158496"/>
                  </a:lnTo>
                  <a:lnTo>
                    <a:pt x="70104" y="158496"/>
                  </a:lnTo>
                  <a:lnTo>
                    <a:pt x="70104" y="160020"/>
                  </a:lnTo>
                  <a:close/>
                </a:path>
                <a:path w="287020" h="165100">
                  <a:moveTo>
                    <a:pt x="100584" y="163068"/>
                  </a:moveTo>
                  <a:lnTo>
                    <a:pt x="76200" y="163068"/>
                  </a:lnTo>
                  <a:lnTo>
                    <a:pt x="74676" y="161544"/>
                  </a:lnTo>
                  <a:lnTo>
                    <a:pt x="71628" y="160020"/>
                  </a:lnTo>
                  <a:lnTo>
                    <a:pt x="70104" y="158496"/>
                  </a:lnTo>
                  <a:lnTo>
                    <a:pt x="111252" y="158496"/>
                  </a:lnTo>
                  <a:lnTo>
                    <a:pt x="108204" y="160020"/>
                  </a:lnTo>
                  <a:lnTo>
                    <a:pt x="106680" y="160020"/>
                  </a:lnTo>
                  <a:lnTo>
                    <a:pt x="100584" y="163068"/>
                  </a:lnTo>
                  <a:close/>
                </a:path>
                <a:path w="287020" h="165100">
                  <a:moveTo>
                    <a:pt x="94488" y="164592"/>
                  </a:moveTo>
                  <a:lnTo>
                    <a:pt x="83820" y="164592"/>
                  </a:lnTo>
                  <a:lnTo>
                    <a:pt x="79248" y="163068"/>
                  </a:lnTo>
                  <a:lnTo>
                    <a:pt x="99060" y="163068"/>
                  </a:lnTo>
                  <a:lnTo>
                    <a:pt x="94488" y="1645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03" name="object 10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1064" y="5257800"/>
              <a:ext cx="519683" cy="353060"/>
            </a:xfrm>
            <a:prstGeom prst="rect">
              <a:avLst/>
            </a:prstGeom>
          </p:spPr>
        </p:pic>
        <p:pic>
          <p:nvPicPr>
            <p:cNvPr id="2097304" name="object 11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9424" y="4698492"/>
              <a:ext cx="495299" cy="809244"/>
            </a:xfrm>
            <a:prstGeom prst="rect">
              <a:avLst/>
            </a:prstGeom>
          </p:spPr>
        </p:pic>
        <p:pic>
          <p:nvPicPr>
            <p:cNvPr id="2097305" name="object 12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0904" y="5504688"/>
              <a:ext cx="830580" cy="462280"/>
            </a:xfrm>
            <a:prstGeom prst="rect">
              <a:avLst/>
            </a:prstGeom>
          </p:spPr>
        </p:pic>
        <p:pic>
          <p:nvPicPr>
            <p:cNvPr id="2097306" name="object 13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5039" y="5463539"/>
              <a:ext cx="141732" cy="164591"/>
            </a:xfrm>
            <a:prstGeom prst="rect">
              <a:avLst/>
            </a:prstGeom>
          </p:spPr>
        </p:pic>
        <p:pic>
          <p:nvPicPr>
            <p:cNvPr id="2097307" name="object 14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8220" y="4654296"/>
              <a:ext cx="797051" cy="618490"/>
            </a:xfrm>
            <a:prstGeom prst="rect">
              <a:avLst/>
            </a:prstGeom>
          </p:spPr>
        </p:pic>
        <p:sp>
          <p:nvSpPr>
            <p:cNvPr id="1048788" name="object 15"/>
            <p:cNvSpPr/>
            <p:nvPr/>
          </p:nvSpPr>
          <p:spPr>
            <a:xfrm>
              <a:off x="7921752" y="4672584"/>
              <a:ext cx="387350" cy="318770"/>
            </a:xfrm>
            <a:custGeom>
              <a:avLst/>
              <a:gdLst/>
              <a:ahLst/>
              <a:cxnLst/>
              <a:rect l="l" t="t" r="r" b="b"/>
              <a:pathLst>
                <a:path w="387350" h="318770">
                  <a:moveTo>
                    <a:pt x="288036" y="121920"/>
                  </a:moveTo>
                  <a:lnTo>
                    <a:pt x="249936" y="121920"/>
                  </a:lnTo>
                  <a:lnTo>
                    <a:pt x="278892" y="92964"/>
                  </a:lnTo>
                  <a:lnTo>
                    <a:pt x="309372" y="60960"/>
                  </a:lnTo>
                  <a:lnTo>
                    <a:pt x="309372" y="59436"/>
                  </a:lnTo>
                  <a:lnTo>
                    <a:pt x="341376" y="30479"/>
                  </a:lnTo>
                  <a:lnTo>
                    <a:pt x="374904" y="3048"/>
                  </a:lnTo>
                  <a:lnTo>
                    <a:pt x="376428" y="0"/>
                  </a:lnTo>
                  <a:lnTo>
                    <a:pt x="381000" y="0"/>
                  </a:lnTo>
                  <a:lnTo>
                    <a:pt x="385572" y="4572"/>
                  </a:lnTo>
                  <a:lnTo>
                    <a:pt x="387096" y="9143"/>
                  </a:lnTo>
                  <a:lnTo>
                    <a:pt x="384048" y="12191"/>
                  </a:lnTo>
                  <a:lnTo>
                    <a:pt x="298704" y="111252"/>
                  </a:lnTo>
                  <a:lnTo>
                    <a:pt x="288036" y="121920"/>
                  </a:lnTo>
                  <a:close/>
                </a:path>
                <a:path w="387350" h="318770">
                  <a:moveTo>
                    <a:pt x="123444" y="275844"/>
                  </a:moveTo>
                  <a:lnTo>
                    <a:pt x="80772" y="275844"/>
                  </a:lnTo>
                  <a:lnTo>
                    <a:pt x="92964" y="266700"/>
                  </a:lnTo>
                  <a:lnTo>
                    <a:pt x="106680" y="256032"/>
                  </a:lnTo>
                  <a:lnTo>
                    <a:pt x="123444" y="242316"/>
                  </a:lnTo>
                  <a:lnTo>
                    <a:pt x="121920" y="242316"/>
                  </a:lnTo>
                  <a:lnTo>
                    <a:pt x="140208" y="228600"/>
                  </a:lnTo>
                  <a:lnTo>
                    <a:pt x="138684" y="228600"/>
                  </a:lnTo>
                  <a:lnTo>
                    <a:pt x="176784" y="193548"/>
                  </a:lnTo>
                  <a:lnTo>
                    <a:pt x="198120" y="170688"/>
                  </a:lnTo>
                  <a:lnTo>
                    <a:pt x="224027" y="146304"/>
                  </a:lnTo>
                  <a:lnTo>
                    <a:pt x="249936" y="120396"/>
                  </a:lnTo>
                  <a:lnTo>
                    <a:pt x="249936" y="121920"/>
                  </a:lnTo>
                  <a:lnTo>
                    <a:pt x="288036" y="121920"/>
                  </a:lnTo>
                  <a:lnTo>
                    <a:pt x="269748" y="140208"/>
                  </a:lnTo>
                  <a:lnTo>
                    <a:pt x="242316" y="166116"/>
                  </a:lnTo>
                  <a:lnTo>
                    <a:pt x="196596" y="211836"/>
                  </a:lnTo>
                  <a:lnTo>
                    <a:pt x="196596" y="213360"/>
                  </a:lnTo>
                  <a:lnTo>
                    <a:pt x="176784" y="231648"/>
                  </a:lnTo>
                  <a:lnTo>
                    <a:pt x="175260" y="231648"/>
                  </a:lnTo>
                  <a:lnTo>
                    <a:pt x="140208" y="263652"/>
                  </a:lnTo>
                  <a:lnTo>
                    <a:pt x="138684" y="263652"/>
                  </a:lnTo>
                  <a:lnTo>
                    <a:pt x="123444" y="275844"/>
                  </a:lnTo>
                  <a:close/>
                </a:path>
                <a:path w="387350" h="318770">
                  <a:moveTo>
                    <a:pt x="10668" y="289560"/>
                  </a:moveTo>
                  <a:lnTo>
                    <a:pt x="4572" y="289560"/>
                  </a:lnTo>
                  <a:lnTo>
                    <a:pt x="1524" y="283464"/>
                  </a:lnTo>
                  <a:lnTo>
                    <a:pt x="0" y="281940"/>
                  </a:lnTo>
                  <a:lnTo>
                    <a:pt x="0" y="275844"/>
                  </a:lnTo>
                  <a:lnTo>
                    <a:pt x="3048" y="269748"/>
                  </a:lnTo>
                  <a:lnTo>
                    <a:pt x="9144" y="266700"/>
                  </a:lnTo>
                  <a:lnTo>
                    <a:pt x="18288" y="266700"/>
                  </a:lnTo>
                  <a:lnTo>
                    <a:pt x="24384" y="269748"/>
                  </a:lnTo>
                  <a:lnTo>
                    <a:pt x="30480" y="275844"/>
                  </a:lnTo>
                  <a:lnTo>
                    <a:pt x="32004" y="280416"/>
                  </a:lnTo>
                  <a:lnTo>
                    <a:pt x="33528" y="280416"/>
                  </a:lnTo>
                  <a:lnTo>
                    <a:pt x="35052" y="284988"/>
                  </a:lnTo>
                  <a:lnTo>
                    <a:pt x="35560" y="284988"/>
                  </a:lnTo>
                  <a:lnTo>
                    <a:pt x="36576" y="288036"/>
                  </a:lnTo>
                  <a:lnTo>
                    <a:pt x="7620" y="288036"/>
                  </a:lnTo>
                  <a:lnTo>
                    <a:pt x="10668" y="289560"/>
                  </a:lnTo>
                  <a:close/>
                </a:path>
                <a:path w="387350" h="318770">
                  <a:moveTo>
                    <a:pt x="96012" y="295656"/>
                  </a:moveTo>
                  <a:lnTo>
                    <a:pt x="45720" y="295656"/>
                  </a:lnTo>
                  <a:lnTo>
                    <a:pt x="42672" y="294132"/>
                  </a:lnTo>
                  <a:lnTo>
                    <a:pt x="50292" y="294132"/>
                  </a:lnTo>
                  <a:lnTo>
                    <a:pt x="56388" y="291084"/>
                  </a:lnTo>
                  <a:lnTo>
                    <a:pt x="54864" y="291084"/>
                  </a:lnTo>
                  <a:lnTo>
                    <a:pt x="62484" y="288036"/>
                  </a:lnTo>
                  <a:lnTo>
                    <a:pt x="60960" y="288036"/>
                  </a:lnTo>
                  <a:lnTo>
                    <a:pt x="70104" y="281940"/>
                  </a:lnTo>
                  <a:lnTo>
                    <a:pt x="80772" y="274320"/>
                  </a:lnTo>
                  <a:lnTo>
                    <a:pt x="80772" y="275844"/>
                  </a:lnTo>
                  <a:lnTo>
                    <a:pt x="123444" y="275844"/>
                  </a:lnTo>
                  <a:lnTo>
                    <a:pt x="121920" y="277368"/>
                  </a:lnTo>
                  <a:lnTo>
                    <a:pt x="108204" y="286512"/>
                  </a:lnTo>
                  <a:lnTo>
                    <a:pt x="96012" y="295656"/>
                  </a:lnTo>
                  <a:close/>
                </a:path>
                <a:path w="387350" h="318770">
                  <a:moveTo>
                    <a:pt x="35560" y="284988"/>
                  </a:moveTo>
                  <a:lnTo>
                    <a:pt x="35052" y="284988"/>
                  </a:lnTo>
                  <a:lnTo>
                    <a:pt x="35052" y="283464"/>
                  </a:lnTo>
                  <a:lnTo>
                    <a:pt x="35560" y="284988"/>
                  </a:lnTo>
                  <a:close/>
                </a:path>
                <a:path w="387350" h="318770">
                  <a:moveTo>
                    <a:pt x="10668" y="289560"/>
                  </a:moveTo>
                  <a:lnTo>
                    <a:pt x="7620" y="288036"/>
                  </a:lnTo>
                  <a:lnTo>
                    <a:pt x="9525" y="288417"/>
                  </a:lnTo>
                  <a:lnTo>
                    <a:pt x="10668" y="289560"/>
                  </a:lnTo>
                  <a:close/>
                </a:path>
                <a:path w="387350" h="318770">
                  <a:moveTo>
                    <a:pt x="9525" y="288417"/>
                  </a:moveTo>
                  <a:lnTo>
                    <a:pt x="7620" y="288036"/>
                  </a:lnTo>
                  <a:lnTo>
                    <a:pt x="9144" y="288036"/>
                  </a:lnTo>
                  <a:lnTo>
                    <a:pt x="9525" y="288417"/>
                  </a:lnTo>
                  <a:close/>
                </a:path>
                <a:path w="387350" h="318770">
                  <a:moveTo>
                    <a:pt x="38100" y="289560"/>
                  </a:moveTo>
                  <a:lnTo>
                    <a:pt x="15240" y="289560"/>
                  </a:lnTo>
                  <a:lnTo>
                    <a:pt x="9525" y="288417"/>
                  </a:lnTo>
                  <a:lnTo>
                    <a:pt x="9144" y="288036"/>
                  </a:lnTo>
                  <a:lnTo>
                    <a:pt x="36576" y="288036"/>
                  </a:lnTo>
                  <a:lnTo>
                    <a:pt x="38100" y="289560"/>
                  </a:lnTo>
                  <a:close/>
                </a:path>
                <a:path w="387350" h="318770">
                  <a:moveTo>
                    <a:pt x="39624" y="291084"/>
                  </a:moveTo>
                  <a:lnTo>
                    <a:pt x="12192" y="291084"/>
                  </a:lnTo>
                  <a:lnTo>
                    <a:pt x="9525" y="288417"/>
                  </a:lnTo>
                  <a:lnTo>
                    <a:pt x="15240" y="289560"/>
                  </a:lnTo>
                  <a:lnTo>
                    <a:pt x="38100" y="289560"/>
                  </a:lnTo>
                  <a:lnTo>
                    <a:pt x="39624" y="291084"/>
                  </a:lnTo>
                  <a:close/>
                </a:path>
                <a:path w="387350" h="318770">
                  <a:moveTo>
                    <a:pt x="59436" y="315468"/>
                  </a:moveTo>
                  <a:lnTo>
                    <a:pt x="33528" y="315468"/>
                  </a:lnTo>
                  <a:lnTo>
                    <a:pt x="33528" y="313944"/>
                  </a:lnTo>
                  <a:lnTo>
                    <a:pt x="27432" y="310896"/>
                  </a:lnTo>
                  <a:lnTo>
                    <a:pt x="16764" y="300228"/>
                  </a:lnTo>
                  <a:lnTo>
                    <a:pt x="18288" y="300228"/>
                  </a:lnTo>
                  <a:lnTo>
                    <a:pt x="13716" y="295656"/>
                  </a:lnTo>
                  <a:lnTo>
                    <a:pt x="10668" y="289560"/>
                  </a:lnTo>
                  <a:lnTo>
                    <a:pt x="12192" y="291084"/>
                  </a:lnTo>
                  <a:lnTo>
                    <a:pt x="39624" y="291084"/>
                  </a:lnTo>
                  <a:lnTo>
                    <a:pt x="41148" y="292608"/>
                  </a:lnTo>
                  <a:lnTo>
                    <a:pt x="39624" y="292608"/>
                  </a:lnTo>
                  <a:lnTo>
                    <a:pt x="45720" y="295656"/>
                  </a:lnTo>
                  <a:lnTo>
                    <a:pt x="94488" y="295656"/>
                  </a:lnTo>
                  <a:lnTo>
                    <a:pt x="83820" y="303276"/>
                  </a:lnTo>
                  <a:lnTo>
                    <a:pt x="74676" y="307848"/>
                  </a:lnTo>
                  <a:lnTo>
                    <a:pt x="74676" y="309372"/>
                  </a:lnTo>
                  <a:lnTo>
                    <a:pt x="65532" y="312420"/>
                  </a:lnTo>
                  <a:lnTo>
                    <a:pt x="59436" y="315468"/>
                  </a:lnTo>
                  <a:close/>
                </a:path>
                <a:path w="387350" h="318770">
                  <a:moveTo>
                    <a:pt x="42672" y="294132"/>
                  </a:moveTo>
                  <a:lnTo>
                    <a:pt x="39624" y="292608"/>
                  </a:lnTo>
                  <a:lnTo>
                    <a:pt x="41148" y="292608"/>
                  </a:lnTo>
                  <a:lnTo>
                    <a:pt x="42672" y="294132"/>
                  </a:lnTo>
                  <a:close/>
                </a:path>
                <a:path w="387350" h="318770">
                  <a:moveTo>
                    <a:pt x="50292" y="294132"/>
                  </a:moveTo>
                  <a:lnTo>
                    <a:pt x="47244" y="294132"/>
                  </a:lnTo>
                  <a:lnTo>
                    <a:pt x="51816" y="292608"/>
                  </a:lnTo>
                  <a:lnTo>
                    <a:pt x="50292" y="294132"/>
                  </a:lnTo>
                  <a:close/>
                </a:path>
                <a:path w="387350" h="318770">
                  <a:moveTo>
                    <a:pt x="51816" y="316992"/>
                  </a:moveTo>
                  <a:lnTo>
                    <a:pt x="39624" y="316992"/>
                  </a:lnTo>
                  <a:lnTo>
                    <a:pt x="36576" y="315468"/>
                  </a:lnTo>
                  <a:lnTo>
                    <a:pt x="57912" y="315468"/>
                  </a:lnTo>
                  <a:lnTo>
                    <a:pt x="51816" y="316992"/>
                  </a:lnTo>
                  <a:close/>
                </a:path>
                <a:path w="387350" h="318770">
                  <a:moveTo>
                    <a:pt x="45720" y="318516"/>
                  </a:moveTo>
                  <a:lnTo>
                    <a:pt x="42672" y="316992"/>
                  </a:lnTo>
                  <a:lnTo>
                    <a:pt x="50292" y="316992"/>
                  </a:lnTo>
                  <a:lnTo>
                    <a:pt x="45720" y="3185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08" name="object 16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747" y="4767072"/>
              <a:ext cx="243840" cy="239268"/>
            </a:xfrm>
            <a:prstGeom prst="rect">
              <a:avLst/>
            </a:prstGeom>
          </p:spPr>
        </p:pic>
      </p:grpSp>
      <p:sp>
        <p:nvSpPr>
          <p:cNvPr id="1048789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object 2"/>
          <p:cNvSpPr txBox="1">
            <a:spLocks noGrp="1"/>
          </p:cNvSpPr>
          <p:nvPr>
            <p:ph type="title"/>
          </p:nvPr>
        </p:nvSpPr>
        <p:spPr>
          <a:xfrm>
            <a:off x="1018973" y="924617"/>
            <a:ext cx="557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Internal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Discharges</a:t>
            </a:r>
            <a:endParaRPr sz="2400"/>
          </a:p>
        </p:txBody>
      </p:sp>
      <p:sp>
        <p:nvSpPr>
          <p:cNvPr id="1048791" name="object 3"/>
          <p:cNvSpPr txBox="1"/>
          <p:nvPr/>
        </p:nvSpPr>
        <p:spPr>
          <a:xfrm>
            <a:off x="980963" y="1890257"/>
            <a:ext cx="6995795" cy="14884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981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98145" algn="l"/>
                <a:tab pos="3987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Let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C</a:t>
            </a:r>
            <a:r>
              <a:rPr sz="1575" i="1" baseline="-21164" dirty="0">
                <a:latin typeface="Arial"/>
                <a:cs typeface="Arial"/>
              </a:rPr>
              <a:t>1</a:t>
            </a:r>
            <a:r>
              <a:rPr sz="1575" i="1" spc="232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capacitance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cavity,</a:t>
            </a:r>
            <a:endParaRPr sz="1600">
              <a:latin typeface="Microsoft Sans Serif"/>
              <a:cs typeface="Microsoft Sans Serif"/>
            </a:endParaRPr>
          </a:p>
          <a:p>
            <a:pPr marL="796925">
              <a:lnSpc>
                <a:spcPct val="100000"/>
              </a:lnSpc>
              <a:spcBef>
                <a:spcPts val="960"/>
              </a:spcBef>
            </a:pPr>
            <a:r>
              <a:rPr sz="1600" i="1" dirty="0">
                <a:latin typeface="Arial"/>
                <a:cs typeface="Arial"/>
              </a:rPr>
              <a:t>C</a:t>
            </a:r>
            <a:r>
              <a:rPr sz="1575" i="1" baseline="-21164" dirty="0">
                <a:latin typeface="Arial"/>
                <a:cs typeface="Arial"/>
              </a:rPr>
              <a:t>2</a:t>
            </a:r>
            <a:r>
              <a:rPr sz="1575" i="1" spc="240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capacitance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series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</a:t>
            </a:r>
            <a:endParaRPr sz="1600">
              <a:latin typeface="Microsoft Sans Serif"/>
              <a:cs typeface="Microsoft Sans Serif"/>
            </a:endParaRPr>
          </a:p>
          <a:p>
            <a:pPr marL="781685">
              <a:lnSpc>
                <a:spcPct val="100000"/>
              </a:lnSpc>
              <a:spcBef>
                <a:spcPts val="960"/>
              </a:spcBef>
            </a:pPr>
            <a:r>
              <a:rPr sz="1600" i="1" dirty="0">
                <a:latin typeface="Arial"/>
                <a:cs typeface="Arial"/>
              </a:rPr>
              <a:t>C</a:t>
            </a:r>
            <a:r>
              <a:rPr sz="1575" i="1" baseline="-21164" dirty="0">
                <a:latin typeface="Arial"/>
                <a:cs typeface="Arial"/>
              </a:rPr>
              <a:t>3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capacitance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dielectric.</a:t>
            </a:r>
            <a:endParaRPr sz="1600">
              <a:latin typeface="Microsoft Sans Serif"/>
              <a:cs typeface="Microsoft Sans Serif"/>
            </a:endParaRPr>
          </a:p>
          <a:p>
            <a:pPr marL="3981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98145" algn="l"/>
                <a:tab pos="3987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V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across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V</a:t>
            </a:r>
            <a:r>
              <a:rPr sz="1575" i="1" baseline="-21164" dirty="0">
                <a:latin typeface="Arial"/>
                <a:cs typeface="Arial"/>
              </a:rPr>
              <a:t>v</a:t>
            </a:r>
            <a:r>
              <a:rPr sz="1575" i="1" spc="247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by,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92" name="object 4"/>
          <p:cNvSpPr txBox="1"/>
          <p:nvPr/>
        </p:nvSpPr>
        <p:spPr>
          <a:xfrm>
            <a:off x="993663" y="4450415"/>
            <a:ext cx="79419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431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85445" algn="l"/>
                <a:tab pos="3860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Since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ε</a:t>
            </a:r>
            <a:r>
              <a:rPr sz="1575" i="1" spc="-7" baseline="-21164" dirty="0">
                <a:latin typeface="Arial"/>
                <a:cs typeface="Arial"/>
              </a:rPr>
              <a:t>r</a:t>
            </a:r>
            <a:r>
              <a:rPr sz="1575" i="1" spc="232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&gt;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stress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exceed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take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place.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2097309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9632" y="2639567"/>
            <a:ext cx="2164079" cy="97409"/>
          </a:xfrm>
          <a:prstGeom prst="rect">
            <a:avLst/>
          </a:prstGeom>
        </p:spPr>
      </p:pic>
      <p:sp>
        <p:nvSpPr>
          <p:cNvPr id="1048793" name="object 6"/>
          <p:cNvSpPr/>
          <p:nvPr/>
        </p:nvSpPr>
        <p:spPr>
          <a:xfrm>
            <a:off x="5032248" y="2651760"/>
            <a:ext cx="802005" cy="62865"/>
          </a:xfrm>
          <a:custGeom>
            <a:avLst/>
            <a:gdLst/>
            <a:ahLst/>
            <a:cxnLst/>
            <a:rect l="l" t="t" r="r" b="b"/>
            <a:pathLst>
              <a:path w="802004" h="62864">
                <a:moveTo>
                  <a:pt x="801623" y="15240"/>
                </a:moveTo>
                <a:lnTo>
                  <a:pt x="499871" y="15240"/>
                </a:lnTo>
                <a:lnTo>
                  <a:pt x="504444" y="12065"/>
                </a:lnTo>
                <a:lnTo>
                  <a:pt x="507491" y="12065"/>
                </a:lnTo>
                <a:lnTo>
                  <a:pt x="512064" y="10541"/>
                </a:lnTo>
                <a:lnTo>
                  <a:pt x="518159" y="10541"/>
                </a:lnTo>
                <a:lnTo>
                  <a:pt x="524255" y="9017"/>
                </a:lnTo>
                <a:lnTo>
                  <a:pt x="522732" y="9017"/>
                </a:lnTo>
                <a:lnTo>
                  <a:pt x="528828" y="7620"/>
                </a:lnTo>
                <a:lnTo>
                  <a:pt x="534923" y="7620"/>
                </a:lnTo>
                <a:lnTo>
                  <a:pt x="541019" y="6096"/>
                </a:lnTo>
                <a:lnTo>
                  <a:pt x="573023" y="6096"/>
                </a:lnTo>
                <a:lnTo>
                  <a:pt x="580644" y="4572"/>
                </a:lnTo>
                <a:lnTo>
                  <a:pt x="588264" y="4572"/>
                </a:lnTo>
                <a:lnTo>
                  <a:pt x="603503" y="1524"/>
                </a:lnTo>
                <a:lnTo>
                  <a:pt x="646175" y="1524"/>
                </a:lnTo>
                <a:lnTo>
                  <a:pt x="655319" y="0"/>
                </a:lnTo>
                <a:lnTo>
                  <a:pt x="673607" y="0"/>
                </a:lnTo>
                <a:lnTo>
                  <a:pt x="681228" y="1524"/>
                </a:lnTo>
                <a:lnTo>
                  <a:pt x="690371" y="3048"/>
                </a:lnTo>
                <a:lnTo>
                  <a:pt x="800099" y="3048"/>
                </a:lnTo>
                <a:lnTo>
                  <a:pt x="801623" y="4572"/>
                </a:lnTo>
                <a:lnTo>
                  <a:pt x="801623" y="15240"/>
                </a:lnTo>
                <a:close/>
              </a:path>
              <a:path w="802004" h="62864">
                <a:moveTo>
                  <a:pt x="800099" y="3048"/>
                </a:moveTo>
                <a:lnTo>
                  <a:pt x="719328" y="3048"/>
                </a:lnTo>
                <a:lnTo>
                  <a:pt x="733044" y="1524"/>
                </a:lnTo>
                <a:lnTo>
                  <a:pt x="746759" y="1524"/>
                </a:lnTo>
                <a:lnTo>
                  <a:pt x="760475" y="0"/>
                </a:lnTo>
                <a:lnTo>
                  <a:pt x="797051" y="0"/>
                </a:lnTo>
                <a:lnTo>
                  <a:pt x="800099" y="3048"/>
                </a:lnTo>
                <a:close/>
              </a:path>
              <a:path w="802004" h="62864">
                <a:moveTo>
                  <a:pt x="268223" y="34925"/>
                </a:moveTo>
                <a:lnTo>
                  <a:pt x="9144" y="34925"/>
                </a:lnTo>
                <a:lnTo>
                  <a:pt x="7619" y="32004"/>
                </a:lnTo>
                <a:lnTo>
                  <a:pt x="6096" y="32004"/>
                </a:lnTo>
                <a:lnTo>
                  <a:pt x="4571" y="28956"/>
                </a:lnTo>
                <a:lnTo>
                  <a:pt x="3048" y="27432"/>
                </a:lnTo>
                <a:lnTo>
                  <a:pt x="1523" y="24257"/>
                </a:lnTo>
                <a:lnTo>
                  <a:pt x="0" y="21336"/>
                </a:lnTo>
                <a:lnTo>
                  <a:pt x="0" y="18288"/>
                </a:lnTo>
                <a:lnTo>
                  <a:pt x="1523" y="15240"/>
                </a:lnTo>
                <a:lnTo>
                  <a:pt x="7619" y="12065"/>
                </a:lnTo>
                <a:lnTo>
                  <a:pt x="13716" y="15240"/>
                </a:lnTo>
                <a:lnTo>
                  <a:pt x="18287" y="18288"/>
                </a:lnTo>
                <a:lnTo>
                  <a:pt x="19050" y="19812"/>
                </a:lnTo>
                <a:lnTo>
                  <a:pt x="18287" y="19812"/>
                </a:lnTo>
                <a:lnTo>
                  <a:pt x="19812" y="21336"/>
                </a:lnTo>
                <a:lnTo>
                  <a:pt x="22859" y="22733"/>
                </a:lnTo>
                <a:lnTo>
                  <a:pt x="30480" y="22733"/>
                </a:lnTo>
                <a:lnTo>
                  <a:pt x="33528" y="24257"/>
                </a:lnTo>
                <a:lnTo>
                  <a:pt x="220980" y="24257"/>
                </a:lnTo>
                <a:lnTo>
                  <a:pt x="222503" y="25908"/>
                </a:lnTo>
                <a:lnTo>
                  <a:pt x="228600" y="27432"/>
                </a:lnTo>
                <a:lnTo>
                  <a:pt x="227075" y="27432"/>
                </a:lnTo>
                <a:lnTo>
                  <a:pt x="234696" y="28956"/>
                </a:lnTo>
                <a:lnTo>
                  <a:pt x="240791" y="28956"/>
                </a:lnTo>
                <a:lnTo>
                  <a:pt x="248412" y="30480"/>
                </a:lnTo>
                <a:lnTo>
                  <a:pt x="260603" y="33528"/>
                </a:lnTo>
                <a:lnTo>
                  <a:pt x="262128" y="33528"/>
                </a:lnTo>
                <a:lnTo>
                  <a:pt x="268223" y="34925"/>
                </a:lnTo>
                <a:close/>
              </a:path>
              <a:path w="802004" h="62864">
                <a:moveTo>
                  <a:pt x="762000" y="24257"/>
                </a:moveTo>
                <a:lnTo>
                  <a:pt x="473964" y="24257"/>
                </a:lnTo>
                <a:lnTo>
                  <a:pt x="478535" y="22733"/>
                </a:lnTo>
                <a:lnTo>
                  <a:pt x="477012" y="22733"/>
                </a:lnTo>
                <a:lnTo>
                  <a:pt x="481583" y="19812"/>
                </a:lnTo>
                <a:lnTo>
                  <a:pt x="483107" y="19812"/>
                </a:lnTo>
                <a:lnTo>
                  <a:pt x="487680" y="18288"/>
                </a:lnTo>
                <a:lnTo>
                  <a:pt x="489203" y="16764"/>
                </a:lnTo>
                <a:lnTo>
                  <a:pt x="501396" y="13716"/>
                </a:lnTo>
                <a:lnTo>
                  <a:pt x="499871" y="15240"/>
                </a:lnTo>
                <a:lnTo>
                  <a:pt x="801623" y="15240"/>
                </a:lnTo>
                <a:lnTo>
                  <a:pt x="801623" y="16764"/>
                </a:lnTo>
                <a:lnTo>
                  <a:pt x="797051" y="21336"/>
                </a:lnTo>
                <a:lnTo>
                  <a:pt x="790955" y="21336"/>
                </a:lnTo>
                <a:lnTo>
                  <a:pt x="775716" y="22733"/>
                </a:lnTo>
                <a:lnTo>
                  <a:pt x="762000" y="24257"/>
                </a:lnTo>
                <a:close/>
              </a:path>
              <a:path w="802004" h="62864">
                <a:moveTo>
                  <a:pt x="19812" y="21336"/>
                </a:moveTo>
                <a:lnTo>
                  <a:pt x="18287" y="19812"/>
                </a:lnTo>
                <a:lnTo>
                  <a:pt x="19304" y="20320"/>
                </a:lnTo>
                <a:lnTo>
                  <a:pt x="19812" y="21336"/>
                </a:lnTo>
                <a:close/>
              </a:path>
              <a:path w="802004" h="62864">
                <a:moveTo>
                  <a:pt x="19304" y="20320"/>
                </a:moveTo>
                <a:lnTo>
                  <a:pt x="18287" y="19812"/>
                </a:lnTo>
                <a:lnTo>
                  <a:pt x="19050" y="19812"/>
                </a:lnTo>
                <a:lnTo>
                  <a:pt x="19304" y="20320"/>
                </a:lnTo>
                <a:close/>
              </a:path>
              <a:path w="802004" h="62864">
                <a:moveTo>
                  <a:pt x="21335" y="21336"/>
                </a:moveTo>
                <a:lnTo>
                  <a:pt x="19812" y="21336"/>
                </a:lnTo>
                <a:lnTo>
                  <a:pt x="19304" y="20320"/>
                </a:lnTo>
                <a:lnTo>
                  <a:pt x="21335" y="21336"/>
                </a:lnTo>
                <a:close/>
              </a:path>
              <a:path w="802004" h="62864">
                <a:moveTo>
                  <a:pt x="24383" y="22733"/>
                </a:moveTo>
                <a:lnTo>
                  <a:pt x="22859" y="22733"/>
                </a:lnTo>
                <a:lnTo>
                  <a:pt x="21335" y="21336"/>
                </a:lnTo>
                <a:lnTo>
                  <a:pt x="24383" y="22733"/>
                </a:lnTo>
                <a:close/>
              </a:path>
              <a:path w="802004" h="62864">
                <a:moveTo>
                  <a:pt x="129539" y="22733"/>
                </a:moveTo>
                <a:lnTo>
                  <a:pt x="105155" y="22733"/>
                </a:lnTo>
                <a:lnTo>
                  <a:pt x="109728" y="21336"/>
                </a:lnTo>
                <a:lnTo>
                  <a:pt x="123444" y="21336"/>
                </a:lnTo>
                <a:lnTo>
                  <a:pt x="129539" y="22733"/>
                </a:lnTo>
                <a:close/>
              </a:path>
              <a:path w="802004" h="62864">
                <a:moveTo>
                  <a:pt x="181355" y="22733"/>
                </a:moveTo>
                <a:lnTo>
                  <a:pt x="129539" y="22733"/>
                </a:lnTo>
                <a:lnTo>
                  <a:pt x="134112" y="21336"/>
                </a:lnTo>
                <a:lnTo>
                  <a:pt x="175259" y="21336"/>
                </a:lnTo>
                <a:lnTo>
                  <a:pt x="181355" y="22733"/>
                </a:lnTo>
                <a:close/>
              </a:path>
              <a:path w="802004" h="62864">
                <a:moveTo>
                  <a:pt x="45719" y="24257"/>
                </a:moveTo>
                <a:lnTo>
                  <a:pt x="33528" y="24257"/>
                </a:lnTo>
                <a:lnTo>
                  <a:pt x="32003" y="22733"/>
                </a:lnTo>
                <a:lnTo>
                  <a:pt x="42671" y="22733"/>
                </a:lnTo>
                <a:lnTo>
                  <a:pt x="45719" y="24257"/>
                </a:lnTo>
                <a:close/>
              </a:path>
              <a:path w="802004" h="62864">
                <a:moveTo>
                  <a:pt x="187451" y="24257"/>
                </a:moveTo>
                <a:lnTo>
                  <a:pt x="77723" y="24257"/>
                </a:lnTo>
                <a:lnTo>
                  <a:pt x="82296" y="22733"/>
                </a:lnTo>
                <a:lnTo>
                  <a:pt x="179832" y="22733"/>
                </a:lnTo>
                <a:lnTo>
                  <a:pt x="187451" y="24257"/>
                </a:lnTo>
                <a:close/>
              </a:path>
              <a:path w="802004" h="62864">
                <a:moveTo>
                  <a:pt x="516635" y="34925"/>
                </a:moveTo>
                <a:lnTo>
                  <a:pt x="432816" y="34925"/>
                </a:lnTo>
                <a:lnTo>
                  <a:pt x="445007" y="32004"/>
                </a:lnTo>
                <a:lnTo>
                  <a:pt x="449580" y="30480"/>
                </a:lnTo>
                <a:lnTo>
                  <a:pt x="461771" y="27432"/>
                </a:lnTo>
                <a:lnTo>
                  <a:pt x="460248" y="27432"/>
                </a:lnTo>
                <a:lnTo>
                  <a:pt x="466344" y="25908"/>
                </a:lnTo>
                <a:lnTo>
                  <a:pt x="467867" y="24257"/>
                </a:lnTo>
                <a:lnTo>
                  <a:pt x="473964" y="22733"/>
                </a:lnTo>
                <a:lnTo>
                  <a:pt x="473964" y="24257"/>
                </a:lnTo>
                <a:lnTo>
                  <a:pt x="649223" y="24257"/>
                </a:lnTo>
                <a:lnTo>
                  <a:pt x="641603" y="25908"/>
                </a:lnTo>
                <a:lnTo>
                  <a:pt x="598932" y="25908"/>
                </a:lnTo>
                <a:lnTo>
                  <a:pt x="583691" y="28956"/>
                </a:lnTo>
                <a:lnTo>
                  <a:pt x="545591" y="28956"/>
                </a:lnTo>
                <a:lnTo>
                  <a:pt x="539496" y="30480"/>
                </a:lnTo>
                <a:lnTo>
                  <a:pt x="537971" y="30480"/>
                </a:lnTo>
                <a:lnTo>
                  <a:pt x="531875" y="32004"/>
                </a:lnTo>
                <a:lnTo>
                  <a:pt x="528828" y="32004"/>
                </a:lnTo>
                <a:lnTo>
                  <a:pt x="522732" y="33528"/>
                </a:lnTo>
                <a:lnTo>
                  <a:pt x="521207" y="33528"/>
                </a:lnTo>
                <a:lnTo>
                  <a:pt x="516635" y="34925"/>
                </a:lnTo>
                <a:close/>
              </a:path>
              <a:path w="802004" h="62864">
                <a:moveTo>
                  <a:pt x="734567" y="25908"/>
                </a:moveTo>
                <a:lnTo>
                  <a:pt x="678180" y="25908"/>
                </a:lnTo>
                <a:lnTo>
                  <a:pt x="670559" y="24257"/>
                </a:lnTo>
                <a:lnTo>
                  <a:pt x="748284" y="24257"/>
                </a:lnTo>
                <a:lnTo>
                  <a:pt x="734567" y="25908"/>
                </a:lnTo>
                <a:close/>
              </a:path>
              <a:path w="802004" h="62864">
                <a:moveTo>
                  <a:pt x="697991" y="27432"/>
                </a:moveTo>
                <a:lnTo>
                  <a:pt x="688848" y="25908"/>
                </a:lnTo>
                <a:lnTo>
                  <a:pt x="708659" y="25908"/>
                </a:lnTo>
                <a:lnTo>
                  <a:pt x="697991" y="27432"/>
                </a:lnTo>
                <a:close/>
              </a:path>
              <a:path w="802004" h="62864">
                <a:moveTo>
                  <a:pt x="544067" y="30480"/>
                </a:moveTo>
                <a:lnTo>
                  <a:pt x="545591" y="28956"/>
                </a:lnTo>
                <a:lnTo>
                  <a:pt x="550164" y="28956"/>
                </a:lnTo>
                <a:lnTo>
                  <a:pt x="544067" y="30480"/>
                </a:lnTo>
                <a:close/>
              </a:path>
              <a:path w="802004" h="62864">
                <a:moveTo>
                  <a:pt x="577596" y="30480"/>
                </a:moveTo>
                <a:lnTo>
                  <a:pt x="560832" y="30480"/>
                </a:lnTo>
                <a:lnTo>
                  <a:pt x="554735" y="28956"/>
                </a:lnTo>
                <a:lnTo>
                  <a:pt x="585216" y="28956"/>
                </a:lnTo>
                <a:lnTo>
                  <a:pt x="577596" y="30480"/>
                </a:lnTo>
                <a:close/>
              </a:path>
              <a:path w="802004" h="62864">
                <a:moveTo>
                  <a:pt x="339851" y="34925"/>
                </a:moveTo>
                <a:lnTo>
                  <a:pt x="313944" y="34925"/>
                </a:lnTo>
                <a:lnTo>
                  <a:pt x="320039" y="33528"/>
                </a:lnTo>
                <a:lnTo>
                  <a:pt x="333755" y="33528"/>
                </a:lnTo>
                <a:lnTo>
                  <a:pt x="339851" y="34925"/>
                </a:lnTo>
                <a:close/>
              </a:path>
              <a:path w="802004" h="62864">
                <a:moveTo>
                  <a:pt x="384048" y="41148"/>
                </a:moveTo>
                <a:lnTo>
                  <a:pt x="19812" y="41148"/>
                </a:lnTo>
                <a:lnTo>
                  <a:pt x="16764" y="39624"/>
                </a:lnTo>
                <a:lnTo>
                  <a:pt x="15239" y="38100"/>
                </a:lnTo>
                <a:lnTo>
                  <a:pt x="13716" y="38100"/>
                </a:lnTo>
                <a:lnTo>
                  <a:pt x="10667" y="34925"/>
                </a:lnTo>
                <a:lnTo>
                  <a:pt x="272796" y="34925"/>
                </a:lnTo>
                <a:lnTo>
                  <a:pt x="278129" y="36258"/>
                </a:lnTo>
                <a:lnTo>
                  <a:pt x="277367" y="36449"/>
                </a:lnTo>
                <a:lnTo>
                  <a:pt x="358139" y="36449"/>
                </a:lnTo>
                <a:lnTo>
                  <a:pt x="358139" y="38100"/>
                </a:lnTo>
                <a:lnTo>
                  <a:pt x="362712" y="39624"/>
                </a:lnTo>
                <a:lnTo>
                  <a:pt x="377951" y="39624"/>
                </a:lnTo>
                <a:lnTo>
                  <a:pt x="384048" y="41148"/>
                </a:lnTo>
                <a:close/>
              </a:path>
              <a:path w="802004" h="62864">
                <a:moveTo>
                  <a:pt x="352044" y="36449"/>
                </a:moveTo>
                <a:lnTo>
                  <a:pt x="278891" y="36449"/>
                </a:lnTo>
                <a:lnTo>
                  <a:pt x="278129" y="36258"/>
                </a:lnTo>
                <a:lnTo>
                  <a:pt x="283464" y="34925"/>
                </a:lnTo>
                <a:lnTo>
                  <a:pt x="345948" y="34925"/>
                </a:lnTo>
                <a:lnTo>
                  <a:pt x="352044" y="36449"/>
                </a:lnTo>
                <a:close/>
              </a:path>
              <a:path w="802004" h="62864">
                <a:moveTo>
                  <a:pt x="507491" y="38100"/>
                </a:moveTo>
                <a:lnTo>
                  <a:pt x="416051" y="38100"/>
                </a:lnTo>
                <a:lnTo>
                  <a:pt x="422148" y="36449"/>
                </a:lnTo>
                <a:lnTo>
                  <a:pt x="428244" y="36449"/>
                </a:lnTo>
                <a:lnTo>
                  <a:pt x="434339" y="34925"/>
                </a:lnTo>
                <a:lnTo>
                  <a:pt x="513587" y="34925"/>
                </a:lnTo>
                <a:lnTo>
                  <a:pt x="509016" y="36449"/>
                </a:lnTo>
                <a:lnTo>
                  <a:pt x="507491" y="38100"/>
                </a:lnTo>
                <a:close/>
              </a:path>
              <a:path w="802004" h="62864">
                <a:moveTo>
                  <a:pt x="278891" y="36449"/>
                </a:moveTo>
                <a:lnTo>
                  <a:pt x="277367" y="36449"/>
                </a:lnTo>
                <a:lnTo>
                  <a:pt x="278129" y="36258"/>
                </a:lnTo>
                <a:lnTo>
                  <a:pt x="278891" y="36449"/>
                </a:lnTo>
                <a:close/>
              </a:path>
              <a:path w="802004" h="62864">
                <a:moveTo>
                  <a:pt x="367283" y="39624"/>
                </a:moveTo>
                <a:lnTo>
                  <a:pt x="362712" y="39624"/>
                </a:lnTo>
                <a:lnTo>
                  <a:pt x="362712" y="38100"/>
                </a:lnTo>
                <a:lnTo>
                  <a:pt x="367283" y="39624"/>
                </a:lnTo>
                <a:close/>
              </a:path>
              <a:path w="802004" h="62864">
                <a:moveTo>
                  <a:pt x="501396" y="39624"/>
                </a:moveTo>
                <a:lnTo>
                  <a:pt x="405383" y="39624"/>
                </a:lnTo>
                <a:lnTo>
                  <a:pt x="411480" y="38100"/>
                </a:lnTo>
                <a:lnTo>
                  <a:pt x="501396" y="38100"/>
                </a:lnTo>
                <a:lnTo>
                  <a:pt x="501396" y="39624"/>
                </a:lnTo>
                <a:close/>
              </a:path>
              <a:path w="802004" h="62864">
                <a:moveTo>
                  <a:pt x="388619" y="41148"/>
                </a:moveTo>
                <a:lnTo>
                  <a:pt x="384048" y="41148"/>
                </a:lnTo>
                <a:lnTo>
                  <a:pt x="382523" y="39624"/>
                </a:lnTo>
                <a:lnTo>
                  <a:pt x="388619" y="41148"/>
                </a:lnTo>
                <a:close/>
              </a:path>
              <a:path w="802004" h="62864">
                <a:moveTo>
                  <a:pt x="492251" y="42672"/>
                </a:moveTo>
                <a:lnTo>
                  <a:pt x="493775" y="41148"/>
                </a:lnTo>
                <a:lnTo>
                  <a:pt x="393191" y="41148"/>
                </a:lnTo>
                <a:lnTo>
                  <a:pt x="399287" y="39624"/>
                </a:lnTo>
                <a:lnTo>
                  <a:pt x="496823" y="39624"/>
                </a:lnTo>
                <a:lnTo>
                  <a:pt x="492251" y="42672"/>
                </a:lnTo>
                <a:close/>
              </a:path>
              <a:path w="802004" h="62864">
                <a:moveTo>
                  <a:pt x="36575" y="44196"/>
                </a:moveTo>
                <a:lnTo>
                  <a:pt x="32003" y="44196"/>
                </a:lnTo>
                <a:lnTo>
                  <a:pt x="27432" y="42672"/>
                </a:lnTo>
                <a:lnTo>
                  <a:pt x="24383" y="41148"/>
                </a:lnTo>
                <a:lnTo>
                  <a:pt x="147828" y="41148"/>
                </a:lnTo>
                <a:lnTo>
                  <a:pt x="141732" y="42672"/>
                </a:lnTo>
                <a:lnTo>
                  <a:pt x="35051" y="42672"/>
                </a:lnTo>
                <a:lnTo>
                  <a:pt x="37490" y="43891"/>
                </a:lnTo>
                <a:lnTo>
                  <a:pt x="36575" y="44196"/>
                </a:lnTo>
                <a:close/>
              </a:path>
              <a:path w="802004" h="62864">
                <a:moveTo>
                  <a:pt x="257555" y="54864"/>
                </a:moveTo>
                <a:lnTo>
                  <a:pt x="251459" y="53340"/>
                </a:lnTo>
                <a:lnTo>
                  <a:pt x="236219" y="50165"/>
                </a:lnTo>
                <a:lnTo>
                  <a:pt x="237744" y="50165"/>
                </a:lnTo>
                <a:lnTo>
                  <a:pt x="222503" y="47117"/>
                </a:lnTo>
                <a:lnTo>
                  <a:pt x="216407" y="45720"/>
                </a:lnTo>
                <a:lnTo>
                  <a:pt x="192023" y="45720"/>
                </a:lnTo>
                <a:lnTo>
                  <a:pt x="184403" y="44196"/>
                </a:lnTo>
                <a:lnTo>
                  <a:pt x="176783" y="44196"/>
                </a:lnTo>
                <a:lnTo>
                  <a:pt x="170687" y="42672"/>
                </a:lnTo>
                <a:lnTo>
                  <a:pt x="166116" y="42672"/>
                </a:lnTo>
                <a:lnTo>
                  <a:pt x="160019" y="41148"/>
                </a:lnTo>
                <a:lnTo>
                  <a:pt x="493775" y="41148"/>
                </a:lnTo>
                <a:lnTo>
                  <a:pt x="484632" y="45720"/>
                </a:lnTo>
                <a:lnTo>
                  <a:pt x="478535" y="47117"/>
                </a:lnTo>
                <a:lnTo>
                  <a:pt x="473964" y="47117"/>
                </a:lnTo>
                <a:lnTo>
                  <a:pt x="467867" y="50165"/>
                </a:lnTo>
                <a:lnTo>
                  <a:pt x="455675" y="53340"/>
                </a:lnTo>
                <a:lnTo>
                  <a:pt x="256032" y="53340"/>
                </a:lnTo>
                <a:lnTo>
                  <a:pt x="257555" y="54864"/>
                </a:lnTo>
                <a:close/>
              </a:path>
              <a:path w="802004" h="62864">
                <a:moveTo>
                  <a:pt x="37490" y="43891"/>
                </a:moveTo>
                <a:lnTo>
                  <a:pt x="35051" y="42672"/>
                </a:lnTo>
                <a:lnTo>
                  <a:pt x="41148" y="42672"/>
                </a:lnTo>
                <a:lnTo>
                  <a:pt x="37490" y="43891"/>
                </a:lnTo>
                <a:close/>
              </a:path>
              <a:path w="802004" h="62864">
                <a:moveTo>
                  <a:pt x="103632" y="44196"/>
                </a:moveTo>
                <a:lnTo>
                  <a:pt x="38100" y="44196"/>
                </a:lnTo>
                <a:lnTo>
                  <a:pt x="37490" y="43891"/>
                </a:lnTo>
                <a:lnTo>
                  <a:pt x="41148" y="42672"/>
                </a:lnTo>
                <a:lnTo>
                  <a:pt x="108203" y="42672"/>
                </a:lnTo>
                <a:lnTo>
                  <a:pt x="103632" y="44196"/>
                </a:lnTo>
                <a:close/>
              </a:path>
              <a:path w="802004" h="62864">
                <a:moveTo>
                  <a:pt x="74675" y="45720"/>
                </a:moveTo>
                <a:lnTo>
                  <a:pt x="48767" y="45720"/>
                </a:lnTo>
                <a:lnTo>
                  <a:pt x="45719" y="44196"/>
                </a:lnTo>
                <a:lnTo>
                  <a:pt x="80771" y="44196"/>
                </a:lnTo>
                <a:lnTo>
                  <a:pt x="74675" y="45720"/>
                </a:lnTo>
                <a:close/>
              </a:path>
              <a:path w="802004" h="62864">
                <a:moveTo>
                  <a:pt x="440435" y="57912"/>
                </a:moveTo>
                <a:lnTo>
                  <a:pt x="342900" y="57912"/>
                </a:lnTo>
                <a:lnTo>
                  <a:pt x="336803" y="56388"/>
                </a:lnTo>
                <a:lnTo>
                  <a:pt x="262128" y="56388"/>
                </a:lnTo>
                <a:lnTo>
                  <a:pt x="256032" y="53340"/>
                </a:lnTo>
                <a:lnTo>
                  <a:pt x="451103" y="53340"/>
                </a:lnTo>
                <a:lnTo>
                  <a:pt x="451103" y="54864"/>
                </a:lnTo>
                <a:lnTo>
                  <a:pt x="446532" y="54864"/>
                </a:lnTo>
                <a:lnTo>
                  <a:pt x="440435" y="57912"/>
                </a:lnTo>
                <a:close/>
              </a:path>
              <a:path w="802004" h="62864">
                <a:moveTo>
                  <a:pt x="284987" y="57912"/>
                </a:moveTo>
                <a:lnTo>
                  <a:pt x="277367" y="57912"/>
                </a:lnTo>
                <a:lnTo>
                  <a:pt x="271271" y="56388"/>
                </a:lnTo>
                <a:lnTo>
                  <a:pt x="289559" y="56388"/>
                </a:lnTo>
                <a:lnTo>
                  <a:pt x="284987" y="57912"/>
                </a:lnTo>
                <a:close/>
              </a:path>
              <a:path w="802004" h="62864">
                <a:moveTo>
                  <a:pt x="432816" y="59436"/>
                </a:moveTo>
                <a:lnTo>
                  <a:pt x="353567" y="59436"/>
                </a:lnTo>
                <a:lnTo>
                  <a:pt x="347471" y="57912"/>
                </a:lnTo>
                <a:lnTo>
                  <a:pt x="438912" y="57912"/>
                </a:lnTo>
                <a:lnTo>
                  <a:pt x="432816" y="59436"/>
                </a:lnTo>
                <a:close/>
              </a:path>
              <a:path w="802004" h="62864">
                <a:moveTo>
                  <a:pt x="420623" y="60833"/>
                </a:moveTo>
                <a:lnTo>
                  <a:pt x="356616" y="60833"/>
                </a:lnTo>
                <a:lnTo>
                  <a:pt x="352044" y="59436"/>
                </a:lnTo>
                <a:lnTo>
                  <a:pt x="426719" y="59436"/>
                </a:lnTo>
                <a:lnTo>
                  <a:pt x="420623" y="60833"/>
                </a:lnTo>
                <a:close/>
              </a:path>
              <a:path w="802004" h="62864">
                <a:moveTo>
                  <a:pt x="365759" y="62357"/>
                </a:moveTo>
                <a:lnTo>
                  <a:pt x="362712" y="60833"/>
                </a:lnTo>
                <a:lnTo>
                  <a:pt x="371855" y="60833"/>
                </a:lnTo>
                <a:lnTo>
                  <a:pt x="365759" y="62357"/>
                </a:lnTo>
                <a:close/>
              </a:path>
              <a:path w="802004" h="62864">
                <a:moveTo>
                  <a:pt x="408432" y="62357"/>
                </a:moveTo>
                <a:lnTo>
                  <a:pt x="379475" y="62357"/>
                </a:lnTo>
                <a:lnTo>
                  <a:pt x="373380" y="60833"/>
                </a:lnTo>
                <a:lnTo>
                  <a:pt x="414528" y="60833"/>
                </a:lnTo>
                <a:lnTo>
                  <a:pt x="408432" y="623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94" name="object 7"/>
          <p:cNvSpPr/>
          <p:nvPr/>
        </p:nvSpPr>
        <p:spPr>
          <a:xfrm>
            <a:off x="2601467" y="3011424"/>
            <a:ext cx="2344420" cy="68580"/>
          </a:xfrm>
          <a:custGeom>
            <a:avLst/>
            <a:gdLst/>
            <a:ahLst/>
            <a:cxnLst/>
            <a:rect l="l" t="t" r="r" b="b"/>
            <a:pathLst>
              <a:path w="2344420" h="68580">
                <a:moveTo>
                  <a:pt x="839724" y="1524"/>
                </a:moveTo>
                <a:lnTo>
                  <a:pt x="804672" y="1524"/>
                </a:lnTo>
                <a:lnTo>
                  <a:pt x="815340" y="0"/>
                </a:lnTo>
                <a:lnTo>
                  <a:pt x="827532" y="0"/>
                </a:lnTo>
                <a:lnTo>
                  <a:pt x="839724" y="1524"/>
                </a:lnTo>
                <a:close/>
              </a:path>
              <a:path w="2344420" h="68580">
                <a:moveTo>
                  <a:pt x="990600" y="10541"/>
                </a:moveTo>
                <a:lnTo>
                  <a:pt x="688848" y="10541"/>
                </a:lnTo>
                <a:lnTo>
                  <a:pt x="701040" y="9017"/>
                </a:lnTo>
                <a:lnTo>
                  <a:pt x="714756" y="9017"/>
                </a:lnTo>
                <a:lnTo>
                  <a:pt x="725424" y="7493"/>
                </a:lnTo>
                <a:lnTo>
                  <a:pt x="736092" y="7493"/>
                </a:lnTo>
                <a:lnTo>
                  <a:pt x="748284" y="5969"/>
                </a:lnTo>
                <a:lnTo>
                  <a:pt x="746759" y="5969"/>
                </a:lnTo>
                <a:lnTo>
                  <a:pt x="758951" y="4572"/>
                </a:lnTo>
                <a:lnTo>
                  <a:pt x="769620" y="3048"/>
                </a:lnTo>
                <a:lnTo>
                  <a:pt x="781812" y="1524"/>
                </a:lnTo>
                <a:lnTo>
                  <a:pt x="900684" y="1524"/>
                </a:lnTo>
                <a:lnTo>
                  <a:pt x="911351" y="3048"/>
                </a:lnTo>
                <a:lnTo>
                  <a:pt x="947928" y="3048"/>
                </a:lnTo>
                <a:lnTo>
                  <a:pt x="949451" y="4572"/>
                </a:lnTo>
                <a:lnTo>
                  <a:pt x="976884" y="7493"/>
                </a:lnTo>
                <a:lnTo>
                  <a:pt x="990600" y="10541"/>
                </a:lnTo>
                <a:close/>
              </a:path>
              <a:path w="2344420" h="68580">
                <a:moveTo>
                  <a:pt x="1046988" y="15240"/>
                </a:moveTo>
                <a:lnTo>
                  <a:pt x="509016" y="15240"/>
                </a:lnTo>
                <a:lnTo>
                  <a:pt x="519683" y="13716"/>
                </a:lnTo>
                <a:lnTo>
                  <a:pt x="531875" y="13716"/>
                </a:lnTo>
                <a:lnTo>
                  <a:pt x="542543" y="12065"/>
                </a:lnTo>
                <a:lnTo>
                  <a:pt x="565404" y="12065"/>
                </a:lnTo>
                <a:lnTo>
                  <a:pt x="574548" y="10541"/>
                </a:lnTo>
                <a:lnTo>
                  <a:pt x="990600" y="10541"/>
                </a:lnTo>
                <a:lnTo>
                  <a:pt x="990600" y="9017"/>
                </a:lnTo>
                <a:lnTo>
                  <a:pt x="1046988" y="15240"/>
                </a:lnTo>
                <a:close/>
              </a:path>
              <a:path w="2344420" h="68580">
                <a:moveTo>
                  <a:pt x="323088" y="15240"/>
                </a:moveTo>
                <a:lnTo>
                  <a:pt x="284988" y="15240"/>
                </a:lnTo>
                <a:lnTo>
                  <a:pt x="297180" y="13716"/>
                </a:lnTo>
                <a:lnTo>
                  <a:pt x="310896" y="13716"/>
                </a:lnTo>
                <a:lnTo>
                  <a:pt x="323088" y="15240"/>
                </a:lnTo>
                <a:close/>
              </a:path>
              <a:path w="2344420" h="68580">
                <a:moveTo>
                  <a:pt x="376428" y="15240"/>
                </a:moveTo>
                <a:lnTo>
                  <a:pt x="335280" y="15240"/>
                </a:lnTo>
                <a:lnTo>
                  <a:pt x="347472" y="13716"/>
                </a:lnTo>
                <a:lnTo>
                  <a:pt x="362712" y="13716"/>
                </a:lnTo>
                <a:lnTo>
                  <a:pt x="376428" y="15240"/>
                </a:lnTo>
                <a:close/>
              </a:path>
              <a:path w="2344420" h="68580">
                <a:moveTo>
                  <a:pt x="1146048" y="25908"/>
                </a:moveTo>
                <a:lnTo>
                  <a:pt x="109728" y="25908"/>
                </a:lnTo>
                <a:lnTo>
                  <a:pt x="117348" y="24257"/>
                </a:lnTo>
                <a:lnTo>
                  <a:pt x="128016" y="22733"/>
                </a:lnTo>
                <a:lnTo>
                  <a:pt x="137159" y="21209"/>
                </a:lnTo>
                <a:lnTo>
                  <a:pt x="147828" y="19685"/>
                </a:lnTo>
                <a:lnTo>
                  <a:pt x="156972" y="18161"/>
                </a:lnTo>
                <a:lnTo>
                  <a:pt x="169164" y="18161"/>
                </a:lnTo>
                <a:lnTo>
                  <a:pt x="181356" y="16764"/>
                </a:lnTo>
                <a:lnTo>
                  <a:pt x="193548" y="16764"/>
                </a:lnTo>
                <a:lnTo>
                  <a:pt x="205740" y="15240"/>
                </a:lnTo>
                <a:lnTo>
                  <a:pt x="1059180" y="15240"/>
                </a:lnTo>
                <a:lnTo>
                  <a:pt x="1072896" y="16764"/>
                </a:lnTo>
                <a:lnTo>
                  <a:pt x="1121664" y="22733"/>
                </a:lnTo>
                <a:lnTo>
                  <a:pt x="1132332" y="24257"/>
                </a:lnTo>
                <a:lnTo>
                  <a:pt x="1133856" y="24257"/>
                </a:lnTo>
                <a:lnTo>
                  <a:pt x="1146048" y="25908"/>
                </a:lnTo>
                <a:close/>
              </a:path>
              <a:path w="2344420" h="68580">
                <a:moveTo>
                  <a:pt x="1783080" y="22733"/>
                </a:moveTo>
                <a:lnTo>
                  <a:pt x="1734312" y="22733"/>
                </a:lnTo>
                <a:lnTo>
                  <a:pt x="1746504" y="21209"/>
                </a:lnTo>
                <a:lnTo>
                  <a:pt x="1772412" y="21209"/>
                </a:lnTo>
                <a:lnTo>
                  <a:pt x="1783080" y="22733"/>
                </a:lnTo>
                <a:close/>
              </a:path>
              <a:path w="2344420" h="68580">
                <a:moveTo>
                  <a:pt x="1676400" y="24257"/>
                </a:moveTo>
                <a:lnTo>
                  <a:pt x="1638300" y="24257"/>
                </a:lnTo>
                <a:lnTo>
                  <a:pt x="1650492" y="22733"/>
                </a:lnTo>
                <a:lnTo>
                  <a:pt x="1664208" y="22733"/>
                </a:lnTo>
                <a:lnTo>
                  <a:pt x="1676400" y="24257"/>
                </a:lnTo>
                <a:close/>
              </a:path>
              <a:path w="2344420" h="68580">
                <a:moveTo>
                  <a:pt x="1821180" y="24257"/>
                </a:moveTo>
                <a:lnTo>
                  <a:pt x="1687068" y="24257"/>
                </a:lnTo>
                <a:lnTo>
                  <a:pt x="1699259" y="22733"/>
                </a:lnTo>
                <a:lnTo>
                  <a:pt x="1807464" y="22733"/>
                </a:lnTo>
                <a:lnTo>
                  <a:pt x="1821180" y="24257"/>
                </a:lnTo>
                <a:close/>
              </a:path>
              <a:path w="2344420" h="68580">
                <a:moveTo>
                  <a:pt x="2197608" y="60833"/>
                </a:moveTo>
                <a:lnTo>
                  <a:pt x="2150364" y="60833"/>
                </a:lnTo>
                <a:lnTo>
                  <a:pt x="2135124" y="59309"/>
                </a:lnTo>
                <a:lnTo>
                  <a:pt x="2107692" y="59309"/>
                </a:lnTo>
                <a:lnTo>
                  <a:pt x="2093976" y="57785"/>
                </a:lnTo>
                <a:lnTo>
                  <a:pt x="2066543" y="57785"/>
                </a:lnTo>
                <a:lnTo>
                  <a:pt x="2052828" y="56261"/>
                </a:lnTo>
                <a:lnTo>
                  <a:pt x="2025396" y="56261"/>
                </a:lnTo>
                <a:lnTo>
                  <a:pt x="2010156" y="54864"/>
                </a:lnTo>
                <a:lnTo>
                  <a:pt x="1938528" y="54864"/>
                </a:lnTo>
                <a:lnTo>
                  <a:pt x="1924812" y="53340"/>
                </a:lnTo>
                <a:lnTo>
                  <a:pt x="1912620" y="53340"/>
                </a:lnTo>
                <a:lnTo>
                  <a:pt x="1898904" y="51816"/>
                </a:lnTo>
                <a:lnTo>
                  <a:pt x="1872996" y="51816"/>
                </a:lnTo>
                <a:lnTo>
                  <a:pt x="1859280" y="50165"/>
                </a:lnTo>
                <a:lnTo>
                  <a:pt x="1831848" y="50165"/>
                </a:lnTo>
                <a:lnTo>
                  <a:pt x="1819656" y="48641"/>
                </a:lnTo>
                <a:lnTo>
                  <a:pt x="1805940" y="48641"/>
                </a:lnTo>
                <a:lnTo>
                  <a:pt x="1793748" y="47117"/>
                </a:lnTo>
                <a:lnTo>
                  <a:pt x="1117092" y="47117"/>
                </a:lnTo>
                <a:lnTo>
                  <a:pt x="1106424" y="45593"/>
                </a:lnTo>
                <a:lnTo>
                  <a:pt x="1069848" y="41148"/>
                </a:lnTo>
                <a:lnTo>
                  <a:pt x="1057656" y="41148"/>
                </a:lnTo>
                <a:lnTo>
                  <a:pt x="1045464" y="39624"/>
                </a:lnTo>
                <a:lnTo>
                  <a:pt x="1031748" y="38100"/>
                </a:lnTo>
                <a:lnTo>
                  <a:pt x="1030224" y="38100"/>
                </a:lnTo>
                <a:lnTo>
                  <a:pt x="1016508" y="36449"/>
                </a:lnTo>
                <a:lnTo>
                  <a:pt x="2167128" y="36449"/>
                </a:lnTo>
                <a:lnTo>
                  <a:pt x="2166329" y="36376"/>
                </a:lnTo>
                <a:lnTo>
                  <a:pt x="2180843" y="34925"/>
                </a:lnTo>
                <a:lnTo>
                  <a:pt x="2196084" y="34925"/>
                </a:lnTo>
                <a:lnTo>
                  <a:pt x="2211324" y="33401"/>
                </a:lnTo>
                <a:lnTo>
                  <a:pt x="2209800" y="33401"/>
                </a:lnTo>
                <a:lnTo>
                  <a:pt x="2240280" y="30353"/>
                </a:lnTo>
                <a:lnTo>
                  <a:pt x="2255520" y="30353"/>
                </a:lnTo>
                <a:lnTo>
                  <a:pt x="2269235" y="27432"/>
                </a:lnTo>
                <a:lnTo>
                  <a:pt x="2270760" y="27432"/>
                </a:lnTo>
                <a:lnTo>
                  <a:pt x="2301239" y="24257"/>
                </a:lnTo>
                <a:lnTo>
                  <a:pt x="2302764" y="22733"/>
                </a:lnTo>
                <a:lnTo>
                  <a:pt x="2319528" y="24257"/>
                </a:lnTo>
                <a:lnTo>
                  <a:pt x="2340864" y="24257"/>
                </a:lnTo>
                <a:lnTo>
                  <a:pt x="2343912" y="27432"/>
                </a:lnTo>
                <a:lnTo>
                  <a:pt x="2343912" y="33401"/>
                </a:lnTo>
                <a:lnTo>
                  <a:pt x="2342387" y="36449"/>
                </a:lnTo>
                <a:lnTo>
                  <a:pt x="2339339" y="38100"/>
                </a:lnTo>
                <a:lnTo>
                  <a:pt x="2322576" y="42672"/>
                </a:lnTo>
                <a:lnTo>
                  <a:pt x="2307335" y="47117"/>
                </a:lnTo>
                <a:lnTo>
                  <a:pt x="2304287" y="48641"/>
                </a:lnTo>
                <a:lnTo>
                  <a:pt x="2289048" y="50165"/>
                </a:lnTo>
                <a:lnTo>
                  <a:pt x="2273808" y="53340"/>
                </a:lnTo>
                <a:lnTo>
                  <a:pt x="2197608" y="60833"/>
                </a:lnTo>
                <a:close/>
              </a:path>
              <a:path w="2344420" h="68580">
                <a:moveTo>
                  <a:pt x="1860804" y="25908"/>
                </a:moveTo>
                <a:lnTo>
                  <a:pt x="1615440" y="25908"/>
                </a:lnTo>
                <a:lnTo>
                  <a:pt x="1626108" y="24257"/>
                </a:lnTo>
                <a:lnTo>
                  <a:pt x="1847088" y="24257"/>
                </a:lnTo>
                <a:lnTo>
                  <a:pt x="1860804" y="25908"/>
                </a:lnTo>
                <a:close/>
              </a:path>
              <a:path w="2344420" h="68580">
                <a:moveTo>
                  <a:pt x="783335" y="27432"/>
                </a:moveTo>
                <a:lnTo>
                  <a:pt x="100583" y="27432"/>
                </a:lnTo>
                <a:lnTo>
                  <a:pt x="108204" y="25908"/>
                </a:lnTo>
                <a:lnTo>
                  <a:pt x="794004" y="25908"/>
                </a:lnTo>
                <a:lnTo>
                  <a:pt x="783335" y="27432"/>
                </a:lnTo>
                <a:close/>
              </a:path>
              <a:path w="2344420" h="68580">
                <a:moveTo>
                  <a:pt x="1156716" y="27432"/>
                </a:moveTo>
                <a:lnTo>
                  <a:pt x="899159" y="27432"/>
                </a:lnTo>
                <a:lnTo>
                  <a:pt x="886967" y="25908"/>
                </a:lnTo>
                <a:lnTo>
                  <a:pt x="1144524" y="25908"/>
                </a:lnTo>
                <a:lnTo>
                  <a:pt x="1156716" y="27432"/>
                </a:lnTo>
                <a:close/>
              </a:path>
              <a:path w="2344420" h="68580">
                <a:moveTo>
                  <a:pt x="1900428" y="27432"/>
                </a:moveTo>
                <a:lnTo>
                  <a:pt x="1583435" y="27432"/>
                </a:lnTo>
                <a:lnTo>
                  <a:pt x="1594104" y="25908"/>
                </a:lnTo>
                <a:lnTo>
                  <a:pt x="1886712" y="25908"/>
                </a:lnTo>
                <a:lnTo>
                  <a:pt x="1900428" y="27432"/>
                </a:lnTo>
                <a:close/>
              </a:path>
              <a:path w="2344420" h="68580">
                <a:moveTo>
                  <a:pt x="728472" y="33401"/>
                </a:moveTo>
                <a:lnTo>
                  <a:pt x="44196" y="33401"/>
                </a:lnTo>
                <a:lnTo>
                  <a:pt x="48767" y="31877"/>
                </a:lnTo>
                <a:lnTo>
                  <a:pt x="53340" y="31877"/>
                </a:lnTo>
                <a:lnTo>
                  <a:pt x="57912" y="30353"/>
                </a:lnTo>
                <a:lnTo>
                  <a:pt x="64008" y="30353"/>
                </a:lnTo>
                <a:lnTo>
                  <a:pt x="65532" y="28956"/>
                </a:lnTo>
                <a:lnTo>
                  <a:pt x="88391" y="28956"/>
                </a:lnTo>
                <a:lnTo>
                  <a:pt x="94488" y="27432"/>
                </a:lnTo>
                <a:lnTo>
                  <a:pt x="772667" y="27432"/>
                </a:lnTo>
                <a:lnTo>
                  <a:pt x="751332" y="30353"/>
                </a:lnTo>
                <a:lnTo>
                  <a:pt x="739140" y="31877"/>
                </a:lnTo>
                <a:lnTo>
                  <a:pt x="728472" y="33401"/>
                </a:lnTo>
                <a:close/>
              </a:path>
              <a:path w="2344420" h="68580">
                <a:moveTo>
                  <a:pt x="1170432" y="30353"/>
                </a:moveTo>
                <a:lnTo>
                  <a:pt x="958596" y="30353"/>
                </a:lnTo>
                <a:lnTo>
                  <a:pt x="946404" y="28956"/>
                </a:lnTo>
                <a:lnTo>
                  <a:pt x="947928" y="28956"/>
                </a:lnTo>
                <a:lnTo>
                  <a:pt x="934212" y="27432"/>
                </a:lnTo>
                <a:lnTo>
                  <a:pt x="1158240" y="27432"/>
                </a:lnTo>
                <a:lnTo>
                  <a:pt x="1170432" y="30353"/>
                </a:lnTo>
                <a:close/>
              </a:path>
              <a:path w="2344420" h="68580">
                <a:moveTo>
                  <a:pt x="1926335" y="28956"/>
                </a:moveTo>
                <a:lnTo>
                  <a:pt x="1551432" y="28956"/>
                </a:lnTo>
                <a:lnTo>
                  <a:pt x="1562100" y="27432"/>
                </a:lnTo>
                <a:lnTo>
                  <a:pt x="1914143" y="27432"/>
                </a:lnTo>
                <a:lnTo>
                  <a:pt x="1926335" y="28956"/>
                </a:lnTo>
                <a:close/>
              </a:path>
              <a:path w="2344420" h="68580">
                <a:moveTo>
                  <a:pt x="1220724" y="34925"/>
                </a:moveTo>
                <a:lnTo>
                  <a:pt x="986028" y="34925"/>
                </a:lnTo>
                <a:lnTo>
                  <a:pt x="972312" y="31877"/>
                </a:lnTo>
                <a:lnTo>
                  <a:pt x="960120" y="30353"/>
                </a:lnTo>
                <a:lnTo>
                  <a:pt x="1170432" y="30353"/>
                </a:lnTo>
                <a:lnTo>
                  <a:pt x="1168908" y="28956"/>
                </a:lnTo>
                <a:lnTo>
                  <a:pt x="1196340" y="31877"/>
                </a:lnTo>
                <a:lnTo>
                  <a:pt x="1220724" y="34925"/>
                </a:lnTo>
                <a:close/>
              </a:path>
              <a:path w="2344420" h="68580">
                <a:moveTo>
                  <a:pt x="1996440" y="30353"/>
                </a:moveTo>
                <a:lnTo>
                  <a:pt x="1528572" y="30353"/>
                </a:lnTo>
                <a:lnTo>
                  <a:pt x="1539240" y="28956"/>
                </a:lnTo>
                <a:lnTo>
                  <a:pt x="1981200" y="28956"/>
                </a:lnTo>
                <a:lnTo>
                  <a:pt x="1996440" y="30353"/>
                </a:lnTo>
                <a:close/>
              </a:path>
              <a:path w="2344420" h="68580">
                <a:moveTo>
                  <a:pt x="2068068" y="31877"/>
                </a:moveTo>
                <a:lnTo>
                  <a:pt x="1491996" y="31877"/>
                </a:lnTo>
                <a:lnTo>
                  <a:pt x="1504188" y="30353"/>
                </a:lnTo>
                <a:lnTo>
                  <a:pt x="2054351" y="30353"/>
                </a:lnTo>
                <a:lnTo>
                  <a:pt x="2068068" y="31877"/>
                </a:lnTo>
                <a:close/>
              </a:path>
              <a:path w="2344420" h="68580">
                <a:moveTo>
                  <a:pt x="2109216" y="33401"/>
                </a:moveTo>
                <a:lnTo>
                  <a:pt x="1437132" y="33401"/>
                </a:lnTo>
                <a:lnTo>
                  <a:pt x="1447800" y="31877"/>
                </a:lnTo>
                <a:lnTo>
                  <a:pt x="2095500" y="31877"/>
                </a:lnTo>
                <a:lnTo>
                  <a:pt x="2109216" y="33401"/>
                </a:lnTo>
                <a:close/>
              </a:path>
              <a:path w="2344420" h="68580">
                <a:moveTo>
                  <a:pt x="704088" y="34925"/>
                </a:moveTo>
                <a:lnTo>
                  <a:pt x="39624" y="34925"/>
                </a:lnTo>
                <a:lnTo>
                  <a:pt x="42672" y="33401"/>
                </a:lnTo>
                <a:lnTo>
                  <a:pt x="716280" y="33401"/>
                </a:lnTo>
                <a:lnTo>
                  <a:pt x="704088" y="34925"/>
                </a:lnTo>
                <a:close/>
              </a:path>
              <a:path w="2344420" h="68580">
                <a:moveTo>
                  <a:pt x="2136648" y="34925"/>
                </a:moveTo>
                <a:lnTo>
                  <a:pt x="1325880" y="34925"/>
                </a:lnTo>
                <a:lnTo>
                  <a:pt x="1338072" y="33401"/>
                </a:lnTo>
                <a:lnTo>
                  <a:pt x="2122932" y="33401"/>
                </a:lnTo>
                <a:lnTo>
                  <a:pt x="2136648" y="34925"/>
                </a:lnTo>
                <a:close/>
              </a:path>
              <a:path w="2344420" h="68580">
                <a:moveTo>
                  <a:pt x="566928" y="36449"/>
                </a:moveTo>
                <a:lnTo>
                  <a:pt x="35051" y="36449"/>
                </a:lnTo>
                <a:lnTo>
                  <a:pt x="38100" y="34925"/>
                </a:lnTo>
                <a:lnTo>
                  <a:pt x="576072" y="34925"/>
                </a:lnTo>
                <a:lnTo>
                  <a:pt x="566928" y="36449"/>
                </a:lnTo>
                <a:close/>
              </a:path>
              <a:path w="2344420" h="68580">
                <a:moveTo>
                  <a:pt x="678180" y="36449"/>
                </a:moveTo>
                <a:lnTo>
                  <a:pt x="652272" y="36449"/>
                </a:lnTo>
                <a:lnTo>
                  <a:pt x="643128" y="34925"/>
                </a:lnTo>
                <a:lnTo>
                  <a:pt x="690372" y="34925"/>
                </a:lnTo>
                <a:lnTo>
                  <a:pt x="678180" y="36449"/>
                </a:lnTo>
                <a:close/>
              </a:path>
              <a:path w="2344420" h="68580">
                <a:moveTo>
                  <a:pt x="2165604" y="36449"/>
                </a:moveTo>
                <a:lnTo>
                  <a:pt x="1001267" y="36449"/>
                </a:lnTo>
                <a:lnTo>
                  <a:pt x="987551" y="34925"/>
                </a:lnTo>
                <a:lnTo>
                  <a:pt x="2150364" y="34925"/>
                </a:lnTo>
                <a:lnTo>
                  <a:pt x="2166329" y="36376"/>
                </a:lnTo>
                <a:lnTo>
                  <a:pt x="2165604" y="36449"/>
                </a:lnTo>
                <a:close/>
              </a:path>
              <a:path w="2344420" h="68580">
                <a:moveTo>
                  <a:pt x="2167128" y="36449"/>
                </a:moveTo>
                <a:lnTo>
                  <a:pt x="2165604" y="36449"/>
                </a:lnTo>
                <a:lnTo>
                  <a:pt x="2166329" y="36376"/>
                </a:lnTo>
                <a:lnTo>
                  <a:pt x="2167128" y="36449"/>
                </a:lnTo>
                <a:close/>
              </a:path>
              <a:path w="2344420" h="68580">
                <a:moveTo>
                  <a:pt x="286512" y="38100"/>
                </a:moveTo>
                <a:lnTo>
                  <a:pt x="33528" y="38100"/>
                </a:lnTo>
                <a:lnTo>
                  <a:pt x="36575" y="36449"/>
                </a:lnTo>
                <a:lnTo>
                  <a:pt x="298704" y="36449"/>
                </a:lnTo>
                <a:lnTo>
                  <a:pt x="286512" y="38100"/>
                </a:lnTo>
                <a:close/>
              </a:path>
              <a:path w="2344420" h="68580">
                <a:moveTo>
                  <a:pt x="335280" y="38100"/>
                </a:moveTo>
                <a:lnTo>
                  <a:pt x="321564" y="38100"/>
                </a:lnTo>
                <a:lnTo>
                  <a:pt x="309372" y="36449"/>
                </a:lnTo>
                <a:lnTo>
                  <a:pt x="348996" y="36449"/>
                </a:lnTo>
                <a:lnTo>
                  <a:pt x="335280" y="38100"/>
                </a:lnTo>
                <a:close/>
              </a:path>
              <a:path w="2344420" h="68580">
                <a:moveTo>
                  <a:pt x="544067" y="38100"/>
                </a:moveTo>
                <a:lnTo>
                  <a:pt x="374904" y="38100"/>
                </a:lnTo>
                <a:lnTo>
                  <a:pt x="361188" y="36449"/>
                </a:lnTo>
                <a:lnTo>
                  <a:pt x="554735" y="36449"/>
                </a:lnTo>
                <a:lnTo>
                  <a:pt x="544067" y="38100"/>
                </a:lnTo>
                <a:close/>
              </a:path>
              <a:path w="2344420" h="68580">
                <a:moveTo>
                  <a:pt x="195072" y="39624"/>
                </a:moveTo>
                <a:lnTo>
                  <a:pt x="30480" y="39624"/>
                </a:lnTo>
                <a:lnTo>
                  <a:pt x="32004" y="38100"/>
                </a:lnTo>
                <a:lnTo>
                  <a:pt x="207264" y="38100"/>
                </a:lnTo>
                <a:lnTo>
                  <a:pt x="195072" y="39624"/>
                </a:lnTo>
                <a:close/>
              </a:path>
              <a:path w="2344420" h="68580">
                <a:moveTo>
                  <a:pt x="510540" y="39624"/>
                </a:moveTo>
                <a:lnTo>
                  <a:pt x="399288" y="39624"/>
                </a:lnTo>
                <a:lnTo>
                  <a:pt x="387096" y="38100"/>
                </a:lnTo>
                <a:lnTo>
                  <a:pt x="521208" y="38100"/>
                </a:lnTo>
                <a:lnTo>
                  <a:pt x="510540" y="39624"/>
                </a:lnTo>
                <a:close/>
              </a:path>
              <a:path w="2344420" h="68580">
                <a:moveTo>
                  <a:pt x="170688" y="41148"/>
                </a:moveTo>
                <a:lnTo>
                  <a:pt x="25908" y="41148"/>
                </a:lnTo>
                <a:lnTo>
                  <a:pt x="28956" y="39624"/>
                </a:lnTo>
                <a:lnTo>
                  <a:pt x="182880" y="39624"/>
                </a:lnTo>
                <a:lnTo>
                  <a:pt x="170688" y="41148"/>
                </a:lnTo>
                <a:close/>
              </a:path>
              <a:path w="2344420" h="68580">
                <a:moveTo>
                  <a:pt x="131064" y="45593"/>
                </a:moveTo>
                <a:lnTo>
                  <a:pt x="18288" y="45593"/>
                </a:lnTo>
                <a:lnTo>
                  <a:pt x="27432" y="41148"/>
                </a:lnTo>
                <a:lnTo>
                  <a:pt x="160020" y="41148"/>
                </a:lnTo>
                <a:lnTo>
                  <a:pt x="150875" y="42672"/>
                </a:lnTo>
                <a:lnTo>
                  <a:pt x="140208" y="44069"/>
                </a:lnTo>
                <a:lnTo>
                  <a:pt x="131064" y="45593"/>
                </a:lnTo>
                <a:close/>
              </a:path>
              <a:path w="2344420" h="68580">
                <a:moveTo>
                  <a:pt x="62483" y="53340"/>
                </a:moveTo>
                <a:lnTo>
                  <a:pt x="7589" y="53340"/>
                </a:lnTo>
                <a:lnTo>
                  <a:pt x="12191" y="48641"/>
                </a:lnTo>
                <a:lnTo>
                  <a:pt x="15240" y="47117"/>
                </a:lnTo>
                <a:lnTo>
                  <a:pt x="16764" y="45593"/>
                </a:lnTo>
                <a:lnTo>
                  <a:pt x="16764" y="47117"/>
                </a:lnTo>
                <a:lnTo>
                  <a:pt x="112775" y="47117"/>
                </a:lnTo>
                <a:lnTo>
                  <a:pt x="97535" y="50165"/>
                </a:lnTo>
                <a:lnTo>
                  <a:pt x="89916" y="50165"/>
                </a:lnTo>
                <a:lnTo>
                  <a:pt x="83820" y="51816"/>
                </a:lnTo>
                <a:lnTo>
                  <a:pt x="68580" y="51816"/>
                </a:lnTo>
                <a:lnTo>
                  <a:pt x="62483" y="53340"/>
                </a:lnTo>
                <a:close/>
              </a:path>
              <a:path w="2344420" h="68580">
                <a:moveTo>
                  <a:pt x="120396" y="47117"/>
                </a:moveTo>
                <a:lnTo>
                  <a:pt x="16764" y="47117"/>
                </a:lnTo>
                <a:lnTo>
                  <a:pt x="19812" y="45593"/>
                </a:lnTo>
                <a:lnTo>
                  <a:pt x="129540" y="45593"/>
                </a:lnTo>
                <a:lnTo>
                  <a:pt x="120396" y="47117"/>
                </a:lnTo>
                <a:close/>
              </a:path>
              <a:path w="2344420" h="68580">
                <a:moveTo>
                  <a:pt x="1725168" y="48641"/>
                </a:moveTo>
                <a:lnTo>
                  <a:pt x="1130808" y="48641"/>
                </a:lnTo>
                <a:lnTo>
                  <a:pt x="1118616" y="47117"/>
                </a:lnTo>
                <a:lnTo>
                  <a:pt x="1735835" y="47117"/>
                </a:lnTo>
                <a:lnTo>
                  <a:pt x="1725168" y="48641"/>
                </a:lnTo>
                <a:close/>
              </a:path>
              <a:path w="2344420" h="68580">
                <a:moveTo>
                  <a:pt x="1427988" y="59309"/>
                </a:moveTo>
                <a:lnTo>
                  <a:pt x="1207008" y="59309"/>
                </a:lnTo>
                <a:lnTo>
                  <a:pt x="1167384" y="54864"/>
                </a:lnTo>
                <a:lnTo>
                  <a:pt x="1165859" y="54864"/>
                </a:lnTo>
                <a:lnTo>
                  <a:pt x="1153667" y="51816"/>
                </a:lnTo>
                <a:lnTo>
                  <a:pt x="1129284" y="48641"/>
                </a:lnTo>
                <a:lnTo>
                  <a:pt x="1639824" y="48641"/>
                </a:lnTo>
                <a:lnTo>
                  <a:pt x="1627632" y="50165"/>
                </a:lnTo>
                <a:lnTo>
                  <a:pt x="1629156" y="50165"/>
                </a:lnTo>
                <a:lnTo>
                  <a:pt x="1618488" y="51816"/>
                </a:lnTo>
                <a:lnTo>
                  <a:pt x="1584959" y="51816"/>
                </a:lnTo>
                <a:lnTo>
                  <a:pt x="1574292" y="53340"/>
                </a:lnTo>
                <a:lnTo>
                  <a:pt x="1542288" y="53340"/>
                </a:lnTo>
                <a:lnTo>
                  <a:pt x="1517904" y="56261"/>
                </a:lnTo>
                <a:lnTo>
                  <a:pt x="1481328" y="56261"/>
                </a:lnTo>
                <a:lnTo>
                  <a:pt x="1469135" y="57785"/>
                </a:lnTo>
                <a:lnTo>
                  <a:pt x="1438656" y="57785"/>
                </a:lnTo>
                <a:lnTo>
                  <a:pt x="1427988" y="59309"/>
                </a:lnTo>
                <a:close/>
              </a:path>
              <a:path w="2344420" h="68580">
                <a:moveTo>
                  <a:pt x="6096" y="54864"/>
                </a:moveTo>
                <a:lnTo>
                  <a:pt x="7589" y="53340"/>
                </a:lnTo>
                <a:lnTo>
                  <a:pt x="6096" y="54864"/>
                </a:lnTo>
                <a:close/>
              </a:path>
              <a:path w="2344420" h="68580">
                <a:moveTo>
                  <a:pt x="6096" y="68453"/>
                </a:moveTo>
                <a:lnTo>
                  <a:pt x="3048" y="67056"/>
                </a:lnTo>
                <a:lnTo>
                  <a:pt x="0" y="60833"/>
                </a:lnTo>
                <a:lnTo>
                  <a:pt x="0" y="57785"/>
                </a:lnTo>
                <a:lnTo>
                  <a:pt x="6096" y="54864"/>
                </a:lnTo>
                <a:lnTo>
                  <a:pt x="7620" y="53340"/>
                </a:lnTo>
                <a:lnTo>
                  <a:pt x="56388" y="53340"/>
                </a:lnTo>
                <a:lnTo>
                  <a:pt x="51816" y="54864"/>
                </a:lnTo>
                <a:lnTo>
                  <a:pt x="47243" y="54864"/>
                </a:lnTo>
                <a:lnTo>
                  <a:pt x="44196" y="56261"/>
                </a:lnTo>
                <a:lnTo>
                  <a:pt x="42672" y="56261"/>
                </a:lnTo>
                <a:lnTo>
                  <a:pt x="39624" y="57785"/>
                </a:lnTo>
                <a:lnTo>
                  <a:pt x="38100" y="57785"/>
                </a:lnTo>
                <a:lnTo>
                  <a:pt x="35051" y="60833"/>
                </a:lnTo>
                <a:lnTo>
                  <a:pt x="30480" y="60833"/>
                </a:lnTo>
                <a:lnTo>
                  <a:pt x="21335" y="65532"/>
                </a:lnTo>
                <a:lnTo>
                  <a:pt x="12191" y="65532"/>
                </a:lnTo>
                <a:lnTo>
                  <a:pt x="9143" y="67056"/>
                </a:lnTo>
                <a:lnTo>
                  <a:pt x="6096" y="68453"/>
                </a:lnTo>
                <a:close/>
              </a:path>
              <a:path w="2344420" h="68580">
                <a:moveTo>
                  <a:pt x="47243" y="56261"/>
                </a:moveTo>
                <a:lnTo>
                  <a:pt x="47243" y="54864"/>
                </a:lnTo>
                <a:lnTo>
                  <a:pt x="50291" y="54864"/>
                </a:lnTo>
                <a:lnTo>
                  <a:pt x="47243" y="56261"/>
                </a:lnTo>
                <a:close/>
              </a:path>
              <a:path w="2344420" h="68580">
                <a:moveTo>
                  <a:pt x="38100" y="59309"/>
                </a:moveTo>
                <a:lnTo>
                  <a:pt x="38100" y="57785"/>
                </a:lnTo>
                <a:lnTo>
                  <a:pt x="41148" y="57785"/>
                </a:lnTo>
                <a:lnTo>
                  <a:pt x="38100" y="59309"/>
                </a:lnTo>
                <a:close/>
              </a:path>
              <a:path w="2344420" h="68580">
                <a:moveTo>
                  <a:pt x="30480" y="62357"/>
                </a:moveTo>
                <a:lnTo>
                  <a:pt x="30480" y="60833"/>
                </a:lnTo>
                <a:lnTo>
                  <a:pt x="32004" y="60833"/>
                </a:lnTo>
                <a:lnTo>
                  <a:pt x="30480" y="623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10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0007" y="4992623"/>
            <a:ext cx="478536" cy="310388"/>
          </a:xfrm>
          <a:prstGeom prst="rect">
            <a:avLst/>
          </a:prstGeom>
        </p:spPr>
      </p:pic>
      <p:pic>
        <p:nvPicPr>
          <p:cNvPr id="2097311" name="object 9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9795" y="5109971"/>
            <a:ext cx="181355" cy="86868"/>
          </a:xfrm>
          <a:prstGeom prst="rect">
            <a:avLst/>
          </a:prstGeom>
        </p:spPr>
      </p:pic>
      <p:pic>
        <p:nvPicPr>
          <p:cNvPr id="2097312" name="object 10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52159" y="5152643"/>
            <a:ext cx="141732" cy="103631"/>
          </a:xfrm>
          <a:prstGeom prst="rect">
            <a:avLst/>
          </a:prstGeom>
        </p:spPr>
      </p:pic>
      <p:pic>
        <p:nvPicPr>
          <p:cNvPr id="2097313" name="object 11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72784" y="5600700"/>
            <a:ext cx="490728" cy="410718"/>
          </a:xfrm>
          <a:prstGeom prst="rect">
            <a:avLst/>
          </a:prstGeom>
        </p:spPr>
      </p:pic>
      <p:pic>
        <p:nvPicPr>
          <p:cNvPr id="2097314" name="object 12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7528" y="5056632"/>
            <a:ext cx="310895" cy="306323"/>
          </a:xfrm>
          <a:prstGeom prst="rect">
            <a:avLst/>
          </a:prstGeom>
        </p:spPr>
      </p:pic>
      <p:grpSp>
        <p:nvGrpSpPr>
          <p:cNvPr id="90" name="object 13"/>
          <p:cNvGrpSpPr/>
          <p:nvPr/>
        </p:nvGrpSpPr>
        <p:grpSpPr>
          <a:xfrm>
            <a:off x="7040880" y="4818888"/>
            <a:ext cx="1727200" cy="1398905"/>
            <a:chOff x="7040880" y="4818888"/>
            <a:chExt cx="1727200" cy="1398905"/>
          </a:xfrm>
        </p:grpSpPr>
        <p:pic>
          <p:nvPicPr>
            <p:cNvPr id="2097315" name="object 14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0880" y="4893564"/>
              <a:ext cx="562355" cy="611123"/>
            </a:xfrm>
            <a:prstGeom prst="rect">
              <a:avLst/>
            </a:prstGeom>
          </p:spPr>
        </p:pic>
        <p:pic>
          <p:nvPicPr>
            <p:cNvPr id="2097316" name="object 15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50607" y="5535168"/>
              <a:ext cx="990600" cy="682497"/>
            </a:xfrm>
            <a:prstGeom prst="rect">
              <a:avLst/>
            </a:prstGeom>
          </p:spPr>
        </p:pic>
        <p:sp>
          <p:nvSpPr>
            <p:cNvPr id="1048795" name="object 16"/>
            <p:cNvSpPr/>
            <p:nvPr/>
          </p:nvSpPr>
          <p:spPr>
            <a:xfrm>
              <a:off x="8129016" y="4818900"/>
              <a:ext cx="638810" cy="1099185"/>
            </a:xfrm>
            <a:custGeom>
              <a:avLst/>
              <a:gdLst/>
              <a:ahLst/>
              <a:cxnLst/>
              <a:rect l="l" t="t" r="r" b="b"/>
              <a:pathLst>
                <a:path w="638809" h="1099185">
                  <a:moveTo>
                    <a:pt x="345948" y="1040879"/>
                  </a:moveTo>
                  <a:lnTo>
                    <a:pt x="342900" y="1037831"/>
                  </a:lnTo>
                  <a:lnTo>
                    <a:pt x="342900" y="1036307"/>
                  </a:lnTo>
                  <a:lnTo>
                    <a:pt x="339852" y="1034783"/>
                  </a:lnTo>
                  <a:lnTo>
                    <a:pt x="338328" y="1031735"/>
                  </a:lnTo>
                  <a:lnTo>
                    <a:pt x="335280" y="1030211"/>
                  </a:lnTo>
                  <a:lnTo>
                    <a:pt x="333756" y="1028687"/>
                  </a:lnTo>
                  <a:lnTo>
                    <a:pt x="332232" y="1028687"/>
                  </a:lnTo>
                  <a:lnTo>
                    <a:pt x="329184" y="1027163"/>
                  </a:lnTo>
                  <a:lnTo>
                    <a:pt x="327660" y="1025639"/>
                  </a:lnTo>
                  <a:lnTo>
                    <a:pt x="321564" y="1022591"/>
                  </a:lnTo>
                  <a:lnTo>
                    <a:pt x="316992" y="1021067"/>
                  </a:lnTo>
                  <a:lnTo>
                    <a:pt x="312420" y="1024115"/>
                  </a:lnTo>
                  <a:lnTo>
                    <a:pt x="309372" y="1027163"/>
                  </a:lnTo>
                  <a:lnTo>
                    <a:pt x="307848" y="1031735"/>
                  </a:lnTo>
                  <a:lnTo>
                    <a:pt x="309372" y="1037831"/>
                  </a:lnTo>
                  <a:lnTo>
                    <a:pt x="313944" y="1039355"/>
                  </a:lnTo>
                  <a:lnTo>
                    <a:pt x="316992" y="1042403"/>
                  </a:lnTo>
                  <a:lnTo>
                    <a:pt x="320040" y="1042403"/>
                  </a:lnTo>
                  <a:lnTo>
                    <a:pt x="345948" y="1042403"/>
                  </a:lnTo>
                  <a:lnTo>
                    <a:pt x="345948" y="1040879"/>
                  </a:lnTo>
                  <a:close/>
                </a:path>
                <a:path w="638809" h="1099185">
                  <a:moveTo>
                    <a:pt x="348488" y="1046975"/>
                  </a:moveTo>
                  <a:lnTo>
                    <a:pt x="347472" y="1045451"/>
                  </a:lnTo>
                  <a:lnTo>
                    <a:pt x="346710" y="1043927"/>
                  </a:lnTo>
                  <a:lnTo>
                    <a:pt x="323088" y="1043927"/>
                  </a:lnTo>
                  <a:lnTo>
                    <a:pt x="321564" y="1043927"/>
                  </a:lnTo>
                  <a:lnTo>
                    <a:pt x="324612" y="1046975"/>
                  </a:lnTo>
                  <a:lnTo>
                    <a:pt x="326136" y="1046975"/>
                  </a:lnTo>
                  <a:lnTo>
                    <a:pt x="348488" y="1046975"/>
                  </a:lnTo>
                  <a:close/>
                </a:path>
                <a:path w="638809" h="1099185">
                  <a:moveTo>
                    <a:pt x="460248" y="13716"/>
                  </a:moveTo>
                  <a:lnTo>
                    <a:pt x="458724" y="7620"/>
                  </a:lnTo>
                  <a:lnTo>
                    <a:pt x="457200" y="6096"/>
                  </a:lnTo>
                  <a:lnTo>
                    <a:pt x="455676" y="4572"/>
                  </a:lnTo>
                  <a:lnTo>
                    <a:pt x="452628" y="0"/>
                  </a:lnTo>
                  <a:lnTo>
                    <a:pt x="446532" y="0"/>
                  </a:lnTo>
                  <a:lnTo>
                    <a:pt x="441960" y="1524"/>
                  </a:lnTo>
                  <a:lnTo>
                    <a:pt x="438912" y="1524"/>
                  </a:lnTo>
                  <a:lnTo>
                    <a:pt x="437388" y="3048"/>
                  </a:lnTo>
                  <a:lnTo>
                    <a:pt x="434340" y="4572"/>
                  </a:lnTo>
                  <a:lnTo>
                    <a:pt x="432816" y="6096"/>
                  </a:lnTo>
                  <a:lnTo>
                    <a:pt x="428244" y="7620"/>
                  </a:lnTo>
                  <a:lnTo>
                    <a:pt x="429768" y="7620"/>
                  </a:lnTo>
                  <a:lnTo>
                    <a:pt x="426720" y="9144"/>
                  </a:lnTo>
                  <a:lnTo>
                    <a:pt x="422148" y="12192"/>
                  </a:lnTo>
                  <a:lnTo>
                    <a:pt x="423672" y="12192"/>
                  </a:lnTo>
                  <a:lnTo>
                    <a:pt x="417576" y="13716"/>
                  </a:lnTo>
                  <a:lnTo>
                    <a:pt x="417576" y="15240"/>
                  </a:lnTo>
                  <a:lnTo>
                    <a:pt x="413004" y="18288"/>
                  </a:lnTo>
                  <a:lnTo>
                    <a:pt x="406895" y="21336"/>
                  </a:lnTo>
                  <a:lnTo>
                    <a:pt x="408432" y="21336"/>
                  </a:lnTo>
                  <a:lnTo>
                    <a:pt x="396240" y="27432"/>
                  </a:lnTo>
                  <a:lnTo>
                    <a:pt x="388620" y="32004"/>
                  </a:lnTo>
                  <a:lnTo>
                    <a:pt x="388620" y="30480"/>
                  </a:lnTo>
                  <a:lnTo>
                    <a:pt x="381000" y="35052"/>
                  </a:lnTo>
                  <a:lnTo>
                    <a:pt x="371856" y="39624"/>
                  </a:lnTo>
                  <a:lnTo>
                    <a:pt x="364236" y="44196"/>
                  </a:lnTo>
                  <a:lnTo>
                    <a:pt x="353568" y="50292"/>
                  </a:lnTo>
                  <a:lnTo>
                    <a:pt x="344424" y="54864"/>
                  </a:lnTo>
                  <a:lnTo>
                    <a:pt x="333756" y="60960"/>
                  </a:lnTo>
                  <a:lnTo>
                    <a:pt x="332232" y="62471"/>
                  </a:lnTo>
                  <a:lnTo>
                    <a:pt x="313944" y="77724"/>
                  </a:lnTo>
                  <a:lnTo>
                    <a:pt x="312420" y="77724"/>
                  </a:lnTo>
                  <a:lnTo>
                    <a:pt x="303276" y="86855"/>
                  </a:lnTo>
                  <a:lnTo>
                    <a:pt x="292595" y="96012"/>
                  </a:lnTo>
                  <a:lnTo>
                    <a:pt x="272796" y="115824"/>
                  </a:lnTo>
                  <a:lnTo>
                    <a:pt x="271272" y="115824"/>
                  </a:lnTo>
                  <a:lnTo>
                    <a:pt x="260604" y="128016"/>
                  </a:lnTo>
                  <a:lnTo>
                    <a:pt x="260604" y="126492"/>
                  </a:lnTo>
                  <a:lnTo>
                    <a:pt x="224028" y="163055"/>
                  </a:lnTo>
                  <a:lnTo>
                    <a:pt x="210312" y="178308"/>
                  </a:lnTo>
                  <a:lnTo>
                    <a:pt x="210312" y="176771"/>
                  </a:lnTo>
                  <a:lnTo>
                    <a:pt x="182880" y="207264"/>
                  </a:lnTo>
                  <a:lnTo>
                    <a:pt x="170688" y="220980"/>
                  </a:lnTo>
                  <a:lnTo>
                    <a:pt x="158496" y="233172"/>
                  </a:lnTo>
                  <a:lnTo>
                    <a:pt x="158496" y="234696"/>
                  </a:lnTo>
                  <a:lnTo>
                    <a:pt x="146304" y="248412"/>
                  </a:lnTo>
                  <a:lnTo>
                    <a:pt x="144780" y="248412"/>
                  </a:lnTo>
                  <a:lnTo>
                    <a:pt x="134112" y="262128"/>
                  </a:lnTo>
                  <a:lnTo>
                    <a:pt x="135636" y="262128"/>
                  </a:lnTo>
                  <a:lnTo>
                    <a:pt x="124968" y="274307"/>
                  </a:lnTo>
                  <a:lnTo>
                    <a:pt x="106680" y="292608"/>
                  </a:lnTo>
                  <a:lnTo>
                    <a:pt x="97536" y="300228"/>
                  </a:lnTo>
                  <a:lnTo>
                    <a:pt x="99060" y="300228"/>
                  </a:lnTo>
                  <a:lnTo>
                    <a:pt x="91440" y="307848"/>
                  </a:lnTo>
                  <a:lnTo>
                    <a:pt x="91440" y="306324"/>
                  </a:lnTo>
                  <a:lnTo>
                    <a:pt x="83820" y="312407"/>
                  </a:lnTo>
                  <a:lnTo>
                    <a:pt x="85344" y="312407"/>
                  </a:lnTo>
                  <a:lnTo>
                    <a:pt x="77724" y="316992"/>
                  </a:lnTo>
                  <a:lnTo>
                    <a:pt x="73152" y="320040"/>
                  </a:lnTo>
                  <a:lnTo>
                    <a:pt x="74676" y="318516"/>
                  </a:lnTo>
                  <a:lnTo>
                    <a:pt x="70104" y="321564"/>
                  </a:lnTo>
                  <a:lnTo>
                    <a:pt x="71628" y="320040"/>
                  </a:lnTo>
                  <a:lnTo>
                    <a:pt x="67056" y="321564"/>
                  </a:lnTo>
                  <a:lnTo>
                    <a:pt x="62484" y="320040"/>
                  </a:lnTo>
                  <a:lnTo>
                    <a:pt x="63995" y="320040"/>
                  </a:lnTo>
                  <a:lnTo>
                    <a:pt x="60960" y="318516"/>
                  </a:lnTo>
                  <a:lnTo>
                    <a:pt x="59436" y="316992"/>
                  </a:lnTo>
                  <a:lnTo>
                    <a:pt x="58420" y="315455"/>
                  </a:lnTo>
                  <a:lnTo>
                    <a:pt x="56388" y="312407"/>
                  </a:lnTo>
                  <a:lnTo>
                    <a:pt x="54864" y="310896"/>
                  </a:lnTo>
                  <a:lnTo>
                    <a:pt x="53848" y="309372"/>
                  </a:lnTo>
                  <a:lnTo>
                    <a:pt x="51816" y="306324"/>
                  </a:lnTo>
                  <a:lnTo>
                    <a:pt x="50279" y="304787"/>
                  </a:lnTo>
                  <a:lnTo>
                    <a:pt x="47244" y="300228"/>
                  </a:lnTo>
                  <a:lnTo>
                    <a:pt x="48768" y="300228"/>
                  </a:lnTo>
                  <a:lnTo>
                    <a:pt x="45720" y="295656"/>
                  </a:lnTo>
                  <a:lnTo>
                    <a:pt x="41148" y="291071"/>
                  </a:lnTo>
                  <a:lnTo>
                    <a:pt x="42672" y="291071"/>
                  </a:lnTo>
                  <a:lnTo>
                    <a:pt x="33528" y="277355"/>
                  </a:lnTo>
                  <a:lnTo>
                    <a:pt x="32004" y="274307"/>
                  </a:lnTo>
                  <a:lnTo>
                    <a:pt x="28956" y="269748"/>
                  </a:lnTo>
                  <a:lnTo>
                    <a:pt x="27432" y="266687"/>
                  </a:lnTo>
                  <a:lnTo>
                    <a:pt x="26670" y="265925"/>
                  </a:lnTo>
                  <a:lnTo>
                    <a:pt x="25895" y="263639"/>
                  </a:lnTo>
                  <a:lnTo>
                    <a:pt x="25895" y="277355"/>
                  </a:lnTo>
                  <a:lnTo>
                    <a:pt x="25895" y="278892"/>
                  </a:lnTo>
                  <a:lnTo>
                    <a:pt x="11430" y="278892"/>
                  </a:lnTo>
                  <a:lnTo>
                    <a:pt x="10668" y="278892"/>
                  </a:lnTo>
                  <a:lnTo>
                    <a:pt x="9144" y="277355"/>
                  </a:lnTo>
                  <a:lnTo>
                    <a:pt x="10668" y="277355"/>
                  </a:lnTo>
                  <a:lnTo>
                    <a:pt x="25895" y="277355"/>
                  </a:lnTo>
                  <a:lnTo>
                    <a:pt x="25895" y="263639"/>
                  </a:lnTo>
                  <a:lnTo>
                    <a:pt x="21336" y="260604"/>
                  </a:lnTo>
                  <a:lnTo>
                    <a:pt x="19812" y="259080"/>
                  </a:lnTo>
                  <a:lnTo>
                    <a:pt x="16764" y="259080"/>
                  </a:lnTo>
                  <a:lnTo>
                    <a:pt x="15240" y="259080"/>
                  </a:lnTo>
                  <a:lnTo>
                    <a:pt x="14312" y="259689"/>
                  </a:lnTo>
                  <a:lnTo>
                    <a:pt x="10668" y="260604"/>
                  </a:lnTo>
                  <a:lnTo>
                    <a:pt x="7620" y="263639"/>
                  </a:lnTo>
                  <a:lnTo>
                    <a:pt x="6096" y="268224"/>
                  </a:lnTo>
                  <a:lnTo>
                    <a:pt x="6096" y="272796"/>
                  </a:lnTo>
                  <a:lnTo>
                    <a:pt x="7620" y="275069"/>
                  </a:lnTo>
                  <a:lnTo>
                    <a:pt x="7620" y="280416"/>
                  </a:lnTo>
                  <a:lnTo>
                    <a:pt x="6096" y="281940"/>
                  </a:lnTo>
                  <a:lnTo>
                    <a:pt x="6096" y="284988"/>
                  </a:lnTo>
                  <a:lnTo>
                    <a:pt x="4572" y="288023"/>
                  </a:lnTo>
                  <a:lnTo>
                    <a:pt x="6096" y="286512"/>
                  </a:lnTo>
                  <a:lnTo>
                    <a:pt x="4572" y="289560"/>
                  </a:lnTo>
                  <a:lnTo>
                    <a:pt x="4572" y="291071"/>
                  </a:lnTo>
                  <a:lnTo>
                    <a:pt x="3048" y="294132"/>
                  </a:lnTo>
                  <a:lnTo>
                    <a:pt x="3048" y="295656"/>
                  </a:lnTo>
                  <a:lnTo>
                    <a:pt x="1524" y="298704"/>
                  </a:lnTo>
                  <a:lnTo>
                    <a:pt x="1524" y="306324"/>
                  </a:lnTo>
                  <a:lnTo>
                    <a:pt x="0" y="310896"/>
                  </a:lnTo>
                  <a:lnTo>
                    <a:pt x="0" y="330708"/>
                  </a:lnTo>
                  <a:lnTo>
                    <a:pt x="3048" y="333756"/>
                  </a:lnTo>
                  <a:lnTo>
                    <a:pt x="9144" y="333756"/>
                  </a:lnTo>
                  <a:lnTo>
                    <a:pt x="12179" y="330708"/>
                  </a:lnTo>
                  <a:lnTo>
                    <a:pt x="13716" y="327660"/>
                  </a:lnTo>
                  <a:lnTo>
                    <a:pt x="13716" y="315455"/>
                  </a:lnTo>
                  <a:lnTo>
                    <a:pt x="14478" y="313944"/>
                  </a:lnTo>
                  <a:lnTo>
                    <a:pt x="15240" y="312407"/>
                  </a:lnTo>
                  <a:lnTo>
                    <a:pt x="15240" y="309372"/>
                  </a:lnTo>
                  <a:lnTo>
                    <a:pt x="21336" y="297180"/>
                  </a:lnTo>
                  <a:lnTo>
                    <a:pt x="30480" y="310896"/>
                  </a:lnTo>
                  <a:lnTo>
                    <a:pt x="30480" y="312407"/>
                  </a:lnTo>
                  <a:lnTo>
                    <a:pt x="33528" y="316992"/>
                  </a:lnTo>
                  <a:lnTo>
                    <a:pt x="33528" y="315455"/>
                  </a:lnTo>
                  <a:lnTo>
                    <a:pt x="35052" y="320040"/>
                  </a:lnTo>
                  <a:lnTo>
                    <a:pt x="36576" y="321564"/>
                  </a:lnTo>
                  <a:lnTo>
                    <a:pt x="39624" y="326123"/>
                  </a:lnTo>
                  <a:lnTo>
                    <a:pt x="41148" y="326123"/>
                  </a:lnTo>
                  <a:lnTo>
                    <a:pt x="44196" y="330708"/>
                  </a:lnTo>
                  <a:lnTo>
                    <a:pt x="51816" y="338328"/>
                  </a:lnTo>
                  <a:lnTo>
                    <a:pt x="53340" y="338328"/>
                  </a:lnTo>
                  <a:lnTo>
                    <a:pt x="59436" y="341376"/>
                  </a:lnTo>
                  <a:lnTo>
                    <a:pt x="63995" y="341376"/>
                  </a:lnTo>
                  <a:lnTo>
                    <a:pt x="65532" y="342887"/>
                  </a:lnTo>
                  <a:lnTo>
                    <a:pt x="70104" y="342887"/>
                  </a:lnTo>
                  <a:lnTo>
                    <a:pt x="71628" y="341376"/>
                  </a:lnTo>
                  <a:lnTo>
                    <a:pt x="77724" y="341376"/>
                  </a:lnTo>
                  <a:lnTo>
                    <a:pt x="82296" y="339839"/>
                  </a:lnTo>
                  <a:lnTo>
                    <a:pt x="85344" y="338328"/>
                  </a:lnTo>
                  <a:lnTo>
                    <a:pt x="89916" y="335280"/>
                  </a:lnTo>
                  <a:lnTo>
                    <a:pt x="97536" y="330708"/>
                  </a:lnTo>
                  <a:lnTo>
                    <a:pt x="108966" y="321564"/>
                  </a:lnTo>
                  <a:lnTo>
                    <a:pt x="110871" y="320040"/>
                  </a:lnTo>
                  <a:lnTo>
                    <a:pt x="112776" y="318516"/>
                  </a:lnTo>
                  <a:lnTo>
                    <a:pt x="114300" y="318516"/>
                  </a:lnTo>
                  <a:lnTo>
                    <a:pt x="123444" y="309372"/>
                  </a:lnTo>
                  <a:lnTo>
                    <a:pt x="125272" y="307848"/>
                  </a:lnTo>
                  <a:lnTo>
                    <a:pt x="132588" y="301739"/>
                  </a:lnTo>
                  <a:lnTo>
                    <a:pt x="132588" y="300228"/>
                  </a:lnTo>
                  <a:lnTo>
                    <a:pt x="143256" y="291071"/>
                  </a:lnTo>
                  <a:lnTo>
                    <a:pt x="153924" y="278892"/>
                  </a:lnTo>
                  <a:lnTo>
                    <a:pt x="153924" y="277355"/>
                  </a:lnTo>
                  <a:lnTo>
                    <a:pt x="164757" y="265176"/>
                  </a:lnTo>
                  <a:lnTo>
                    <a:pt x="166116" y="263639"/>
                  </a:lnTo>
                  <a:lnTo>
                    <a:pt x="164579" y="265176"/>
                  </a:lnTo>
                  <a:lnTo>
                    <a:pt x="176784" y="251460"/>
                  </a:lnTo>
                  <a:lnTo>
                    <a:pt x="190500" y="239255"/>
                  </a:lnTo>
                  <a:lnTo>
                    <a:pt x="190500" y="237744"/>
                  </a:lnTo>
                  <a:lnTo>
                    <a:pt x="202679" y="225539"/>
                  </a:lnTo>
                  <a:lnTo>
                    <a:pt x="202679" y="224028"/>
                  </a:lnTo>
                  <a:lnTo>
                    <a:pt x="230124" y="196596"/>
                  </a:lnTo>
                  <a:lnTo>
                    <a:pt x="242316" y="182880"/>
                  </a:lnTo>
                  <a:lnTo>
                    <a:pt x="247459" y="178308"/>
                  </a:lnTo>
                  <a:lnTo>
                    <a:pt x="256032" y="170688"/>
                  </a:lnTo>
                  <a:lnTo>
                    <a:pt x="268224" y="158496"/>
                  </a:lnTo>
                  <a:lnTo>
                    <a:pt x="280416" y="147828"/>
                  </a:lnTo>
                  <a:lnTo>
                    <a:pt x="291084" y="135623"/>
                  </a:lnTo>
                  <a:lnTo>
                    <a:pt x="299974" y="128016"/>
                  </a:lnTo>
                  <a:lnTo>
                    <a:pt x="312420" y="117348"/>
                  </a:lnTo>
                  <a:lnTo>
                    <a:pt x="310896" y="117348"/>
                  </a:lnTo>
                  <a:lnTo>
                    <a:pt x="321564" y="108204"/>
                  </a:lnTo>
                  <a:lnTo>
                    <a:pt x="332232" y="100571"/>
                  </a:lnTo>
                  <a:lnTo>
                    <a:pt x="330695" y="100571"/>
                  </a:lnTo>
                  <a:lnTo>
                    <a:pt x="341376" y="92964"/>
                  </a:lnTo>
                  <a:lnTo>
                    <a:pt x="350520" y="85344"/>
                  </a:lnTo>
                  <a:lnTo>
                    <a:pt x="348996" y="86855"/>
                  </a:lnTo>
                  <a:lnTo>
                    <a:pt x="351663" y="85344"/>
                  </a:lnTo>
                  <a:lnTo>
                    <a:pt x="359664" y="80772"/>
                  </a:lnTo>
                  <a:lnTo>
                    <a:pt x="368795" y="74676"/>
                  </a:lnTo>
                  <a:lnTo>
                    <a:pt x="367284" y="74676"/>
                  </a:lnTo>
                  <a:lnTo>
                    <a:pt x="377952" y="70104"/>
                  </a:lnTo>
                  <a:lnTo>
                    <a:pt x="385572" y="65532"/>
                  </a:lnTo>
                  <a:lnTo>
                    <a:pt x="394716" y="60960"/>
                  </a:lnTo>
                  <a:lnTo>
                    <a:pt x="393179" y="60960"/>
                  </a:lnTo>
                  <a:lnTo>
                    <a:pt x="402336" y="57912"/>
                  </a:lnTo>
                  <a:lnTo>
                    <a:pt x="409956" y="53340"/>
                  </a:lnTo>
                  <a:lnTo>
                    <a:pt x="416052" y="48768"/>
                  </a:lnTo>
                  <a:lnTo>
                    <a:pt x="422148" y="45720"/>
                  </a:lnTo>
                  <a:lnTo>
                    <a:pt x="423672" y="45720"/>
                  </a:lnTo>
                  <a:lnTo>
                    <a:pt x="432816" y="39624"/>
                  </a:lnTo>
                  <a:lnTo>
                    <a:pt x="431279" y="39624"/>
                  </a:lnTo>
                  <a:lnTo>
                    <a:pt x="437388" y="36576"/>
                  </a:lnTo>
                  <a:lnTo>
                    <a:pt x="441960" y="33528"/>
                  </a:lnTo>
                  <a:lnTo>
                    <a:pt x="444995" y="32004"/>
                  </a:lnTo>
                  <a:lnTo>
                    <a:pt x="446532" y="30480"/>
                  </a:lnTo>
                  <a:lnTo>
                    <a:pt x="448056" y="30480"/>
                  </a:lnTo>
                  <a:lnTo>
                    <a:pt x="449580" y="28956"/>
                  </a:lnTo>
                  <a:lnTo>
                    <a:pt x="451104" y="27432"/>
                  </a:lnTo>
                  <a:lnTo>
                    <a:pt x="454152" y="25908"/>
                  </a:lnTo>
                  <a:lnTo>
                    <a:pt x="457200" y="22860"/>
                  </a:lnTo>
                  <a:lnTo>
                    <a:pt x="457200" y="19812"/>
                  </a:lnTo>
                  <a:lnTo>
                    <a:pt x="458724" y="18288"/>
                  </a:lnTo>
                  <a:lnTo>
                    <a:pt x="460248" y="13716"/>
                  </a:lnTo>
                  <a:close/>
                </a:path>
                <a:path w="638809" h="1099185">
                  <a:moveTo>
                    <a:pt x="638556" y="813803"/>
                  </a:moveTo>
                  <a:lnTo>
                    <a:pt x="635508" y="807707"/>
                  </a:lnTo>
                  <a:lnTo>
                    <a:pt x="629412" y="806183"/>
                  </a:lnTo>
                  <a:lnTo>
                    <a:pt x="624840" y="803135"/>
                  </a:lnTo>
                  <a:lnTo>
                    <a:pt x="617220" y="806183"/>
                  </a:lnTo>
                  <a:lnTo>
                    <a:pt x="615696" y="812279"/>
                  </a:lnTo>
                  <a:lnTo>
                    <a:pt x="614172" y="815327"/>
                  </a:lnTo>
                  <a:lnTo>
                    <a:pt x="609600" y="821423"/>
                  </a:lnTo>
                  <a:lnTo>
                    <a:pt x="608076" y="821423"/>
                  </a:lnTo>
                  <a:lnTo>
                    <a:pt x="603504" y="829043"/>
                  </a:lnTo>
                  <a:lnTo>
                    <a:pt x="597408" y="836663"/>
                  </a:lnTo>
                  <a:lnTo>
                    <a:pt x="580644" y="853427"/>
                  </a:lnTo>
                  <a:lnTo>
                    <a:pt x="580644" y="854951"/>
                  </a:lnTo>
                  <a:lnTo>
                    <a:pt x="560832" y="874763"/>
                  </a:lnTo>
                  <a:lnTo>
                    <a:pt x="550164" y="886955"/>
                  </a:lnTo>
                  <a:lnTo>
                    <a:pt x="537972" y="899147"/>
                  </a:lnTo>
                  <a:lnTo>
                    <a:pt x="527304" y="912863"/>
                  </a:lnTo>
                  <a:lnTo>
                    <a:pt x="515112" y="926579"/>
                  </a:lnTo>
                  <a:lnTo>
                    <a:pt x="516636" y="925055"/>
                  </a:lnTo>
                  <a:lnTo>
                    <a:pt x="492252" y="952487"/>
                  </a:lnTo>
                  <a:lnTo>
                    <a:pt x="481584" y="966203"/>
                  </a:lnTo>
                  <a:lnTo>
                    <a:pt x="481584" y="964679"/>
                  </a:lnTo>
                  <a:lnTo>
                    <a:pt x="470916" y="976871"/>
                  </a:lnTo>
                  <a:lnTo>
                    <a:pt x="460248" y="990587"/>
                  </a:lnTo>
                  <a:lnTo>
                    <a:pt x="449580" y="1001255"/>
                  </a:lnTo>
                  <a:lnTo>
                    <a:pt x="449580" y="1002779"/>
                  </a:lnTo>
                  <a:lnTo>
                    <a:pt x="431292" y="1024115"/>
                  </a:lnTo>
                  <a:lnTo>
                    <a:pt x="431292" y="1022591"/>
                  </a:lnTo>
                  <a:lnTo>
                    <a:pt x="422148" y="1033259"/>
                  </a:lnTo>
                  <a:lnTo>
                    <a:pt x="413004" y="1042403"/>
                  </a:lnTo>
                  <a:lnTo>
                    <a:pt x="403860" y="1050023"/>
                  </a:lnTo>
                  <a:lnTo>
                    <a:pt x="405384" y="1050023"/>
                  </a:lnTo>
                  <a:lnTo>
                    <a:pt x="396240" y="1056119"/>
                  </a:lnTo>
                  <a:lnTo>
                    <a:pt x="388620" y="1062215"/>
                  </a:lnTo>
                  <a:lnTo>
                    <a:pt x="390144" y="1062215"/>
                  </a:lnTo>
                  <a:lnTo>
                    <a:pt x="382524" y="1066787"/>
                  </a:lnTo>
                  <a:lnTo>
                    <a:pt x="384048" y="1066787"/>
                  </a:lnTo>
                  <a:lnTo>
                    <a:pt x="376428" y="1071359"/>
                  </a:lnTo>
                  <a:lnTo>
                    <a:pt x="377952" y="1069835"/>
                  </a:lnTo>
                  <a:lnTo>
                    <a:pt x="371856" y="1072883"/>
                  </a:lnTo>
                  <a:lnTo>
                    <a:pt x="371856" y="1074407"/>
                  </a:lnTo>
                  <a:lnTo>
                    <a:pt x="367284" y="1075931"/>
                  </a:lnTo>
                  <a:lnTo>
                    <a:pt x="362712" y="1075931"/>
                  </a:lnTo>
                  <a:lnTo>
                    <a:pt x="361950" y="1074407"/>
                  </a:lnTo>
                  <a:lnTo>
                    <a:pt x="361188" y="1072883"/>
                  </a:lnTo>
                  <a:lnTo>
                    <a:pt x="361188" y="1074407"/>
                  </a:lnTo>
                  <a:lnTo>
                    <a:pt x="359664" y="1071359"/>
                  </a:lnTo>
                  <a:lnTo>
                    <a:pt x="361188" y="1072883"/>
                  </a:lnTo>
                  <a:lnTo>
                    <a:pt x="360172" y="1071359"/>
                  </a:lnTo>
                  <a:lnTo>
                    <a:pt x="358140" y="1068311"/>
                  </a:lnTo>
                  <a:lnTo>
                    <a:pt x="359664" y="1069835"/>
                  </a:lnTo>
                  <a:lnTo>
                    <a:pt x="359156" y="1068311"/>
                  </a:lnTo>
                  <a:lnTo>
                    <a:pt x="358140" y="1065263"/>
                  </a:lnTo>
                  <a:lnTo>
                    <a:pt x="356616" y="1063739"/>
                  </a:lnTo>
                  <a:lnTo>
                    <a:pt x="356108" y="1062215"/>
                  </a:lnTo>
                  <a:lnTo>
                    <a:pt x="355600" y="1060691"/>
                  </a:lnTo>
                  <a:lnTo>
                    <a:pt x="355092" y="1059167"/>
                  </a:lnTo>
                  <a:lnTo>
                    <a:pt x="355092" y="1060691"/>
                  </a:lnTo>
                  <a:lnTo>
                    <a:pt x="353568" y="1056119"/>
                  </a:lnTo>
                  <a:lnTo>
                    <a:pt x="352044" y="1053071"/>
                  </a:lnTo>
                  <a:lnTo>
                    <a:pt x="350520" y="1051547"/>
                  </a:lnTo>
                  <a:lnTo>
                    <a:pt x="348996" y="1048499"/>
                  </a:lnTo>
                  <a:lnTo>
                    <a:pt x="350520" y="1050023"/>
                  </a:lnTo>
                  <a:lnTo>
                    <a:pt x="349504" y="1048499"/>
                  </a:lnTo>
                  <a:lnTo>
                    <a:pt x="349161" y="1047991"/>
                  </a:lnTo>
                  <a:lnTo>
                    <a:pt x="327152" y="1047991"/>
                  </a:lnTo>
                  <a:lnTo>
                    <a:pt x="326644" y="1047991"/>
                  </a:lnTo>
                  <a:lnTo>
                    <a:pt x="327660" y="1050023"/>
                  </a:lnTo>
                  <a:lnTo>
                    <a:pt x="327660" y="1048499"/>
                  </a:lnTo>
                  <a:lnTo>
                    <a:pt x="332232" y="1057643"/>
                  </a:lnTo>
                  <a:lnTo>
                    <a:pt x="333756" y="1059167"/>
                  </a:lnTo>
                  <a:lnTo>
                    <a:pt x="335280" y="1062215"/>
                  </a:lnTo>
                  <a:lnTo>
                    <a:pt x="333756" y="1060691"/>
                  </a:lnTo>
                  <a:lnTo>
                    <a:pt x="336804" y="1065263"/>
                  </a:lnTo>
                  <a:lnTo>
                    <a:pt x="335280" y="1065263"/>
                  </a:lnTo>
                  <a:lnTo>
                    <a:pt x="338328" y="1068311"/>
                  </a:lnTo>
                  <a:lnTo>
                    <a:pt x="338328" y="1069835"/>
                  </a:lnTo>
                  <a:lnTo>
                    <a:pt x="339852" y="1072883"/>
                  </a:lnTo>
                  <a:lnTo>
                    <a:pt x="339852" y="1074407"/>
                  </a:lnTo>
                  <a:lnTo>
                    <a:pt x="341376" y="1075931"/>
                  </a:lnTo>
                  <a:lnTo>
                    <a:pt x="342900" y="1080503"/>
                  </a:lnTo>
                  <a:lnTo>
                    <a:pt x="344424" y="1083551"/>
                  </a:lnTo>
                  <a:lnTo>
                    <a:pt x="344424" y="1085075"/>
                  </a:lnTo>
                  <a:lnTo>
                    <a:pt x="345948" y="1088123"/>
                  </a:lnTo>
                  <a:lnTo>
                    <a:pt x="345948" y="1086599"/>
                  </a:lnTo>
                  <a:lnTo>
                    <a:pt x="347472" y="1089647"/>
                  </a:lnTo>
                  <a:lnTo>
                    <a:pt x="347472" y="1088123"/>
                  </a:lnTo>
                  <a:lnTo>
                    <a:pt x="348996" y="1091171"/>
                  </a:lnTo>
                  <a:lnTo>
                    <a:pt x="348996" y="1092695"/>
                  </a:lnTo>
                  <a:lnTo>
                    <a:pt x="352044" y="1095743"/>
                  </a:lnTo>
                  <a:lnTo>
                    <a:pt x="355092" y="1097267"/>
                  </a:lnTo>
                  <a:lnTo>
                    <a:pt x="359664" y="1098791"/>
                  </a:lnTo>
                  <a:lnTo>
                    <a:pt x="374904" y="1098791"/>
                  </a:lnTo>
                  <a:lnTo>
                    <a:pt x="377952" y="1097267"/>
                  </a:lnTo>
                  <a:lnTo>
                    <a:pt x="382524" y="1095743"/>
                  </a:lnTo>
                  <a:lnTo>
                    <a:pt x="388620" y="1092695"/>
                  </a:lnTo>
                  <a:lnTo>
                    <a:pt x="396240" y="1088123"/>
                  </a:lnTo>
                  <a:lnTo>
                    <a:pt x="397764" y="1088123"/>
                  </a:lnTo>
                  <a:lnTo>
                    <a:pt x="399796" y="1086599"/>
                  </a:lnTo>
                  <a:lnTo>
                    <a:pt x="403860" y="1083551"/>
                  </a:lnTo>
                  <a:lnTo>
                    <a:pt x="405384" y="1083551"/>
                  </a:lnTo>
                  <a:lnTo>
                    <a:pt x="411099" y="1078979"/>
                  </a:lnTo>
                  <a:lnTo>
                    <a:pt x="420624" y="1071359"/>
                  </a:lnTo>
                  <a:lnTo>
                    <a:pt x="422148" y="1069835"/>
                  </a:lnTo>
                  <a:lnTo>
                    <a:pt x="431292" y="1062215"/>
                  </a:lnTo>
                  <a:lnTo>
                    <a:pt x="441960" y="1053071"/>
                  </a:lnTo>
                  <a:lnTo>
                    <a:pt x="452628" y="1042403"/>
                  </a:lnTo>
                  <a:lnTo>
                    <a:pt x="468299" y="1024115"/>
                  </a:lnTo>
                  <a:lnTo>
                    <a:pt x="470916" y="1021067"/>
                  </a:lnTo>
                  <a:lnTo>
                    <a:pt x="492252" y="996683"/>
                  </a:lnTo>
                  <a:lnTo>
                    <a:pt x="504444" y="984491"/>
                  </a:lnTo>
                  <a:lnTo>
                    <a:pt x="515112" y="970775"/>
                  </a:lnTo>
                  <a:lnTo>
                    <a:pt x="519112" y="966203"/>
                  </a:lnTo>
                  <a:lnTo>
                    <a:pt x="525780" y="958583"/>
                  </a:lnTo>
                  <a:lnTo>
                    <a:pt x="537972" y="946391"/>
                  </a:lnTo>
                  <a:lnTo>
                    <a:pt x="537972" y="944867"/>
                  </a:lnTo>
                  <a:lnTo>
                    <a:pt x="548805" y="932675"/>
                  </a:lnTo>
                  <a:lnTo>
                    <a:pt x="550164" y="931151"/>
                  </a:lnTo>
                  <a:lnTo>
                    <a:pt x="548640" y="932675"/>
                  </a:lnTo>
                  <a:lnTo>
                    <a:pt x="555409" y="925055"/>
                  </a:lnTo>
                  <a:lnTo>
                    <a:pt x="560832" y="918959"/>
                  </a:lnTo>
                  <a:lnTo>
                    <a:pt x="582168" y="894575"/>
                  </a:lnTo>
                  <a:lnTo>
                    <a:pt x="592836" y="883907"/>
                  </a:lnTo>
                  <a:lnTo>
                    <a:pt x="601980" y="873239"/>
                  </a:lnTo>
                  <a:lnTo>
                    <a:pt x="611124" y="864095"/>
                  </a:lnTo>
                  <a:lnTo>
                    <a:pt x="611124" y="862571"/>
                  </a:lnTo>
                  <a:lnTo>
                    <a:pt x="618744" y="853427"/>
                  </a:lnTo>
                  <a:lnTo>
                    <a:pt x="624840" y="845807"/>
                  </a:lnTo>
                  <a:lnTo>
                    <a:pt x="624840" y="844283"/>
                  </a:lnTo>
                  <a:lnTo>
                    <a:pt x="630936" y="836663"/>
                  </a:lnTo>
                  <a:lnTo>
                    <a:pt x="633984" y="829043"/>
                  </a:lnTo>
                  <a:lnTo>
                    <a:pt x="635508" y="825995"/>
                  </a:lnTo>
                  <a:lnTo>
                    <a:pt x="637413" y="818375"/>
                  </a:lnTo>
                  <a:lnTo>
                    <a:pt x="638556" y="8138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96" name="object 17"/>
          <p:cNvSpPr/>
          <p:nvPr/>
        </p:nvSpPr>
        <p:spPr>
          <a:xfrm>
            <a:off x="6842760" y="5783592"/>
            <a:ext cx="165100" cy="104139"/>
          </a:xfrm>
          <a:custGeom>
            <a:avLst/>
            <a:gdLst/>
            <a:ahLst/>
            <a:cxnLst/>
            <a:rect l="l" t="t" r="r" b="b"/>
            <a:pathLst>
              <a:path w="165100" h="104139">
                <a:moveTo>
                  <a:pt x="155448" y="67056"/>
                </a:moveTo>
                <a:lnTo>
                  <a:pt x="153924" y="65532"/>
                </a:lnTo>
                <a:lnTo>
                  <a:pt x="152400" y="62484"/>
                </a:lnTo>
                <a:lnTo>
                  <a:pt x="150876" y="60960"/>
                </a:lnTo>
                <a:lnTo>
                  <a:pt x="147828" y="60960"/>
                </a:lnTo>
                <a:lnTo>
                  <a:pt x="134112" y="62484"/>
                </a:lnTo>
                <a:lnTo>
                  <a:pt x="123444" y="64008"/>
                </a:lnTo>
                <a:lnTo>
                  <a:pt x="121920" y="64008"/>
                </a:lnTo>
                <a:lnTo>
                  <a:pt x="111252" y="67056"/>
                </a:lnTo>
                <a:lnTo>
                  <a:pt x="100584" y="68580"/>
                </a:lnTo>
                <a:lnTo>
                  <a:pt x="100584" y="70104"/>
                </a:lnTo>
                <a:lnTo>
                  <a:pt x="91440" y="71628"/>
                </a:lnTo>
                <a:lnTo>
                  <a:pt x="82296" y="76200"/>
                </a:lnTo>
                <a:lnTo>
                  <a:pt x="82296" y="74676"/>
                </a:lnTo>
                <a:lnTo>
                  <a:pt x="64008" y="80772"/>
                </a:lnTo>
                <a:lnTo>
                  <a:pt x="65532" y="80772"/>
                </a:lnTo>
                <a:lnTo>
                  <a:pt x="57912" y="82296"/>
                </a:lnTo>
                <a:lnTo>
                  <a:pt x="57912" y="80772"/>
                </a:lnTo>
                <a:lnTo>
                  <a:pt x="50292" y="82296"/>
                </a:lnTo>
                <a:lnTo>
                  <a:pt x="44196" y="83820"/>
                </a:lnTo>
                <a:lnTo>
                  <a:pt x="38100" y="83820"/>
                </a:lnTo>
                <a:lnTo>
                  <a:pt x="36576" y="85344"/>
                </a:lnTo>
                <a:lnTo>
                  <a:pt x="33528" y="85344"/>
                </a:lnTo>
                <a:lnTo>
                  <a:pt x="24384" y="88392"/>
                </a:lnTo>
                <a:lnTo>
                  <a:pt x="21336" y="88392"/>
                </a:lnTo>
                <a:lnTo>
                  <a:pt x="18288" y="91440"/>
                </a:lnTo>
                <a:lnTo>
                  <a:pt x="18288" y="97536"/>
                </a:lnTo>
                <a:lnTo>
                  <a:pt x="21336" y="100584"/>
                </a:lnTo>
                <a:lnTo>
                  <a:pt x="24384" y="100584"/>
                </a:lnTo>
                <a:lnTo>
                  <a:pt x="33528" y="103632"/>
                </a:lnTo>
                <a:lnTo>
                  <a:pt x="47244" y="103632"/>
                </a:lnTo>
                <a:lnTo>
                  <a:pt x="53340" y="102108"/>
                </a:lnTo>
                <a:lnTo>
                  <a:pt x="60960" y="102108"/>
                </a:lnTo>
                <a:lnTo>
                  <a:pt x="68580" y="100584"/>
                </a:lnTo>
                <a:lnTo>
                  <a:pt x="70104" y="100584"/>
                </a:lnTo>
                <a:lnTo>
                  <a:pt x="77724" y="99060"/>
                </a:lnTo>
                <a:lnTo>
                  <a:pt x="88392" y="96012"/>
                </a:lnTo>
                <a:lnTo>
                  <a:pt x="97536" y="92964"/>
                </a:lnTo>
                <a:lnTo>
                  <a:pt x="106680" y="91440"/>
                </a:lnTo>
                <a:lnTo>
                  <a:pt x="115824" y="88392"/>
                </a:lnTo>
                <a:lnTo>
                  <a:pt x="128016" y="85344"/>
                </a:lnTo>
                <a:lnTo>
                  <a:pt x="129540" y="83820"/>
                </a:lnTo>
                <a:lnTo>
                  <a:pt x="133096" y="82296"/>
                </a:lnTo>
                <a:lnTo>
                  <a:pt x="140208" y="79248"/>
                </a:lnTo>
                <a:lnTo>
                  <a:pt x="144475" y="76200"/>
                </a:lnTo>
                <a:lnTo>
                  <a:pt x="150876" y="71628"/>
                </a:lnTo>
                <a:lnTo>
                  <a:pt x="153924" y="70104"/>
                </a:lnTo>
                <a:lnTo>
                  <a:pt x="155448" y="67056"/>
                </a:lnTo>
                <a:close/>
              </a:path>
              <a:path w="165100" h="104139">
                <a:moveTo>
                  <a:pt x="164592" y="12192"/>
                </a:moveTo>
                <a:lnTo>
                  <a:pt x="163068" y="9144"/>
                </a:lnTo>
                <a:lnTo>
                  <a:pt x="163068" y="4572"/>
                </a:lnTo>
                <a:lnTo>
                  <a:pt x="160020" y="1524"/>
                </a:lnTo>
                <a:lnTo>
                  <a:pt x="155448" y="1524"/>
                </a:lnTo>
                <a:lnTo>
                  <a:pt x="152400" y="0"/>
                </a:lnTo>
                <a:lnTo>
                  <a:pt x="138684" y="0"/>
                </a:lnTo>
                <a:lnTo>
                  <a:pt x="134112" y="1524"/>
                </a:lnTo>
                <a:lnTo>
                  <a:pt x="129540" y="1524"/>
                </a:lnTo>
                <a:lnTo>
                  <a:pt x="124968" y="3048"/>
                </a:lnTo>
                <a:lnTo>
                  <a:pt x="118872" y="3048"/>
                </a:lnTo>
                <a:lnTo>
                  <a:pt x="114300" y="4572"/>
                </a:lnTo>
                <a:lnTo>
                  <a:pt x="112776" y="4572"/>
                </a:lnTo>
                <a:lnTo>
                  <a:pt x="106680" y="6096"/>
                </a:lnTo>
                <a:lnTo>
                  <a:pt x="102108" y="6096"/>
                </a:lnTo>
                <a:lnTo>
                  <a:pt x="96012" y="7620"/>
                </a:lnTo>
                <a:lnTo>
                  <a:pt x="79248" y="7620"/>
                </a:lnTo>
                <a:lnTo>
                  <a:pt x="71628" y="9144"/>
                </a:lnTo>
                <a:lnTo>
                  <a:pt x="67056" y="9144"/>
                </a:lnTo>
                <a:lnTo>
                  <a:pt x="62484" y="10668"/>
                </a:lnTo>
                <a:lnTo>
                  <a:pt x="56388" y="10668"/>
                </a:lnTo>
                <a:lnTo>
                  <a:pt x="53340" y="12192"/>
                </a:lnTo>
                <a:lnTo>
                  <a:pt x="48768" y="12192"/>
                </a:lnTo>
                <a:lnTo>
                  <a:pt x="47244" y="13716"/>
                </a:lnTo>
                <a:lnTo>
                  <a:pt x="42672" y="13716"/>
                </a:lnTo>
                <a:lnTo>
                  <a:pt x="38100" y="15240"/>
                </a:lnTo>
                <a:lnTo>
                  <a:pt x="28956" y="15240"/>
                </a:lnTo>
                <a:lnTo>
                  <a:pt x="25908" y="16764"/>
                </a:lnTo>
                <a:lnTo>
                  <a:pt x="21336" y="16764"/>
                </a:lnTo>
                <a:lnTo>
                  <a:pt x="18288" y="18288"/>
                </a:lnTo>
                <a:lnTo>
                  <a:pt x="18288" y="16764"/>
                </a:lnTo>
                <a:lnTo>
                  <a:pt x="15240" y="18288"/>
                </a:lnTo>
                <a:lnTo>
                  <a:pt x="12192" y="18288"/>
                </a:lnTo>
                <a:lnTo>
                  <a:pt x="9144" y="19812"/>
                </a:lnTo>
                <a:lnTo>
                  <a:pt x="4572" y="21336"/>
                </a:lnTo>
                <a:lnTo>
                  <a:pt x="0" y="25908"/>
                </a:lnTo>
                <a:lnTo>
                  <a:pt x="3048" y="38100"/>
                </a:lnTo>
                <a:lnTo>
                  <a:pt x="7620" y="41148"/>
                </a:lnTo>
                <a:lnTo>
                  <a:pt x="13716" y="41148"/>
                </a:lnTo>
                <a:lnTo>
                  <a:pt x="16002" y="40005"/>
                </a:lnTo>
                <a:lnTo>
                  <a:pt x="18288" y="41148"/>
                </a:lnTo>
                <a:lnTo>
                  <a:pt x="19812" y="41148"/>
                </a:lnTo>
                <a:lnTo>
                  <a:pt x="22860" y="39624"/>
                </a:lnTo>
                <a:lnTo>
                  <a:pt x="22860" y="41148"/>
                </a:lnTo>
                <a:lnTo>
                  <a:pt x="27432" y="41148"/>
                </a:lnTo>
                <a:lnTo>
                  <a:pt x="30480" y="39624"/>
                </a:lnTo>
                <a:lnTo>
                  <a:pt x="41148" y="39624"/>
                </a:lnTo>
                <a:lnTo>
                  <a:pt x="44196" y="38100"/>
                </a:lnTo>
                <a:lnTo>
                  <a:pt x="51816" y="38100"/>
                </a:lnTo>
                <a:lnTo>
                  <a:pt x="54864" y="36576"/>
                </a:lnTo>
                <a:lnTo>
                  <a:pt x="53340" y="38100"/>
                </a:lnTo>
                <a:lnTo>
                  <a:pt x="57912" y="36576"/>
                </a:lnTo>
                <a:lnTo>
                  <a:pt x="65532" y="36576"/>
                </a:lnTo>
                <a:lnTo>
                  <a:pt x="71628" y="35052"/>
                </a:lnTo>
                <a:lnTo>
                  <a:pt x="76200" y="35052"/>
                </a:lnTo>
                <a:lnTo>
                  <a:pt x="82296" y="33528"/>
                </a:lnTo>
                <a:lnTo>
                  <a:pt x="105156" y="33528"/>
                </a:lnTo>
                <a:lnTo>
                  <a:pt x="111252" y="32004"/>
                </a:lnTo>
                <a:lnTo>
                  <a:pt x="115824" y="32004"/>
                </a:lnTo>
                <a:lnTo>
                  <a:pt x="120396" y="30480"/>
                </a:lnTo>
                <a:lnTo>
                  <a:pt x="123444" y="30480"/>
                </a:lnTo>
                <a:lnTo>
                  <a:pt x="128016" y="28956"/>
                </a:lnTo>
                <a:lnTo>
                  <a:pt x="131064" y="28956"/>
                </a:lnTo>
                <a:lnTo>
                  <a:pt x="135636" y="27432"/>
                </a:lnTo>
                <a:lnTo>
                  <a:pt x="137160" y="27432"/>
                </a:lnTo>
                <a:lnTo>
                  <a:pt x="140208" y="25908"/>
                </a:lnTo>
                <a:lnTo>
                  <a:pt x="144780" y="24384"/>
                </a:lnTo>
                <a:lnTo>
                  <a:pt x="143256" y="25908"/>
                </a:lnTo>
                <a:lnTo>
                  <a:pt x="147828" y="24384"/>
                </a:lnTo>
                <a:lnTo>
                  <a:pt x="149352" y="24384"/>
                </a:lnTo>
                <a:lnTo>
                  <a:pt x="152400" y="22860"/>
                </a:lnTo>
                <a:lnTo>
                  <a:pt x="156972" y="19812"/>
                </a:lnTo>
                <a:lnTo>
                  <a:pt x="163068" y="16764"/>
                </a:lnTo>
                <a:lnTo>
                  <a:pt x="164592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97" name="object 18"/>
          <p:cNvSpPr/>
          <p:nvPr/>
        </p:nvSpPr>
        <p:spPr>
          <a:xfrm>
            <a:off x="6135623" y="3474720"/>
            <a:ext cx="718185" cy="594360"/>
          </a:xfrm>
          <a:custGeom>
            <a:avLst/>
            <a:gdLst/>
            <a:ahLst/>
            <a:cxnLst/>
            <a:rect l="l" t="t" r="r" b="b"/>
            <a:pathLst>
              <a:path w="718184" h="594360">
                <a:moveTo>
                  <a:pt x="247867" y="489204"/>
                </a:moveTo>
                <a:lnTo>
                  <a:pt x="213360" y="489204"/>
                </a:lnTo>
                <a:lnTo>
                  <a:pt x="230124" y="467868"/>
                </a:lnTo>
                <a:lnTo>
                  <a:pt x="230124" y="466344"/>
                </a:lnTo>
                <a:lnTo>
                  <a:pt x="251460" y="443484"/>
                </a:lnTo>
                <a:lnTo>
                  <a:pt x="251460" y="441960"/>
                </a:lnTo>
                <a:lnTo>
                  <a:pt x="272796" y="417576"/>
                </a:lnTo>
                <a:lnTo>
                  <a:pt x="344424" y="336804"/>
                </a:lnTo>
                <a:lnTo>
                  <a:pt x="345948" y="336804"/>
                </a:lnTo>
                <a:lnTo>
                  <a:pt x="371856" y="307848"/>
                </a:lnTo>
                <a:lnTo>
                  <a:pt x="399288" y="280415"/>
                </a:lnTo>
                <a:lnTo>
                  <a:pt x="426720" y="254508"/>
                </a:lnTo>
                <a:lnTo>
                  <a:pt x="505968" y="175259"/>
                </a:lnTo>
                <a:lnTo>
                  <a:pt x="585216" y="105156"/>
                </a:lnTo>
                <a:lnTo>
                  <a:pt x="609600" y="82296"/>
                </a:lnTo>
                <a:lnTo>
                  <a:pt x="632460" y="62484"/>
                </a:lnTo>
                <a:lnTo>
                  <a:pt x="694944" y="4572"/>
                </a:lnTo>
                <a:lnTo>
                  <a:pt x="699516" y="0"/>
                </a:lnTo>
                <a:lnTo>
                  <a:pt x="707136" y="0"/>
                </a:lnTo>
                <a:lnTo>
                  <a:pt x="711708" y="4572"/>
                </a:lnTo>
                <a:lnTo>
                  <a:pt x="717804" y="9144"/>
                </a:lnTo>
                <a:lnTo>
                  <a:pt x="717804" y="16763"/>
                </a:lnTo>
                <a:lnTo>
                  <a:pt x="711708" y="21335"/>
                </a:lnTo>
                <a:lnTo>
                  <a:pt x="691896" y="41148"/>
                </a:lnTo>
                <a:lnTo>
                  <a:pt x="672084" y="62484"/>
                </a:lnTo>
                <a:lnTo>
                  <a:pt x="605028" y="124967"/>
                </a:lnTo>
                <a:lnTo>
                  <a:pt x="551688" y="172211"/>
                </a:lnTo>
                <a:lnTo>
                  <a:pt x="499961" y="220979"/>
                </a:lnTo>
                <a:lnTo>
                  <a:pt x="420624" y="300228"/>
                </a:lnTo>
                <a:lnTo>
                  <a:pt x="419100" y="300228"/>
                </a:lnTo>
                <a:lnTo>
                  <a:pt x="391668" y="327660"/>
                </a:lnTo>
                <a:lnTo>
                  <a:pt x="365759" y="355092"/>
                </a:lnTo>
                <a:lnTo>
                  <a:pt x="341376" y="382524"/>
                </a:lnTo>
                <a:lnTo>
                  <a:pt x="341376" y="384048"/>
                </a:lnTo>
                <a:lnTo>
                  <a:pt x="316991" y="409956"/>
                </a:lnTo>
                <a:lnTo>
                  <a:pt x="294132" y="435864"/>
                </a:lnTo>
                <a:lnTo>
                  <a:pt x="271272" y="460248"/>
                </a:lnTo>
                <a:lnTo>
                  <a:pt x="251460" y="484632"/>
                </a:lnTo>
                <a:lnTo>
                  <a:pt x="247867" y="489204"/>
                </a:lnTo>
                <a:close/>
              </a:path>
              <a:path w="718184" h="594360">
                <a:moveTo>
                  <a:pt x="498348" y="222503"/>
                </a:moveTo>
                <a:lnTo>
                  <a:pt x="499872" y="220979"/>
                </a:lnTo>
                <a:lnTo>
                  <a:pt x="498348" y="222503"/>
                </a:lnTo>
                <a:close/>
              </a:path>
              <a:path w="718184" h="594360">
                <a:moveTo>
                  <a:pt x="498348" y="222503"/>
                </a:moveTo>
                <a:close/>
              </a:path>
              <a:path w="718184" h="594360">
                <a:moveTo>
                  <a:pt x="419100" y="301752"/>
                </a:moveTo>
                <a:lnTo>
                  <a:pt x="419100" y="300228"/>
                </a:lnTo>
                <a:lnTo>
                  <a:pt x="420624" y="300228"/>
                </a:lnTo>
                <a:lnTo>
                  <a:pt x="419100" y="301752"/>
                </a:lnTo>
                <a:close/>
              </a:path>
              <a:path w="718184" h="594360">
                <a:moveTo>
                  <a:pt x="10668" y="502920"/>
                </a:moveTo>
                <a:lnTo>
                  <a:pt x="6096" y="499872"/>
                </a:lnTo>
                <a:lnTo>
                  <a:pt x="1524" y="498348"/>
                </a:lnTo>
                <a:lnTo>
                  <a:pt x="0" y="492252"/>
                </a:lnTo>
                <a:lnTo>
                  <a:pt x="1524" y="487680"/>
                </a:lnTo>
                <a:lnTo>
                  <a:pt x="4572" y="483108"/>
                </a:lnTo>
                <a:lnTo>
                  <a:pt x="9144" y="481584"/>
                </a:lnTo>
                <a:lnTo>
                  <a:pt x="13716" y="483108"/>
                </a:lnTo>
                <a:lnTo>
                  <a:pt x="18288" y="486156"/>
                </a:lnTo>
                <a:lnTo>
                  <a:pt x="22860" y="487680"/>
                </a:lnTo>
                <a:lnTo>
                  <a:pt x="22860" y="489204"/>
                </a:lnTo>
                <a:lnTo>
                  <a:pt x="27432" y="490728"/>
                </a:lnTo>
                <a:lnTo>
                  <a:pt x="25908" y="490728"/>
                </a:lnTo>
                <a:lnTo>
                  <a:pt x="30480" y="492252"/>
                </a:lnTo>
                <a:lnTo>
                  <a:pt x="28956" y="492252"/>
                </a:lnTo>
                <a:lnTo>
                  <a:pt x="35052" y="495300"/>
                </a:lnTo>
                <a:lnTo>
                  <a:pt x="36576" y="498348"/>
                </a:lnTo>
                <a:lnTo>
                  <a:pt x="38100" y="498348"/>
                </a:lnTo>
                <a:lnTo>
                  <a:pt x="41148" y="501396"/>
                </a:lnTo>
                <a:lnTo>
                  <a:pt x="9144" y="501396"/>
                </a:lnTo>
                <a:lnTo>
                  <a:pt x="10668" y="502920"/>
                </a:lnTo>
                <a:close/>
              </a:path>
              <a:path w="718184" h="594360">
                <a:moveTo>
                  <a:pt x="164591" y="545592"/>
                </a:moveTo>
                <a:lnTo>
                  <a:pt x="185927" y="521208"/>
                </a:lnTo>
                <a:lnTo>
                  <a:pt x="198120" y="505968"/>
                </a:lnTo>
                <a:lnTo>
                  <a:pt x="213360" y="487680"/>
                </a:lnTo>
                <a:lnTo>
                  <a:pt x="213360" y="489204"/>
                </a:lnTo>
                <a:lnTo>
                  <a:pt x="247867" y="489204"/>
                </a:lnTo>
                <a:lnTo>
                  <a:pt x="234696" y="505968"/>
                </a:lnTo>
                <a:lnTo>
                  <a:pt x="219456" y="524256"/>
                </a:lnTo>
                <a:lnTo>
                  <a:pt x="205739" y="539496"/>
                </a:lnTo>
                <a:lnTo>
                  <a:pt x="201739" y="544068"/>
                </a:lnTo>
                <a:lnTo>
                  <a:pt x="166115" y="544068"/>
                </a:lnTo>
                <a:lnTo>
                  <a:pt x="164591" y="545592"/>
                </a:lnTo>
                <a:close/>
              </a:path>
              <a:path w="718184" h="594360">
                <a:moveTo>
                  <a:pt x="38100" y="498348"/>
                </a:moveTo>
                <a:lnTo>
                  <a:pt x="36576" y="498348"/>
                </a:lnTo>
                <a:lnTo>
                  <a:pt x="36576" y="496824"/>
                </a:lnTo>
                <a:lnTo>
                  <a:pt x="38100" y="498348"/>
                </a:lnTo>
                <a:close/>
              </a:path>
              <a:path w="718184" h="594360">
                <a:moveTo>
                  <a:pt x="12192" y="504444"/>
                </a:moveTo>
                <a:lnTo>
                  <a:pt x="9144" y="501396"/>
                </a:lnTo>
                <a:lnTo>
                  <a:pt x="41148" y="501396"/>
                </a:lnTo>
                <a:lnTo>
                  <a:pt x="42672" y="502920"/>
                </a:lnTo>
                <a:lnTo>
                  <a:pt x="12192" y="502920"/>
                </a:lnTo>
                <a:lnTo>
                  <a:pt x="12192" y="504444"/>
                </a:lnTo>
                <a:close/>
              </a:path>
              <a:path w="718184" h="594360">
                <a:moveTo>
                  <a:pt x="50292" y="510540"/>
                </a:moveTo>
                <a:lnTo>
                  <a:pt x="22860" y="510540"/>
                </a:lnTo>
                <a:lnTo>
                  <a:pt x="19812" y="509016"/>
                </a:lnTo>
                <a:lnTo>
                  <a:pt x="18288" y="509016"/>
                </a:lnTo>
                <a:lnTo>
                  <a:pt x="12192" y="502920"/>
                </a:lnTo>
                <a:lnTo>
                  <a:pt x="42672" y="502920"/>
                </a:lnTo>
                <a:lnTo>
                  <a:pt x="50292" y="510540"/>
                </a:lnTo>
                <a:close/>
              </a:path>
              <a:path w="718184" h="594360">
                <a:moveTo>
                  <a:pt x="59436" y="522732"/>
                </a:moveTo>
                <a:lnTo>
                  <a:pt x="32004" y="522732"/>
                </a:lnTo>
                <a:lnTo>
                  <a:pt x="28956" y="518160"/>
                </a:lnTo>
                <a:lnTo>
                  <a:pt x="27432" y="518160"/>
                </a:lnTo>
                <a:lnTo>
                  <a:pt x="25908" y="515112"/>
                </a:lnTo>
                <a:lnTo>
                  <a:pt x="19812" y="509016"/>
                </a:lnTo>
                <a:lnTo>
                  <a:pt x="22860" y="510540"/>
                </a:lnTo>
                <a:lnTo>
                  <a:pt x="50292" y="510540"/>
                </a:lnTo>
                <a:lnTo>
                  <a:pt x="51816" y="512064"/>
                </a:lnTo>
                <a:lnTo>
                  <a:pt x="54864" y="516636"/>
                </a:lnTo>
                <a:lnTo>
                  <a:pt x="54864" y="518160"/>
                </a:lnTo>
                <a:lnTo>
                  <a:pt x="59436" y="522732"/>
                </a:lnTo>
                <a:close/>
              </a:path>
              <a:path w="718184" h="594360">
                <a:moveTo>
                  <a:pt x="47244" y="545592"/>
                </a:moveTo>
                <a:lnTo>
                  <a:pt x="44196" y="541020"/>
                </a:lnTo>
                <a:lnTo>
                  <a:pt x="39624" y="534924"/>
                </a:lnTo>
                <a:lnTo>
                  <a:pt x="30480" y="521208"/>
                </a:lnTo>
                <a:lnTo>
                  <a:pt x="32004" y="522732"/>
                </a:lnTo>
                <a:lnTo>
                  <a:pt x="59436" y="522732"/>
                </a:lnTo>
                <a:lnTo>
                  <a:pt x="62484" y="525780"/>
                </a:lnTo>
                <a:lnTo>
                  <a:pt x="65532" y="530352"/>
                </a:lnTo>
                <a:lnTo>
                  <a:pt x="67056" y="531876"/>
                </a:lnTo>
                <a:lnTo>
                  <a:pt x="70104" y="536448"/>
                </a:lnTo>
                <a:lnTo>
                  <a:pt x="73152" y="542544"/>
                </a:lnTo>
                <a:lnTo>
                  <a:pt x="74295" y="542544"/>
                </a:lnTo>
                <a:lnTo>
                  <a:pt x="75438" y="544068"/>
                </a:lnTo>
                <a:lnTo>
                  <a:pt x="47244" y="544068"/>
                </a:lnTo>
                <a:lnTo>
                  <a:pt x="47244" y="545592"/>
                </a:lnTo>
                <a:close/>
              </a:path>
              <a:path w="718184" h="594360">
                <a:moveTo>
                  <a:pt x="74295" y="542544"/>
                </a:moveTo>
                <a:lnTo>
                  <a:pt x="73152" y="542544"/>
                </a:lnTo>
                <a:lnTo>
                  <a:pt x="73152" y="541020"/>
                </a:lnTo>
                <a:lnTo>
                  <a:pt x="74295" y="542544"/>
                </a:lnTo>
                <a:close/>
              </a:path>
              <a:path w="718184" h="594360">
                <a:moveTo>
                  <a:pt x="167639" y="579120"/>
                </a:moveTo>
                <a:lnTo>
                  <a:pt x="76200" y="579120"/>
                </a:lnTo>
                <a:lnTo>
                  <a:pt x="71628" y="576072"/>
                </a:lnTo>
                <a:lnTo>
                  <a:pt x="71628" y="574548"/>
                </a:lnTo>
                <a:lnTo>
                  <a:pt x="67056" y="571500"/>
                </a:lnTo>
                <a:lnTo>
                  <a:pt x="67056" y="569976"/>
                </a:lnTo>
                <a:lnTo>
                  <a:pt x="62484" y="566928"/>
                </a:lnTo>
                <a:lnTo>
                  <a:pt x="62484" y="565404"/>
                </a:lnTo>
                <a:lnTo>
                  <a:pt x="57912" y="560832"/>
                </a:lnTo>
                <a:lnTo>
                  <a:pt x="53340" y="554736"/>
                </a:lnTo>
                <a:lnTo>
                  <a:pt x="50292" y="550164"/>
                </a:lnTo>
                <a:lnTo>
                  <a:pt x="47244" y="544068"/>
                </a:lnTo>
                <a:lnTo>
                  <a:pt x="75438" y="544068"/>
                </a:lnTo>
                <a:lnTo>
                  <a:pt x="76581" y="545592"/>
                </a:lnTo>
                <a:lnTo>
                  <a:pt x="76200" y="545592"/>
                </a:lnTo>
                <a:lnTo>
                  <a:pt x="80772" y="550164"/>
                </a:lnTo>
                <a:lnTo>
                  <a:pt x="82804" y="553212"/>
                </a:lnTo>
                <a:lnTo>
                  <a:pt x="82296" y="553212"/>
                </a:lnTo>
                <a:lnTo>
                  <a:pt x="83820" y="554736"/>
                </a:lnTo>
                <a:lnTo>
                  <a:pt x="84582" y="554736"/>
                </a:lnTo>
                <a:lnTo>
                  <a:pt x="89154" y="557784"/>
                </a:lnTo>
                <a:lnTo>
                  <a:pt x="88392" y="557784"/>
                </a:lnTo>
                <a:lnTo>
                  <a:pt x="94488" y="560832"/>
                </a:lnTo>
                <a:lnTo>
                  <a:pt x="92964" y="560832"/>
                </a:lnTo>
                <a:lnTo>
                  <a:pt x="99060" y="562356"/>
                </a:lnTo>
                <a:lnTo>
                  <a:pt x="105156" y="565404"/>
                </a:lnTo>
                <a:lnTo>
                  <a:pt x="103632" y="565404"/>
                </a:lnTo>
                <a:lnTo>
                  <a:pt x="109728" y="566928"/>
                </a:lnTo>
                <a:lnTo>
                  <a:pt x="114300" y="568452"/>
                </a:lnTo>
                <a:lnTo>
                  <a:pt x="117348" y="568452"/>
                </a:lnTo>
                <a:lnTo>
                  <a:pt x="123444" y="569976"/>
                </a:lnTo>
                <a:lnTo>
                  <a:pt x="176783" y="569976"/>
                </a:lnTo>
                <a:lnTo>
                  <a:pt x="167639" y="579120"/>
                </a:lnTo>
                <a:close/>
              </a:path>
              <a:path w="718184" h="594360">
                <a:moveTo>
                  <a:pt x="193548" y="553212"/>
                </a:moveTo>
                <a:lnTo>
                  <a:pt x="156972" y="553212"/>
                </a:lnTo>
                <a:lnTo>
                  <a:pt x="158496" y="551688"/>
                </a:lnTo>
                <a:lnTo>
                  <a:pt x="166115" y="544068"/>
                </a:lnTo>
                <a:lnTo>
                  <a:pt x="201739" y="544068"/>
                </a:lnTo>
                <a:lnTo>
                  <a:pt x="195071" y="551688"/>
                </a:lnTo>
                <a:lnTo>
                  <a:pt x="193548" y="553212"/>
                </a:lnTo>
                <a:close/>
              </a:path>
              <a:path w="718184" h="594360">
                <a:moveTo>
                  <a:pt x="77724" y="547116"/>
                </a:moveTo>
                <a:lnTo>
                  <a:pt x="76200" y="545592"/>
                </a:lnTo>
                <a:lnTo>
                  <a:pt x="76581" y="545592"/>
                </a:lnTo>
                <a:lnTo>
                  <a:pt x="77724" y="547116"/>
                </a:lnTo>
                <a:close/>
              </a:path>
              <a:path w="718184" h="594360">
                <a:moveTo>
                  <a:pt x="158495" y="551688"/>
                </a:moveTo>
                <a:close/>
              </a:path>
              <a:path w="718184" h="594360">
                <a:moveTo>
                  <a:pt x="178307" y="568452"/>
                </a:moveTo>
                <a:lnTo>
                  <a:pt x="134112" y="568452"/>
                </a:lnTo>
                <a:lnTo>
                  <a:pt x="140208" y="565404"/>
                </a:lnTo>
                <a:lnTo>
                  <a:pt x="138684" y="565404"/>
                </a:lnTo>
                <a:lnTo>
                  <a:pt x="144780" y="562356"/>
                </a:lnTo>
                <a:lnTo>
                  <a:pt x="150876" y="557784"/>
                </a:lnTo>
                <a:lnTo>
                  <a:pt x="158495" y="551688"/>
                </a:lnTo>
                <a:lnTo>
                  <a:pt x="156972" y="553212"/>
                </a:lnTo>
                <a:lnTo>
                  <a:pt x="193548" y="553212"/>
                </a:lnTo>
                <a:lnTo>
                  <a:pt x="178307" y="568452"/>
                </a:lnTo>
                <a:close/>
              </a:path>
              <a:path w="718184" h="594360">
                <a:moveTo>
                  <a:pt x="83820" y="554736"/>
                </a:moveTo>
                <a:lnTo>
                  <a:pt x="82296" y="553212"/>
                </a:lnTo>
                <a:lnTo>
                  <a:pt x="83210" y="553821"/>
                </a:lnTo>
                <a:lnTo>
                  <a:pt x="83820" y="554736"/>
                </a:lnTo>
                <a:close/>
              </a:path>
              <a:path w="718184" h="594360">
                <a:moveTo>
                  <a:pt x="83210" y="553821"/>
                </a:moveTo>
                <a:lnTo>
                  <a:pt x="82296" y="553212"/>
                </a:lnTo>
                <a:lnTo>
                  <a:pt x="82804" y="553212"/>
                </a:lnTo>
                <a:lnTo>
                  <a:pt x="83210" y="553821"/>
                </a:lnTo>
                <a:close/>
              </a:path>
              <a:path w="718184" h="594360">
                <a:moveTo>
                  <a:pt x="84582" y="554736"/>
                </a:moveTo>
                <a:lnTo>
                  <a:pt x="83820" y="554736"/>
                </a:lnTo>
                <a:lnTo>
                  <a:pt x="83210" y="553821"/>
                </a:lnTo>
                <a:lnTo>
                  <a:pt x="84582" y="554736"/>
                </a:lnTo>
                <a:close/>
              </a:path>
              <a:path w="718184" h="594360">
                <a:moveTo>
                  <a:pt x="91440" y="559308"/>
                </a:moveTo>
                <a:lnTo>
                  <a:pt x="88392" y="557784"/>
                </a:lnTo>
                <a:lnTo>
                  <a:pt x="89154" y="557784"/>
                </a:lnTo>
                <a:lnTo>
                  <a:pt x="91440" y="559308"/>
                </a:lnTo>
                <a:close/>
              </a:path>
              <a:path w="718184" h="594360">
                <a:moveTo>
                  <a:pt x="176783" y="569976"/>
                </a:moveTo>
                <a:lnTo>
                  <a:pt x="129540" y="569976"/>
                </a:lnTo>
                <a:lnTo>
                  <a:pt x="135636" y="566928"/>
                </a:lnTo>
                <a:lnTo>
                  <a:pt x="134112" y="568452"/>
                </a:lnTo>
                <a:lnTo>
                  <a:pt x="178307" y="568452"/>
                </a:lnTo>
                <a:lnTo>
                  <a:pt x="176783" y="569976"/>
                </a:lnTo>
                <a:close/>
              </a:path>
              <a:path w="718184" h="594360">
                <a:moveTo>
                  <a:pt x="129540" y="569976"/>
                </a:moveTo>
                <a:lnTo>
                  <a:pt x="124968" y="569976"/>
                </a:lnTo>
                <a:lnTo>
                  <a:pt x="131064" y="568452"/>
                </a:lnTo>
                <a:lnTo>
                  <a:pt x="129540" y="569976"/>
                </a:lnTo>
                <a:close/>
              </a:path>
              <a:path w="718184" h="594360">
                <a:moveTo>
                  <a:pt x="150876" y="588264"/>
                </a:moveTo>
                <a:lnTo>
                  <a:pt x="94488" y="588264"/>
                </a:lnTo>
                <a:lnTo>
                  <a:pt x="89916" y="585216"/>
                </a:lnTo>
                <a:lnTo>
                  <a:pt x="77724" y="579120"/>
                </a:lnTo>
                <a:lnTo>
                  <a:pt x="166115" y="579120"/>
                </a:lnTo>
                <a:lnTo>
                  <a:pt x="150876" y="588264"/>
                </a:lnTo>
                <a:close/>
              </a:path>
              <a:path w="718184" h="594360">
                <a:moveTo>
                  <a:pt x="135636" y="594360"/>
                </a:moveTo>
                <a:lnTo>
                  <a:pt x="114300" y="594360"/>
                </a:lnTo>
                <a:lnTo>
                  <a:pt x="114300" y="592836"/>
                </a:lnTo>
                <a:lnTo>
                  <a:pt x="108204" y="592836"/>
                </a:lnTo>
                <a:lnTo>
                  <a:pt x="106680" y="591312"/>
                </a:lnTo>
                <a:lnTo>
                  <a:pt x="102108" y="589788"/>
                </a:lnTo>
                <a:lnTo>
                  <a:pt x="96012" y="588264"/>
                </a:lnTo>
                <a:lnTo>
                  <a:pt x="149352" y="588264"/>
                </a:lnTo>
                <a:lnTo>
                  <a:pt x="143256" y="591312"/>
                </a:lnTo>
                <a:lnTo>
                  <a:pt x="141732" y="591312"/>
                </a:lnTo>
                <a:lnTo>
                  <a:pt x="135636" y="5943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17" name="object 19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99844" y="4492752"/>
            <a:ext cx="798575" cy="481330"/>
          </a:xfrm>
          <a:prstGeom prst="rect">
            <a:avLst/>
          </a:prstGeom>
        </p:spPr>
      </p:pic>
      <p:grpSp>
        <p:nvGrpSpPr>
          <p:cNvPr id="91" name="object 20"/>
          <p:cNvGrpSpPr/>
          <p:nvPr/>
        </p:nvGrpSpPr>
        <p:grpSpPr>
          <a:xfrm>
            <a:off x="3506723" y="3474720"/>
            <a:ext cx="2429510" cy="1116965"/>
            <a:chOff x="3506723" y="3474720"/>
            <a:chExt cx="2429510" cy="1116965"/>
          </a:xfrm>
        </p:grpSpPr>
        <p:pic>
          <p:nvPicPr>
            <p:cNvPr id="2097318" name="object 21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06723" y="3474720"/>
              <a:ext cx="2429255" cy="1069147"/>
            </a:xfrm>
            <a:prstGeom prst="rect">
              <a:avLst/>
            </a:prstGeom>
          </p:spPr>
        </p:pic>
        <p:pic>
          <p:nvPicPr>
            <p:cNvPr id="2097319" name="object 22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94859" y="4040124"/>
              <a:ext cx="813816" cy="551179"/>
            </a:xfrm>
            <a:prstGeom prst="rect">
              <a:avLst/>
            </a:prstGeom>
          </p:spPr>
        </p:pic>
      </p:grpSp>
      <p:pic>
        <p:nvPicPr>
          <p:cNvPr id="2097320" name="object 23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30167" y="5484876"/>
            <a:ext cx="481583" cy="316737"/>
          </a:xfrm>
          <a:prstGeom prst="rect">
            <a:avLst/>
          </a:prstGeom>
        </p:spPr>
      </p:pic>
      <p:pic>
        <p:nvPicPr>
          <p:cNvPr id="2097321" name="object 24"/>
          <p:cNvPicPr>
            <a:picLocks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75760" y="5286755"/>
            <a:ext cx="332232" cy="394715"/>
          </a:xfrm>
          <a:prstGeom prst="rect">
            <a:avLst/>
          </a:prstGeom>
        </p:spPr>
      </p:pic>
      <p:pic>
        <p:nvPicPr>
          <p:cNvPr id="2097322" name="object 25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05355" y="5190744"/>
            <a:ext cx="1324355" cy="128270"/>
          </a:xfrm>
          <a:prstGeom prst="rect">
            <a:avLst/>
          </a:prstGeom>
        </p:spPr>
      </p:pic>
      <p:sp>
        <p:nvSpPr>
          <p:cNvPr id="1048798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object 2"/>
          <p:cNvSpPr txBox="1"/>
          <p:nvPr/>
        </p:nvSpPr>
        <p:spPr>
          <a:xfrm>
            <a:off x="941279" y="1890257"/>
            <a:ext cx="814260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 marR="33655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436245" algn="l"/>
                <a:tab pos="4368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V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V</a:t>
            </a:r>
            <a:r>
              <a:rPr sz="1575" i="1" baseline="-21164" dirty="0">
                <a:latin typeface="Arial"/>
                <a:cs typeface="Arial"/>
              </a:rPr>
              <a:t>1</a:t>
            </a:r>
            <a:r>
              <a:rPr sz="1575" i="1" spc="217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reaches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medium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cavity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</a:t>
            </a:r>
            <a:r>
              <a:rPr sz="1600" i="1" spc="-10" dirty="0">
                <a:latin typeface="Arial"/>
                <a:cs typeface="Arial"/>
              </a:rPr>
              <a:t>V</a:t>
            </a:r>
            <a:r>
              <a:rPr sz="1575" i="1" spc="-15" baseline="-21164" dirty="0">
                <a:latin typeface="Arial"/>
                <a:cs typeface="Arial"/>
              </a:rPr>
              <a:t>i</a:t>
            </a:r>
            <a:r>
              <a:rPr sz="1600" spc="-10" dirty="0">
                <a:latin typeface="Microsoft Sans Serif"/>
                <a:cs typeface="Microsoft Sans Serif"/>
              </a:rPr>
              <a:t>)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occurs.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i="1" spc="-15" dirty="0">
                <a:latin typeface="Arial"/>
                <a:cs typeface="Arial"/>
              </a:rPr>
              <a:t>V</a:t>
            </a:r>
            <a:r>
              <a:rPr sz="1575" i="1" spc="-22" baseline="-21164" dirty="0">
                <a:latin typeface="Arial"/>
                <a:cs typeface="Arial"/>
              </a:rPr>
              <a:t>i</a:t>
            </a:r>
            <a:r>
              <a:rPr sz="1575" i="1" spc="217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inception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voltage.</a:t>
            </a:r>
            <a:endParaRPr sz="1600">
              <a:latin typeface="Microsoft Sans Serif"/>
              <a:cs typeface="Microsoft Sans Serif"/>
            </a:endParaRPr>
          </a:p>
          <a:p>
            <a:pPr marL="436245" marR="24193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36245" algn="l"/>
                <a:tab pos="4368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a.c.,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half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cycles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depend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voltage.</a:t>
            </a:r>
            <a:endParaRPr sz="1600">
              <a:latin typeface="Microsoft Sans Serif"/>
              <a:cs typeface="Microsoft Sans Serif"/>
            </a:endParaRPr>
          </a:p>
          <a:p>
            <a:pPr marL="436245" marR="939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36245" algn="l"/>
                <a:tab pos="4368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waveforms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figure.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across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cavity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across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becomes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zero.</a:t>
            </a:r>
            <a:endParaRPr sz="1600">
              <a:latin typeface="Microsoft Sans Serif"/>
              <a:cs typeface="Microsoft Sans Serif"/>
            </a:endParaRPr>
          </a:p>
          <a:p>
            <a:pPr marL="436245" marR="1447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36245" algn="l"/>
                <a:tab pos="4368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V</a:t>
            </a:r>
            <a:r>
              <a:rPr sz="1575" i="1" baseline="-21164" dirty="0">
                <a:latin typeface="Arial"/>
                <a:cs typeface="Arial"/>
              </a:rPr>
              <a:t>1</a:t>
            </a:r>
            <a:r>
              <a:rPr sz="1575" i="1" spc="225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becomes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zero,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spark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extinguished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again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rises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again.</a:t>
            </a:r>
            <a:endParaRPr sz="1600">
              <a:latin typeface="Microsoft Sans Serif"/>
              <a:cs typeface="Microsoft Sans Serif"/>
            </a:endParaRPr>
          </a:p>
          <a:p>
            <a:pPr marL="436245" marR="10033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36245" algn="l"/>
                <a:tab pos="4368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repeats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again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again,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pulses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shown,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obtained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both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negative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half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cycles.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800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27</a:t>
            </a:r>
          </a:p>
        </p:txBody>
      </p:sp>
      <p:sp>
        <p:nvSpPr>
          <p:cNvPr id="1048801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57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Internal Discharges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object 2"/>
          <p:cNvGrpSpPr/>
          <p:nvPr/>
        </p:nvGrpSpPr>
        <p:grpSpPr>
          <a:xfrm>
            <a:off x="1031748" y="827531"/>
            <a:ext cx="7987665" cy="5367655"/>
            <a:chOff x="1031748" y="827531"/>
            <a:chExt cx="7987665" cy="5367655"/>
          </a:xfrm>
        </p:grpSpPr>
        <p:pic>
          <p:nvPicPr>
            <p:cNvPr id="2097323" name="object 3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644" y="1845563"/>
              <a:ext cx="7620000" cy="4114419"/>
            </a:xfrm>
            <a:prstGeom prst="rect">
              <a:avLst/>
            </a:prstGeom>
          </p:spPr>
        </p:pic>
        <p:pic>
          <p:nvPicPr>
            <p:cNvPr id="2097324" name="object 4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5724" y="1781555"/>
              <a:ext cx="339851" cy="400050"/>
            </a:xfrm>
            <a:prstGeom prst="rect">
              <a:avLst/>
            </a:prstGeom>
          </p:spPr>
        </p:pic>
        <p:pic>
          <p:nvPicPr>
            <p:cNvPr id="2097325" name="object 5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448" y="2360675"/>
              <a:ext cx="224027" cy="251459"/>
            </a:xfrm>
            <a:prstGeom prst="rect">
              <a:avLst/>
            </a:prstGeom>
          </p:spPr>
        </p:pic>
        <p:sp>
          <p:nvSpPr>
            <p:cNvPr id="1048802" name="object 6"/>
            <p:cNvSpPr/>
            <p:nvPr/>
          </p:nvSpPr>
          <p:spPr>
            <a:xfrm>
              <a:off x="1862328" y="2482608"/>
              <a:ext cx="1842770" cy="425450"/>
            </a:xfrm>
            <a:custGeom>
              <a:avLst/>
              <a:gdLst/>
              <a:ahLst/>
              <a:cxnLst/>
              <a:rect l="l" t="t" r="r" b="b"/>
              <a:pathLst>
                <a:path w="1842770" h="425450">
                  <a:moveTo>
                    <a:pt x="214884" y="211836"/>
                  </a:moveTo>
                  <a:lnTo>
                    <a:pt x="213360" y="207264"/>
                  </a:lnTo>
                  <a:lnTo>
                    <a:pt x="213360" y="205727"/>
                  </a:lnTo>
                  <a:lnTo>
                    <a:pt x="210312" y="202692"/>
                  </a:lnTo>
                  <a:lnTo>
                    <a:pt x="204216" y="202692"/>
                  </a:lnTo>
                  <a:lnTo>
                    <a:pt x="201168" y="204203"/>
                  </a:lnTo>
                  <a:lnTo>
                    <a:pt x="199644" y="205727"/>
                  </a:lnTo>
                  <a:lnTo>
                    <a:pt x="195072" y="208788"/>
                  </a:lnTo>
                  <a:lnTo>
                    <a:pt x="190500" y="213360"/>
                  </a:lnTo>
                  <a:lnTo>
                    <a:pt x="188976" y="217919"/>
                  </a:lnTo>
                  <a:lnTo>
                    <a:pt x="188976" y="216395"/>
                  </a:lnTo>
                  <a:lnTo>
                    <a:pt x="185915" y="220980"/>
                  </a:lnTo>
                  <a:lnTo>
                    <a:pt x="185915" y="222504"/>
                  </a:lnTo>
                  <a:lnTo>
                    <a:pt x="181356" y="228600"/>
                  </a:lnTo>
                  <a:lnTo>
                    <a:pt x="182880" y="227076"/>
                  </a:lnTo>
                  <a:lnTo>
                    <a:pt x="178308" y="233172"/>
                  </a:lnTo>
                  <a:lnTo>
                    <a:pt x="178308" y="234696"/>
                  </a:lnTo>
                  <a:lnTo>
                    <a:pt x="175260" y="240792"/>
                  </a:lnTo>
                  <a:lnTo>
                    <a:pt x="175260" y="239268"/>
                  </a:lnTo>
                  <a:lnTo>
                    <a:pt x="172212" y="245364"/>
                  </a:lnTo>
                  <a:lnTo>
                    <a:pt x="167640" y="252984"/>
                  </a:lnTo>
                  <a:lnTo>
                    <a:pt x="167640" y="251460"/>
                  </a:lnTo>
                  <a:lnTo>
                    <a:pt x="164592" y="259080"/>
                  </a:lnTo>
                  <a:lnTo>
                    <a:pt x="155448" y="271272"/>
                  </a:lnTo>
                  <a:lnTo>
                    <a:pt x="155448" y="272796"/>
                  </a:lnTo>
                  <a:lnTo>
                    <a:pt x="150876" y="278892"/>
                  </a:lnTo>
                  <a:lnTo>
                    <a:pt x="146304" y="286512"/>
                  </a:lnTo>
                  <a:lnTo>
                    <a:pt x="140208" y="292595"/>
                  </a:lnTo>
                  <a:lnTo>
                    <a:pt x="141732" y="292595"/>
                  </a:lnTo>
                  <a:lnTo>
                    <a:pt x="123444" y="315468"/>
                  </a:lnTo>
                  <a:lnTo>
                    <a:pt x="117348" y="324612"/>
                  </a:lnTo>
                  <a:lnTo>
                    <a:pt x="118872" y="323088"/>
                  </a:lnTo>
                  <a:lnTo>
                    <a:pt x="112776" y="332219"/>
                  </a:lnTo>
                  <a:lnTo>
                    <a:pt x="103632" y="347472"/>
                  </a:lnTo>
                  <a:lnTo>
                    <a:pt x="103632" y="345935"/>
                  </a:lnTo>
                  <a:lnTo>
                    <a:pt x="99060" y="352044"/>
                  </a:lnTo>
                  <a:lnTo>
                    <a:pt x="96012" y="356603"/>
                  </a:lnTo>
                  <a:lnTo>
                    <a:pt x="96012" y="358127"/>
                  </a:lnTo>
                  <a:lnTo>
                    <a:pt x="92964" y="362712"/>
                  </a:lnTo>
                  <a:lnTo>
                    <a:pt x="91440" y="362712"/>
                  </a:lnTo>
                  <a:lnTo>
                    <a:pt x="89916" y="367284"/>
                  </a:lnTo>
                  <a:lnTo>
                    <a:pt x="86868" y="370319"/>
                  </a:lnTo>
                  <a:lnTo>
                    <a:pt x="85344" y="373380"/>
                  </a:lnTo>
                  <a:lnTo>
                    <a:pt x="83820" y="374904"/>
                  </a:lnTo>
                  <a:lnTo>
                    <a:pt x="82296" y="377952"/>
                  </a:lnTo>
                  <a:lnTo>
                    <a:pt x="80772" y="382511"/>
                  </a:lnTo>
                  <a:lnTo>
                    <a:pt x="76200" y="391668"/>
                  </a:lnTo>
                  <a:lnTo>
                    <a:pt x="76200" y="390144"/>
                  </a:lnTo>
                  <a:lnTo>
                    <a:pt x="74676" y="393192"/>
                  </a:lnTo>
                  <a:lnTo>
                    <a:pt x="74676" y="391668"/>
                  </a:lnTo>
                  <a:lnTo>
                    <a:pt x="73152" y="394703"/>
                  </a:lnTo>
                  <a:lnTo>
                    <a:pt x="71615" y="396227"/>
                  </a:lnTo>
                  <a:lnTo>
                    <a:pt x="71615" y="397764"/>
                  </a:lnTo>
                  <a:lnTo>
                    <a:pt x="70104" y="397764"/>
                  </a:lnTo>
                  <a:lnTo>
                    <a:pt x="68580" y="399288"/>
                  </a:lnTo>
                  <a:lnTo>
                    <a:pt x="65532" y="400812"/>
                  </a:lnTo>
                  <a:lnTo>
                    <a:pt x="57912" y="400812"/>
                  </a:lnTo>
                  <a:lnTo>
                    <a:pt x="56388" y="402336"/>
                  </a:lnTo>
                  <a:lnTo>
                    <a:pt x="53340" y="402336"/>
                  </a:lnTo>
                  <a:lnTo>
                    <a:pt x="53340" y="400812"/>
                  </a:lnTo>
                  <a:lnTo>
                    <a:pt x="50292" y="400812"/>
                  </a:lnTo>
                  <a:lnTo>
                    <a:pt x="48768" y="399288"/>
                  </a:lnTo>
                  <a:lnTo>
                    <a:pt x="45720" y="397764"/>
                  </a:lnTo>
                  <a:lnTo>
                    <a:pt x="42672" y="396227"/>
                  </a:lnTo>
                  <a:lnTo>
                    <a:pt x="41148" y="394703"/>
                  </a:lnTo>
                  <a:lnTo>
                    <a:pt x="39611" y="394703"/>
                  </a:lnTo>
                  <a:lnTo>
                    <a:pt x="36576" y="391668"/>
                  </a:lnTo>
                  <a:lnTo>
                    <a:pt x="33528" y="390144"/>
                  </a:lnTo>
                  <a:lnTo>
                    <a:pt x="30480" y="387096"/>
                  </a:lnTo>
                  <a:lnTo>
                    <a:pt x="28956" y="387096"/>
                  </a:lnTo>
                  <a:lnTo>
                    <a:pt x="25908" y="384035"/>
                  </a:lnTo>
                  <a:lnTo>
                    <a:pt x="24384" y="384035"/>
                  </a:lnTo>
                  <a:lnTo>
                    <a:pt x="21336" y="382511"/>
                  </a:lnTo>
                  <a:lnTo>
                    <a:pt x="22860" y="384035"/>
                  </a:lnTo>
                  <a:lnTo>
                    <a:pt x="16764" y="377952"/>
                  </a:lnTo>
                  <a:lnTo>
                    <a:pt x="13716" y="376428"/>
                  </a:lnTo>
                  <a:lnTo>
                    <a:pt x="9144" y="374904"/>
                  </a:lnTo>
                  <a:lnTo>
                    <a:pt x="6096" y="377952"/>
                  </a:lnTo>
                  <a:lnTo>
                    <a:pt x="3048" y="379476"/>
                  </a:lnTo>
                  <a:lnTo>
                    <a:pt x="0" y="382511"/>
                  </a:lnTo>
                  <a:lnTo>
                    <a:pt x="0" y="391668"/>
                  </a:lnTo>
                  <a:lnTo>
                    <a:pt x="1511" y="394703"/>
                  </a:lnTo>
                  <a:lnTo>
                    <a:pt x="4572" y="396227"/>
                  </a:lnTo>
                  <a:lnTo>
                    <a:pt x="6083" y="397751"/>
                  </a:lnTo>
                  <a:lnTo>
                    <a:pt x="7620" y="399288"/>
                  </a:lnTo>
                  <a:lnTo>
                    <a:pt x="10668" y="400812"/>
                  </a:lnTo>
                  <a:lnTo>
                    <a:pt x="12192" y="402336"/>
                  </a:lnTo>
                  <a:lnTo>
                    <a:pt x="15240" y="403860"/>
                  </a:lnTo>
                  <a:lnTo>
                    <a:pt x="13716" y="403860"/>
                  </a:lnTo>
                  <a:lnTo>
                    <a:pt x="16764" y="406895"/>
                  </a:lnTo>
                  <a:lnTo>
                    <a:pt x="18288" y="406895"/>
                  </a:lnTo>
                  <a:lnTo>
                    <a:pt x="19812" y="408419"/>
                  </a:lnTo>
                  <a:lnTo>
                    <a:pt x="22860" y="409956"/>
                  </a:lnTo>
                  <a:lnTo>
                    <a:pt x="24384" y="411480"/>
                  </a:lnTo>
                  <a:lnTo>
                    <a:pt x="27419" y="413004"/>
                  </a:lnTo>
                  <a:lnTo>
                    <a:pt x="25908" y="413004"/>
                  </a:lnTo>
                  <a:lnTo>
                    <a:pt x="32004" y="416052"/>
                  </a:lnTo>
                  <a:lnTo>
                    <a:pt x="33515" y="417576"/>
                  </a:lnTo>
                  <a:lnTo>
                    <a:pt x="35052" y="417576"/>
                  </a:lnTo>
                  <a:lnTo>
                    <a:pt x="38100" y="419100"/>
                  </a:lnTo>
                  <a:lnTo>
                    <a:pt x="33515" y="417576"/>
                  </a:lnTo>
                  <a:lnTo>
                    <a:pt x="42672" y="422148"/>
                  </a:lnTo>
                  <a:lnTo>
                    <a:pt x="44196" y="422148"/>
                  </a:lnTo>
                  <a:lnTo>
                    <a:pt x="45720" y="423672"/>
                  </a:lnTo>
                  <a:lnTo>
                    <a:pt x="48768" y="425196"/>
                  </a:lnTo>
                  <a:lnTo>
                    <a:pt x="71615" y="425196"/>
                  </a:lnTo>
                  <a:lnTo>
                    <a:pt x="77711" y="422148"/>
                  </a:lnTo>
                  <a:lnTo>
                    <a:pt x="79248" y="422148"/>
                  </a:lnTo>
                  <a:lnTo>
                    <a:pt x="79248" y="420611"/>
                  </a:lnTo>
                  <a:lnTo>
                    <a:pt x="80772" y="420611"/>
                  </a:lnTo>
                  <a:lnTo>
                    <a:pt x="82296" y="419100"/>
                  </a:lnTo>
                  <a:lnTo>
                    <a:pt x="85344" y="417576"/>
                  </a:lnTo>
                  <a:lnTo>
                    <a:pt x="89916" y="414528"/>
                  </a:lnTo>
                  <a:lnTo>
                    <a:pt x="91440" y="411480"/>
                  </a:lnTo>
                  <a:lnTo>
                    <a:pt x="92964" y="409956"/>
                  </a:lnTo>
                  <a:lnTo>
                    <a:pt x="91440" y="409956"/>
                  </a:lnTo>
                  <a:lnTo>
                    <a:pt x="94488" y="408419"/>
                  </a:lnTo>
                  <a:lnTo>
                    <a:pt x="94488" y="406895"/>
                  </a:lnTo>
                  <a:lnTo>
                    <a:pt x="97536" y="403860"/>
                  </a:lnTo>
                  <a:lnTo>
                    <a:pt x="98298" y="402336"/>
                  </a:lnTo>
                  <a:lnTo>
                    <a:pt x="99822" y="399288"/>
                  </a:lnTo>
                  <a:lnTo>
                    <a:pt x="100584" y="397764"/>
                  </a:lnTo>
                  <a:lnTo>
                    <a:pt x="102108" y="396227"/>
                  </a:lnTo>
                  <a:lnTo>
                    <a:pt x="103632" y="394703"/>
                  </a:lnTo>
                  <a:lnTo>
                    <a:pt x="104127" y="393192"/>
                  </a:lnTo>
                  <a:lnTo>
                    <a:pt x="104635" y="391668"/>
                  </a:lnTo>
                  <a:lnTo>
                    <a:pt x="105156" y="390144"/>
                  </a:lnTo>
                  <a:lnTo>
                    <a:pt x="105156" y="388620"/>
                  </a:lnTo>
                  <a:lnTo>
                    <a:pt x="106680" y="387096"/>
                  </a:lnTo>
                  <a:lnTo>
                    <a:pt x="108204" y="385572"/>
                  </a:lnTo>
                  <a:lnTo>
                    <a:pt x="117348" y="371856"/>
                  </a:lnTo>
                  <a:lnTo>
                    <a:pt x="115811" y="371856"/>
                  </a:lnTo>
                  <a:lnTo>
                    <a:pt x="120396" y="367284"/>
                  </a:lnTo>
                  <a:lnTo>
                    <a:pt x="123444" y="362712"/>
                  </a:lnTo>
                  <a:lnTo>
                    <a:pt x="124968" y="361188"/>
                  </a:lnTo>
                  <a:lnTo>
                    <a:pt x="133197" y="347472"/>
                  </a:lnTo>
                  <a:lnTo>
                    <a:pt x="134112" y="345935"/>
                  </a:lnTo>
                  <a:lnTo>
                    <a:pt x="140208" y="338328"/>
                  </a:lnTo>
                  <a:lnTo>
                    <a:pt x="144780" y="329184"/>
                  </a:lnTo>
                  <a:lnTo>
                    <a:pt x="144780" y="330695"/>
                  </a:lnTo>
                  <a:lnTo>
                    <a:pt x="145986" y="329184"/>
                  </a:lnTo>
                  <a:lnTo>
                    <a:pt x="150876" y="323088"/>
                  </a:lnTo>
                  <a:lnTo>
                    <a:pt x="155448" y="315468"/>
                  </a:lnTo>
                  <a:lnTo>
                    <a:pt x="155448" y="316992"/>
                  </a:lnTo>
                  <a:lnTo>
                    <a:pt x="156667" y="315468"/>
                  </a:lnTo>
                  <a:lnTo>
                    <a:pt x="167640" y="301752"/>
                  </a:lnTo>
                  <a:lnTo>
                    <a:pt x="176784" y="286512"/>
                  </a:lnTo>
                  <a:lnTo>
                    <a:pt x="182880" y="280403"/>
                  </a:lnTo>
                  <a:lnTo>
                    <a:pt x="182880" y="278892"/>
                  </a:lnTo>
                  <a:lnTo>
                    <a:pt x="187452" y="272796"/>
                  </a:lnTo>
                  <a:lnTo>
                    <a:pt x="190500" y="266700"/>
                  </a:lnTo>
                  <a:lnTo>
                    <a:pt x="192011" y="265176"/>
                  </a:lnTo>
                  <a:lnTo>
                    <a:pt x="198107" y="252984"/>
                  </a:lnTo>
                  <a:lnTo>
                    <a:pt x="201168" y="246888"/>
                  </a:lnTo>
                  <a:lnTo>
                    <a:pt x="204216" y="242303"/>
                  </a:lnTo>
                  <a:lnTo>
                    <a:pt x="204216" y="240792"/>
                  </a:lnTo>
                  <a:lnTo>
                    <a:pt x="208788" y="234696"/>
                  </a:lnTo>
                  <a:lnTo>
                    <a:pt x="208788" y="236220"/>
                  </a:lnTo>
                  <a:lnTo>
                    <a:pt x="209550" y="234696"/>
                  </a:lnTo>
                  <a:lnTo>
                    <a:pt x="211836" y="230111"/>
                  </a:lnTo>
                  <a:lnTo>
                    <a:pt x="211836" y="228600"/>
                  </a:lnTo>
                  <a:lnTo>
                    <a:pt x="212852" y="227076"/>
                  </a:lnTo>
                  <a:lnTo>
                    <a:pt x="214884" y="224028"/>
                  </a:lnTo>
                  <a:lnTo>
                    <a:pt x="214884" y="217919"/>
                  </a:lnTo>
                  <a:lnTo>
                    <a:pt x="214884" y="211836"/>
                  </a:lnTo>
                  <a:close/>
                </a:path>
                <a:path w="1842770" h="425450">
                  <a:moveTo>
                    <a:pt x="1842516" y="28956"/>
                  </a:moveTo>
                  <a:lnTo>
                    <a:pt x="1840992" y="24384"/>
                  </a:lnTo>
                  <a:lnTo>
                    <a:pt x="1840992" y="18288"/>
                  </a:lnTo>
                  <a:lnTo>
                    <a:pt x="1840992" y="15240"/>
                  </a:lnTo>
                  <a:lnTo>
                    <a:pt x="1840484" y="13716"/>
                  </a:lnTo>
                  <a:lnTo>
                    <a:pt x="1839468" y="10668"/>
                  </a:lnTo>
                  <a:lnTo>
                    <a:pt x="1839468" y="9144"/>
                  </a:lnTo>
                  <a:lnTo>
                    <a:pt x="1837944" y="3048"/>
                  </a:lnTo>
                  <a:lnTo>
                    <a:pt x="1833372" y="0"/>
                  </a:lnTo>
                  <a:lnTo>
                    <a:pt x="1827276" y="1524"/>
                  </a:lnTo>
                  <a:lnTo>
                    <a:pt x="1822704" y="1524"/>
                  </a:lnTo>
                  <a:lnTo>
                    <a:pt x="1819656" y="6096"/>
                  </a:lnTo>
                  <a:lnTo>
                    <a:pt x="1819656" y="13716"/>
                  </a:lnTo>
                  <a:lnTo>
                    <a:pt x="1821180" y="16764"/>
                  </a:lnTo>
                  <a:lnTo>
                    <a:pt x="1821180" y="18288"/>
                  </a:lnTo>
                  <a:lnTo>
                    <a:pt x="1821180" y="19812"/>
                  </a:lnTo>
                  <a:lnTo>
                    <a:pt x="1819656" y="22860"/>
                  </a:lnTo>
                  <a:lnTo>
                    <a:pt x="1819656" y="25908"/>
                  </a:lnTo>
                  <a:lnTo>
                    <a:pt x="1821180" y="28956"/>
                  </a:lnTo>
                  <a:lnTo>
                    <a:pt x="1821180" y="30480"/>
                  </a:lnTo>
                  <a:lnTo>
                    <a:pt x="1821180" y="33528"/>
                  </a:lnTo>
                  <a:lnTo>
                    <a:pt x="1821180" y="35052"/>
                  </a:lnTo>
                  <a:lnTo>
                    <a:pt x="1824228" y="39624"/>
                  </a:lnTo>
                  <a:lnTo>
                    <a:pt x="1828800" y="39624"/>
                  </a:lnTo>
                  <a:lnTo>
                    <a:pt x="1833372" y="41148"/>
                  </a:lnTo>
                  <a:lnTo>
                    <a:pt x="1833753" y="40767"/>
                  </a:lnTo>
                  <a:lnTo>
                    <a:pt x="1834896" y="41148"/>
                  </a:lnTo>
                  <a:lnTo>
                    <a:pt x="1839468" y="38100"/>
                  </a:lnTo>
                  <a:lnTo>
                    <a:pt x="1840992" y="33528"/>
                  </a:lnTo>
                  <a:lnTo>
                    <a:pt x="1842516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26" name="object 7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9072" y="3238499"/>
              <a:ext cx="198120" cy="184404"/>
            </a:xfrm>
            <a:prstGeom prst="rect">
              <a:avLst/>
            </a:prstGeom>
          </p:spPr>
        </p:pic>
        <p:sp>
          <p:nvSpPr>
            <p:cNvPr id="1048803" name="object 8"/>
            <p:cNvSpPr/>
            <p:nvPr/>
          </p:nvSpPr>
          <p:spPr>
            <a:xfrm>
              <a:off x="1895856" y="2659379"/>
              <a:ext cx="55244" cy="38100"/>
            </a:xfrm>
            <a:custGeom>
              <a:avLst/>
              <a:gdLst/>
              <a:ahLst/>
              <a:cxnLst/>
              <a:rect l="l" t="t" r="r" b="b"/>
              <a:pathLst>
                <a:path w="55244" h="38100">
                  <a:moveTo>
                    <a:pt x="54864" y="13716"/>
                  </a:moveTo>
                  <a:lnTo>
                    <a:pt x="19812" y="13716"/>
                  </a:lnTo>
                  <a:lnTo>
                    <a:pt x="24384" y="9144"/>
                  </a:lnTo>
                  <a:lnTo>
                    <a:pt x="27432" y="7620"/>
                  </a:lnTo>
                  <a:lnTo>
                    <a:pt x="25908" y="7620"/>
                  </a:lnTo>
                  <a:lnTo>
                    <a:pt x="28956" y="4572"/>
                  </a:lnTo>
                  <a:lnTo>
                    <a:pt x="32004" y="3048"/>
                  </a:lnTo>
                  <a:lnTo>
                    <a:pt x="33528" y="1524"/>
                  </a:lnTo>
                  <a:lnTo>
                    <a:pt x="41148" y="1524"/>
                  </a:lnTo>
                  <a:lnTo>
                    <a:pt x="45720" y="0"/>
                  </a:lnTo>
                  <a:lnTo>
                    <a:pt x="50292" y="3048"/>
                  </a:lnTo>
                  <a:lnTo>
                    <a:pt x="51816" y="6096"/>
                  </a:lnTo>
                  <a:lnTo>
                    <a:pt x="54864" y="10668"/>
                  </a:lnTo>
                  <a:lnTo>
                    <a:pt x="54864" y="13716"/>
                  </a:lnTo>
                  <a:close/>
                </a:path>
                <a:path w="55244" h="38100">
                  <a:moveTo>
                    <a:pt x="13716" y="18288"/>
                  </a:moveTo>
                  <a:lnTo>
                    <a:pt x="16764" y="15240"/>
                  </a:lnTo>
                  <a:lnTo>
                    <a:pt x="18288" y="12192"/>
                  </a:lnTo>
                  <a:lnTo>
                    <a:pt x="19812" y="10668"/>
                  </a:lnTo>
                  <a:lnTo>
                    <a:pt x="22860" y="10668"/>
                  </a:lnTo>
                  <a:lnTo>
                    <a:pt x="19812" y="13716"/>
                  </a:lnTo>
                  <a:lnTo>
                    <a:pt x="54864" y="13716"/>
                  </a:lnTo>
                  <a:lnTo>
                    <a:pt x="54864" y="15240"/>
                  </a:lnTo>
                  <a:lnTo>
                    <a:pt x="24384" y="15240"/>
                  </a:lnTo>
                  <a:lnTo>
                    <a:pt x="19050" y="16764"/>
                  </a:lnTo>
                  <a:lnTo>
                    <a:pt x="16764" y="16764"/>
                  </a:lnTo>
                  <a:lnTo>
                    <a:pt x="13716" y="18288"/>
                  </a:lnTo>
                  <a:close/>
                </a:path>
                <a:path w="55244" h="38100">
                  <a:moveTo>
                    <a:pt x="25908" y="36576"/>
                  </a:moveTo>
                  <a:lnTo>
                    <a:pt x="21336" y="36576"/>
                  </a:lnTo>
                  <a:lnTo>
                    <a:pt x="15240" y="35052"/>
                  </a:lnTo>
                  <a:lnTo>
                    <a:pt x="7620" y="35052"/>
                  </a:lnTo>
                  <a:lnTo>
                    <a:pt x="6096" y="33528"/>
                  </a:lnTo>
                  <a:lnTo>
                    <a:pt x="3048" y="27432"/>
                  </a:lnTo>
                  <a:lnTo>
                    <a:pt x="1524" y="25908"/>
                  </a:lnTo>
                  <a:lnTo>
                    <a:pt x="0" y="22860"/>
                  </a:lnTo>
                  <a:lnTo>
                    <a:pt x="3048" y="16764"/>
                  </a:lnTo>
                  <a:lnTo>
                    <a:pt x="4572" y="15240"/>
                  </a:lnTo>
                  <a:lnTo>
                    <a:pt x="16764" y="15240"/>
                  </a:lnTo>
                  <a:lnTo>
                    <a:pt x="13716" y="18288"/>
                  </a:lnTo>
                  <a:lnTo>
                    <a:pt x="51816" y="18288"/>
                  </a:lnTo>
                  <a:lnTo>
                    <a:pt x="50800" y="21336"/>
                  </a:lnTo>
                  <a:lnTo>
                    <a:pt x="45720" y="21336"/>
                  </a:lnTo>
                  <a:lnTo>
                    <a:pt x="36576" y="24384"/>
                  </a:lnTo>
                  <a:lnTo>
                    <a:pt x="42672" y="24384"/>
                  </a:lnTo>
                  <a:lnTo>
                    <a:pt x="41148" y="25908"/>
                  </a:lnTo>
                  <a:lnTo>
                    <a:pt x="39624" y="25908"/>
                  </a:lnTo>
                  <a:lnTo>
                    <a:pt x="38100" y="27432"/>
                  </a:lnTo>
                  <a:lnTo>
                    <a:pt x="36576" y="27432"/>
                  </a:lnTo>
                  <a:lnTo>
                    <a:pt x="35052" y="28956"/>
                  </a:lnTo>
                  <a:lnTo>
                    <a:pt x="33528" y="28956"/>
                  </a:lnTo>
                  <a:lnTo>
                    <a:pt x="28956" y="32004"/>
                  </a:lnTo>
                  <a:lnTo>
                    <a:pt x="30480" y="32004"/>
                  </a:lnTo>
                  <a:lnTo>
                    <a:pt x="25908" y="36576"/>
                  </a:lnTo>
                  <a:close/>
                </a:path>
                <a:path w="55244" h="38100">
                  <a:moveTo>
                    <a:pt x="51816" y="18288"/>
                  </a:moveTo>
                  <a:lnTo>
                    <a:pt x="13716" y="18288"/>
                  </a:lnTo>
                  <a:lnTo>
                    <a:pt x="24384" y="15240"/>
                  </a:lnTo>
                  <a:lnTo>
                    <a:pt x="54864" y="15240"/>
                  </a:lnTo>
                  <a:lnTo>
                    <a:pt x="51816" y="18288"/>
                  </a:lnTo>
                  <a:close/>
                </a:path>
                <a:path w="55244" h="38100">
                  <a:moveTo>
                    <a:pt x="13716" y="18288"/>
                  </a:moveTo>
                  <a:lnTo>
                    <a:pt x="16764" y="16764"/>
                  </a:lnTo>
                  <a:lnTo>
                    <a:pt x="19050" y="16764"/>
                  </a:lnTo>
                  <a:lnTo>
                    <a:pt x="13716" y="18288"/>
                  </a:lnTo>
                  <a:close/>
                </a:path>
                <a:path w="55244" h="38100">
                  <a:moveTo>
                    <a:pt x="42672" y="24384"/>
                  </a:moveTo>
                  <a:lnTo>
                    <a:pt x="36576" y="24384"/>
                  </a:lnTo>
                  <a:lnTo>
                    <a:pt x="45720" y="21336"/>
                  </a:lnTo>
                  <a:lnTo>
                    <a:pt x="42672" y="24384"/>
                  </a:lnTo>
                  <a:close/>
                </a:path>
                <a:path w="55244" h="38100">
                  <a:moveTo>
                    <a:pt x="45720" y="24384"/>
                  </a:moveTo>
                  <a:lnTo>
                    <a:pt x="42672" y="24384"/>
                  </a:lnTo>
                  <a:lnTo>
                    <a:pt x="45720" y="21336"/>
                  </a:lnTo>
                  <a:lnTo>
                    <a:pt x="50800" y="21336"/>
                  </a:lnTo>
                  <a:lnTo>
                    <a:pt x="50292" y="22860"/>
                  </a:lnTo>
                  <a:lnTo>
                    <a:pt x="45720" y="24384"/>
                  </a:lnTo>
                  <a:close/>
                </a:path>
                <a:path w="55244" h="38100">
                  <a:moveTo>
                    <a:pt x="35052" y="28956"/>
                  </a:moveTo>
                  <a:lnTo>
                    <a:pt x="36576" y="27432"/>
                  </a:lnTo>
                  <a:lnTo>
                    <a:pt x="38100" y="27432"/>
                  </a:lnTo>
                  <a:lnTo>
                    <a:pt x="35052" y="28956"/>
                  </a:lnTo>
                  <a:close/>
                </a:path>
                <a:path w="55244" h="38100">
                  <a:moveTo>
                    <a:pt x="30480" y="32004"/>
                  </a:moveTo>
                  <a:lnTo>
                    <a:pt x="28956" y="32004"/>
                  </a:lnTo>
                  <a:lnTo>
                    <a:pt x="33528" y="28956"/>
                  </a:lnTo>
                  <a:lnTo>
                    <a:pt x="30480" y="32004"/>
                  </a:lnTo>
                  <a:close/>
                </a:path>
                <a:path w="55244" h="38100">
                  <a:moveTo>
                    <a:pt x="35052" y="30480"/>
                  </a:moveTo>
                  <a:lnTo>
                    <a:pt x="32004" y="30480"/>
                  </a:lnTo>
                  <a:lnTo>
                    <a:pt x="33528" y="28956"/>
                  </a:lnTo>
                  <a:lnTo>
                    <a:pt x="35052" y="28956"/>
                  </a:lnTo>
                  <a:lnTo>
                    <a:pt x="35052" y="30480"/>
                  </a:lnTo>
                  <a:close/>
                </a:path>
                <a:path w="55244" h="38100">
                  <a:moveTo>
                    <a:pt x="32004" y="32004"/>
                  </a:moveTo>
                  <a:lnTo>
                    <a:pt x="30480" y="32004"/>
                  </a:lnTo>
                  <a:lnTo>
                    <a:pt x="32004" y="30480"/>
                  </a:lnTo>
                  <a:lnTo>
                    <a:pt x="32004" y="32004"/>
                  </a:lnTo>
                  <a:close/>
                </a:path>
                <a:path w="55244" h="38100">
                  <a:moveTo>
                    <a:pt x="18288" y="36576"/>
                  </a:moveTo>
                  <a:lnTo>
                    <a:pt x="12192" y="36576"/>
                  </a:lnTo>
                  <a:lnTo>
                    <a:pt x="10668" y="35052"/>
                  </a:lnTo>
                  <a:lnTo>
                    <a:pt x="15240" y="35052"/>
                  </a:lnTo>
                  <a:lnTo>
                    <a:pt x="18288" y="36576"/>
                  </a:lnTo>
                  <a:close/>
                </a:path>
                <a:path w="55244" h="38100">
                  <a:moveTo>
                    <a:pt x="21336" y="38100"/>
                  </a:moveTo>
                  <a:lnTo>
                    <a:pt x="15240" y="35052"/>
                  </a:lnTo>
                  <a:lnTo>
                    <a:pt x="21336" y="36576"/>
                  </a:lnTo>
                  <a:lnTo>
                    <a:pt x="25908" y="36576"/>
                  </a:lnTo>
                  <a:lnTo>
                    <a:pt x="21336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27" name="object 9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6124" y="2808732"/>
              <a:ext cx="1008887" cy="868679"/>
            </a:xfrm>
            <a:prstGeom prst="rect">
              <a:avLst/>
            </a:prstGeom>
          </p:spPr>
        </p:pic>
        <p:pic>
          <p:nvPicPr>
            <p:cNvPr id="2097328" name="object 10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3696" y="1469135"/>
              <a:ext cx="438911" cy="300227"/>
            </a:xfrm>
            <a:prstGeom prst="rect">
              <a:avLst/>
            </a:prstGeom>
          </p:spPr>
        </p:pic>
        <p:sp>
          <p:nvSpPr>
            <p:cNvPr id="1048804" name="object 11"/>
            <p:cNvSpPr/>
            <p:nvPr/>
          </p:nvSpPr>
          <p:spPr>
            <a:xfrm>
              <a:off x="7584948" y="1476755"/>
              <a:ext cx="45720" cy="44450"/>
            </a:xfrm>
            <a:custGeom>
              <a:avLst/>
              <a:gdLst/>
              <a:ahLst/>
              <a:cxnLst/>
              <a:rect l="l" t="t" r="r" b="b"/>
              <a:pathLst>
                <a:path w="45720" h="44450">
                  <a:moveTo>
                    <a:pt x="42672" y="4572"/>
                  </a:moveTo>
                  <a:lnTo>
                    <a:pt x="39624" y="3048"/>
                  </a:lnTo>
                  <a:lnTo>
                    <a:pt x="30480" y="3048"/>
                  </a:lnTo>
                  <a:lnTo>
                    <a:pt x="36576" y="0"/>
                  </a:lnTo>
                  <a:lnTo>
                    <a:pt x="41148" y="1524"/>
                  </a:lnTo>
                  <a:lnTo>
                    <a:pt x="42672" y="4572"/>
                  </a:lnTo>
                  <a:close/>
                </a:path>
                <a:path w="45720" h="44450">
                  <a:moveTo>
                    <a:pt x="6858" y="19050"/>
                  </a:moveTo>
                  <a:lnTo>
                    <a:pt x="15240" y="10668"/>
                  </a:lnTo>
                  <a:lnTo>
                    <a:pt x="16764" y="10668"/>
                  </a:lnTo>
                  <a:lnTo>
                    <a:pt x="25908" y="4572"/>
                  </a:lnTo>
                  <a:lnTo>
                    <a:pt x="27432" y="3048"/>
                  </a:lnTo>
                  <a:lnTo>
                    <a:pt x="28956" y="3048"/>
                  </a:lnTo>
                  <a:lnTo>
                    <a:pt x="24384" y="6096"/>
                  </a:lnTo>
                  <a:lnTo>
                    <a:pt x="18288" y="12192"/>
                  </a:lnTo>
                  <a:lnTo>
                    <a:pt x="13716" y="15240"/>
                  </a:lnTo>
                  <a:lnTo>
                    <a:pt x="12192" y="16764"/>
                  </a:lnTo>
                  <a:lnTo>
                    <a:pt x="11430" y="18288"/>
                  </a:lnTo>
                  <a:lnTo>
                    <a:pt x="9144" y="18288"/>
                  </a:lnTo>
                  <a:lnTo>
                    <a:pt x="6858" y="19050"/>
                  </a:lnTo>
                  <a:close/>
                </a:path>
                <a:path w="45720" h="44450">
                  <a:moveTo>
                    <a:pt x="41148" y="13716"/>
                  </a:moveTo>
                  <a:lnTo>
                    <a:pt x="16764" y="13716"/>
                  </a:lnTo>
                  <a:lnTo>
                    <a:pt x="24384" y="6096"/>
                  </a:lnTo>
                  <a:lnTo>
                    <a:pt x="28956" y="3048"/>
                  </a:lnTo>
                  <a:lnTo>
                    <a:pt x="39624" y="3048"/>
                  </a:lnTo>
                  <a:lnTo>
                    <a:pt x="42672" y="4572"/>
                  </a:lnTo>
                  <a:lnTo>
                    <a:pt x="44196" y="6096"/>
                  </a:lnTo>
                  <a:lnTo>
                    <a:pt x="45415" y="8534"/>
                  </a:lnTo>
                  <a:lnTo>
                    <a:pt x="44196" y="12192"/>
                  </a:lnTo>
                  <a:lnTo>
                    <a:pt x="41148" y="13716"/>
                  </a:lnTo>
                  <a:close/>
                </a:path>
                <a:path w="45720" h="44450">
                  <a:moveTo>
                    <a:pt x="45415" y="8534"/>
                  </a:moveTo>
                  <a:lnTo>
                    <a:pt x="44196" y="6096"/>
                  </a:lnTo>
                  <a:lnTo>
                    <a:pt x="45720" y="7620"/>
                  </a:lnTo>
                  <a:lnTo>
                    <a:pt x="45415" y="8534"/>
                  </a:lnTo>
                  <a:close/>
                </a:path>
                <a:path w="45720" h="44450">
                  <a:moveTo>
                    <a:pt x="23622" y="38862"/>
                  </a:moveTo>
                  <a:lnTo>
                    <a:pt x="24384" y="36576"/>
                  </a:lnTo>
                  <a:lnTo>
                    <a:pt x="25908" y="35052"/>
                  </a:lnTo>
                  <a:lnTo>
                    <a:pt x="28956" y="28956"/>
                  </a:lnTo>
                  <a:lnTo>
                    <a:pt x="27813" y="26670"/>
                  </a:lnTo>
                  <a:lnTo>
                    <a:pt x="28956" y="24384"/>
                  </a:lnTo>
                  <a:lnTo>
                    <a:pt x="32004" y="21336"/>
                  </a:lnTo>
                  <a:lnTo>
                    <a:pt x="30480" y="21336"/>
                  </a:lnTo>
                  <a:lnTo>
                    <a:pt x="35052" y="19812"/>
                  </a:lnTo>
                  <a:lnTo>
                    <a:pt x="41148" y="13716"/>
                  </a:lnTo>
                  <a:lnTo>
                    <a:pt x="44196" y="12192"/>
                  </a:lnTo>
                  <a:lnTo>
                    <a:pt x="45415" y="8534"/>
                  </a:lnTo>
                  <a:lnTo>
                    <a:pt x="45720" y="9144"/>
                  </a:lnTo>
                  <a:lnTo>
                    <a:pt x="45720" y="13716"/>
                  </a:lnTo>
                  <a:lnTo>
                    <a:pt x="44196" y="18288"/>
                  </a:lnTo>
                  <a:lnTo>
                    <a:pt x="42672" y="19812"/>
                  </a:lnTo>
                  <a:lnTo>
                    <a:pt x="42672" y="22860"/>
                  </a:lnTo>
                  <a:lnTo>
                    <a:pt x="39624" y="24384"/>
                  </a:lnTo>
                  <a:lnTo>
                    <a:pt x="36576" y="27432"/>
                  </a:lnTo>
                  <a:lnTo>
                    <a:pt x="35052" y="27432"/>
                  </a:lnTo>
                  <a:lnTo>
                    <a:pt x="32004" y="30480"/>
                  </a:lnTo>
                  <a:lnTo>
                    <a:pt x="27432" y="33528"/>
                  </a:lnTo>
                  <a:lnTo>
                    <a:pt x="28956" y="33528"/>
                  </a:lnTo>
                  <a:lnTo>
                    <a:pt x="23622" y="38862"/>
                  </a:lnTo>
                  <a:close/>
                </a:path>
                <a:path w="45720" h="44450">
                  <a:moveTo>
                    <a:pt x="10668" y="19812"/>
                  </a:moveTo>
                  <a:lnTo>
                    <a:pt x="12192" y="16764"/>
                  </a:lnTo>
                  <a:lnTo>
                    <a:pt x="13716" y="15240"/>
                  </a:lnTo>
                  <a:lnTo>
                    <a:pt x="18288" y="12192"/>
                  </a:lnTo>
                  <a:lnTo>
                    <a:pt x="16764" y="13716"/>
                  </a:lnTo>
                  <a:lnTo>
                    <a:pt x="41148" y="13716"/>
                  </a:lnTo>
                  <a:lnTo>
                    <a:pt x="38100" y="16764"/>
                  </a:lnTo>
                  <a:lnTo>
                    <a:pt x="13716" y="16764"/>
                  </a:lnTo>
                  <a:lnTo>
                    <a:pt x="10668" y="19812"/>
                  </a:lnTo>
                  <a:close/>
                </a:path>
                <a:path w="45720" h="44450">
                  <a:moveTo>
                    <a:pt x="35052" y="19812"/>
                  </a:moveTo>
                  <a:lnTo>
                    <a:pt x="10668" y="19812"/>
                  </a:lnTo>
                  <a:lnTo>
                    <a:pt x="13716" y="16764"/>
                  </a:lnTo>
                  <a:lnTo>
                    <a:pt x="38100" y="16764"/>
                  </a:lnTo>
                  <a:lnTo>
                    <a:pt x="35052" y="19812"/>
                  </a:lnTo>
                  <a:close/>
                </a:path>
                <a:path w="45720" h="44450">
                  <a:moveTo>
                    <a:pt x="13716" y="44196"/>
                  </a:moveTo>
                  <a:lnTo>
                    <a:pt x="9144" y="42672"/>
                  </a:lnTo>
                  <a:lnTo>
                    <a:pt x="4572" y="39624"/>
                  </a:lnTo>
                  <a:lnTo>
                    <a:pt x="3048" y="35052"/>
                  </a:lnTo>
                  <a:lnTo>
                    <a:pt x="1524" y="32766"/>
                  </a:lnTo>
                  <a:lnTo>
                    <a:pt x="1524" y="25908"/>
                  </a:lnTo>
                  <a:lnTo>
                    <a:pt x="4572" y="22860"/>
                  </a:lnTo>
                  <a:lnTo>
                    <a:pt x="6096" y="19812"/>
                  </a:lnTo>
                  <a:lnTo>
                    <a:pt x="6858" y="19050"/>
                  </a:lnTo>
                  <a:lnTo>
                    <a:pt x="9144" y="18288"/>
                  </a:lnTo>
                  <a:lnTo>
                    <a:pt x="11430" y="18288"/>
                  </a:lnTo>
                  <a:lnTo>
                    <a:pt x="10668" y="19812"/>
                  </a:lnTo>
                  <a:lnTo>
                    <a:pt x="35052" y="19812"/>
                  </a:lnTo>
                  <a:lnTo>
                    <a:pt x="30480" y="21336"/>
                  </a:lnTo>
                  <a:lnTo>
                    <a:pt x="32004" y="21336"/>
                  </a:lnTo>
                  <a:lnTo>
                    <a:pt x="28956" y="24384"/>
                  </a:lnTo>
                  <a:lnTo>
                    <a:pt x="27432" y="24384"/>
                  </a:lnTo>
                  <a:lnTo>
                    <a:pt x="27432" y="28956"/>
                  </a:lnTo>
                  <a:lnTo>
                    <a:pt x="28956" y="28956"/>
                  </a:lnTo>
                  <a:lnTo>
                    <a:pt x="25908" y="35052"/>
                  </a:lnTo>
                  <a:lnTo>
                    <a:pt x="24384" y="36576"/>
                  </a:lnTo>
                  <a:lnTo>
                    <a:pt x="23622" y="38862"/>
                  </a:lnTo>
                  <a:lnTo>
                    <a:pt x="20574" y="41910"/>
                  </a:lnTo>
                  <a:lnTo>
                    <a:pt x="18288" y="42672"/>
                  </a:lnTo>
                  <a:lnTo>
                    <a:pt x="19812" y="42672"/>
                  </a:lnTo>
                  <a:lnTo>
                    <a:pt x="13716" y="44196"/>
                  </a:lnTo>
                  <a:close/>
                </a:path>
                <a:path w="45720" h="44450">
                  <a:moveTo>
                    <a:pt x="1524" y="25908"/>
                  </a:moveTo>
                  <a:lnTo>
                    <a:pt x="1524" y="24384"/>
                  </a:lnTo>
                  <a:lnTo>
                    <a:pt x="4572" y="19812"/>
                  </a:lnTo>
                  <a:lnTo>
                    <a:pt x="6858" y="19050"/>
                  </a:lnTo>
                  <a:lnTo>
                    <a:pt x="6096" y="19812"/>
                  </a:lnTo>
                  <a:lnTo>
                    <a:pt x="4572" y="22860"/>
                  </a:lnTo>
                  <a:lnTo>
                    <a:pt x="1524" y="25908"/>
                  </a:lnTo>
                  <a:close/>
                </a:path>
                <a:path w="45720" h="44450">
                  <a:moveTo>
                    <a:pt x="27813" y="26670"/>
                  </a:moveTo>
                  <a:lnTo>
                    <a:pt x="27432" y="25908"/>
                  </a:lnTo>
                  <a:lnTo>
                    <a:pt x="27432" y="24384"/>
                  </a:lnTo>
                  <a:lnTo>
                    <a:pt x="28956" y="24384"/>
                  </a:lnTo>
                  <a:lnTo>
                    <a:pt x="27813" y="26670"/>
                  </a:lnTo>
                  <a:close/>
                </a:path>
                <a:path w="45720" h="44450">
                  <a:moveTo>
                    <a:pt x="1524" y="32766"/>
                  </a:moveTo>
                  <a:lnTo>
                    <a:pt x="0" y="30480"/>
                  </a:lnTo>
                  <a:lnTo>
                    <a:pt x="1524" y="25908"/>
                  </a:lnTo>
                  <a:lnTo>
                    <a:pt x="1524" y="32766"/>
                  </a:lnTo>
                  <a:close/>
                </a:path>
                <a:path w="45720" h="44450">
                  <a:moveTo>
                    <a:pt x="27432" y="27432"/>
                  </a:moveTo>
                  <a:lnTo>
                    <a:pt x="27432" y="25908"/>
                  </a:lnTo>
                  <a:lnTo>
                    <a:pt x="27813" y="26670"/>
                  </a:lnTo>
                  <a:lnTo>
                    <a:pt x="27432" y="27432"/>
                  </a:lnTo>
                  <a:close/>
                </a:path>
                <a:path w="45720" h="44450">
                  <a:moveTo>
                    <a:pt x="28956" y="28956"/>
                  </a:moveTo>
                  <a:lnTo>
                    <a:pt x="27432" y="28956"/>
                  </a:lnTo>
                  <a:lnTo>
                    <a:pt x="27432" y="27432"/>
                  </a:lnTo>
                  <a:lnTo>
                    <a:pt x="27813" y="26670"/>
                  </a:lnTo>
                  <a:lnTo>
                    <a:pt x="28956" y="28956"/>
                  </a:lnTo>
                  <a:close/>
                </a:path>
                <a:path w="45720" h="44450">
                  <a:moveTo>
                    <a:pt x="4572" y="39624"/>
                  </a:moveTo>
                  <a:lnTo>
                    <a:pt x="1524" y="35052"/>
                  </a:lnTo>
                  <a:lnTo>
                    <a:pt x="1524" y="32766"/>
                  </a:lnTo>
                  <a:lnTo>
                    <a:pt x="3048" y="35052"/>
                  </a:lnTo>
                  <a:lnTo>
                    <a:pt x="4572" y="39624"/>
                  </a:lnTo>
                  <a:close/>
                </a:path>
                <a:path w="45720" h="44450">
                  <a:moveTo>
                    <a:pt x="20574" y="41910"/>
                  </a:moveTo>
                  <a:lnTo>
                    <a:pt x="23622" y="38862"/>
                  </a:lnTo>
                  <a:lnTo>
                    <a:pt x="22860" y="41148"/>
                  </a:lnTo>
                  <a:lnTo>
                    <a:pt x="20574" y="41910"/>
                  </a:lnTo>
                  <a:close/>
                </a:path>
                <a:path w="45720" h="44450">
                  <a:moveTo>
                    <a:pt x="9144" y="42672"/>
                  </a:moveTo>
                  <a:lnTo>
                    <a:pt x="7620" y="42672"/>
                  </a:lnTo>
                  <a:lnTo>
                    <a:pt x="4572" y="39624"/>
                  </a:lnTo>
                  <a:lnTo>
                    <a:pt x="9144" y="42672"/>
                  </a:lnTo>
                  <a:close/>
                </a:path>
                <a:path w="45720" h="44450">
                  <a:moveTo>
                    <a:pt x="19812" y="42672"/>
                  </a:moveTo>
                  <a:lnTo>
                    <a:pt x="18288" y="42672"/>
                  </a:lnTo>
                  <a:lnTo>
                    <a:pt x="20574" y="41910"/>
                  </a:lnTo>
                  <a:lnTo>
                    <a:pt x="19812" y="426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29" name="object 12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20812" y="1261871"/>
              <a:ext cx="196595" cy="200660"/>
            </a:xfrm>
            <a:prstGeom prst="rect">
              <a:avLst/>
            </a:prstGeom>
          </p:spPr>
        </p:pic>
        <p:pic>
          <p:nvPicPr>
            <p:cNvPr id="2097330" name="object 13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65704" y="4841748"/>
              <a:ext cx="723900" cy="1071880"/>
            </a:xfrm>
            <a:prstGeom prst="rect">
              <a:avLst/>
            </a:prstGeom>
          </p:spPr>
        </p:pic>
        <p:pic>
          <p:nvPicPr>
            <p:cNvPr id="2097331" name="object 14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33544" y="5902452"/>
              <a:ext cx="359664" cy="292608"/>
            </a:xfrm>
            <a:prstGeom prst="rect">
              <a:avLst/>
            </a:prstGeom>
          </p:spPr>
        </p:pic>
        <p:pic>
          <p:nvPicPr>
            <p:cNvPr id="2097332" name="object 15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05572" y="827531"/>
              <a:ext cx="870203" cy="790194"/>
            </a:xfrm>
            <a:prstGeom prst="rect">
              <a:avLst/>
            </a:prstGeom>
          </p:spPr>
        </p:pic>
        <p:pic>
          <p:nvPicPr>
            <p:cNvPr id="2097333" name="object 16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56888" y="3483864"/>
              <a:ext cx="1612392" cy="890269"/>
            </a:xfrm>
            <a:prstGeom prst="rect">
              <a:avLst/>
            </a:prstGeom>
          </p:spPr>
        </p:pic>
        <p:sp>
          <p:nvSpPr>
            <p:cNvPr id="1048805" name="object 17"/>
            <p:cNvSpPr/>
            <p:nvPr/>
          </p:nvSpPr>
          <p:spPr>
            <a:xfrm>
              <a:off x="6105144" y="5631179"/>
              <a:ext cx="649605" cy="344805"/>
            </a:xfrm>
            <a:custGeom>
              <a:avLst/>
              <a:gdLst/>
              <a:ahLst/>
              <a:cxnLst/>
              <a:rect l="l" t="t" r="r" b="b"/>
              <a:pathLst>
                <a:path w="649604" h="344804">
                  <a:moveTo>
                    <a:pt x="284734" y="272796"/>
                  </a:moveTo>
                  <a:lnTo>
                    <a:pt x="242316" y="272796"/>
                  </a:lnTo>
                  <a:lnTo>
                    <a:pt x="265176" y="256032"/>
                  </a:lnTo>
                  <a:lnTo>
                    <a:pt x="289560" y="236220"/>
                  </a:lnTo>
                  <a:lnTo>
                    <a:pt x="316991" y="216408"/>
                  </a:lnTo>
                  <a:lnTo>
                    <a:pt x="345948" y="195072"/>
                  </a:lnTo>
                  <a:lnTo>
                    <a:pt x="374904" y="172212"/>
                  </a:lnTo>
                  <a:lnTo>
                    <a:pt x="376428" y="172212"/>
                  </a:lnTo>
                  <a:lnTo>
                    <a:pt x="408432" y="149352"/>
                  </a:lnTo>
                  <a:lnTo>
                    <a:pt x="441960" y="126492"/>
                  </a:lnTo>
                  <a:lnTo>
                    <a:pt x="512064" y="77724"/>
                  </a:lnTo>
                  <a:lnTo>
                    <a:pt x="550164" y="51816"/>
                  </a:lnTo>
                  <a:lnTo>
                    <a:pt x="551687" y="51816"/>
                  </a:lnTo>
                  <a:lnTo>
                    <a:pt x="591311" y="25908"/>
                  </a:lnTo>
                  <a:lnTo>
                    <a:pt x="592835" y="25908"/>
                  </a:lnTo>
                  <a:lnTo>
                    <a:pt x="635508" y="3048"/>
                  </a:lnTo>
                  <a:lnTo>
                    <a:pt x="638556" y="0"/>
                  </a:lnTo>
                  <a:lnTo>
                    <a:pt x="644652" y="1524"/>
                  </a:lnTo>
                  <a:lnTo>
                    <a:pt x="646175" y="6096"/>
                  </a:lnTo>
                  <a:lnTo>
                    <a:pt x="649223" y="9143"/>
                  </a:lnTo>
                  <a:lnTo>
                    <a:pt x="647700" y="13716"/>
                  </a:lnTo>
                  <a:lnTo>
                    <a:pt x="644652" y="16764"/>
                  </a:lnTo>
                  <a:lnTo>
                    <a:pt x="606552" y="47243"/>
                  </a:lnTo>
                  <a:lnTo>
                    <a:pt x="605028" y="47243"/>
                  </a:lnTo>
                  <a:lnTo>
                    <a:pt x="565404" y="73152"/>
                  </a:lnTo>
                  <a:lnTo>
                    <a:pt x="529545" y="97536"/>
                  </a:lnTo>
                  <a:lnTo>
                    <a:pt x="527304" y="97536"/>
                  </a:lnTo>
                  <a:lnTo>
                    <a:pt x="492252" y="123444"/>
                  </a:lnTo>
                  <a:lnTo>
                    <a:pt x="457200" y="147828"/>
                  </a:lnTo>
                  <a:lnTo>
                    <a:pt x="390144" y="193548"/>
                  </a:lnTo>
                  <a:lnTo>
                    <a:pt x="332232" y="236220"/>
                  </a:lnTo>
                  <a:lnTo>
                    <a:pt x="306324" y="257556"/>
                  </a:lnTo>
                  <a:lnTo>
                    <a:pt x="284734" y="272796"/>
                  </a:lnTo>
                  <a:close/>
                </a:path>
                <a:path w="649604" h="344804">
                  <a:moveTo>
                    <a:pt x="527304" y="99060"/>
                  </a:moveTo>
                  <a:lnTo>
                    <a:pt x="527304" y="97536"/>
                  </a:lnTo>
                  <a:lnTo>
                    <a:pt x="529545" y="97536"/>
                  </a:lnTo>
                  <a:lnTo>
                    <a:pt x="527304" y="99060"/>
                  </a:lnTo>
                  <a:close/>
                </a:path>
                <a:path w="649604" h="344804">
                  <a:moveTo>
                    <a:pt x="50292" y="222504"/>
                  </a:moveTo>
                  <a:lnTo>
                    <a:pt x="13716" y="222504"/>
                  </a:lnTo>
                  <a:lnTo>
                    <a:pt x="7620" y="216408"/>
                  </a:lnTo>
                  <a:lnTo>
                    <a:pt x="9144" y="216408"/>
                  </a:lnTo>
                  <a:lnTo>
                    <a:pt x="6096" y="214884"/>
                  </a:lnTo>
                  <a:lnTo>
                    <a:pt x="7620" y="214884"/>
                  </a:lnTo>
                  <a:lnTo>
                    <a:pt x="3048" y="213360"/>
                  </a:lnTo>
                  <a:lnTo>
                    <a:pt x="1524" y="211836"/>
                  </a:lnTo>
                  <a:lnTo>
                    <a:pt x="0" y="208788"/>
                  </a:lnTo>
                  <a:lnTo>
                    <a:pt x="1524" y="205740"/>
                  </a:lnTo>
                  <a:lnTo>
                    <a:pt x="3048" y="204216"/>
                  </a:lnTo>
                  <a:lnTo>
                    <a:pt x="6096" y="202692"/>
                  </a:lnTo>
                  <a:lnTo>
                    <a:pt x="12192" y="205740"/>
                  </a:lnTo>
                  <a:lnTo>
                    <a:pt x="10668" y="205740"/>
                  </a:lnTo>
                  <a:lnTo>
                    <a:pt x="13716" y="207264"/>
                  </a:lnTo>
                  <a:lnTo>
                    <a:pt x="18288" y="207264"/>
                  </a:lnTo>
                  <a:lnTo>
                    <a:pt x="21336" y="208788"/>
                  </a:lnTo>
                  <a:lnTo>
                    <a:pt x="25908" y="208788"/>
                  </a:lnTo>
                  <a:lnTo>
                    <a:pt x="27432" y="210312"/>
                  </a:lnTo>
                  <a:lnTo>
                    <a:pt x="30480" y="210312"/>
                  </a:lnTo>
                  <a:lnTo>
                    <a:pt x="30480" y="211836"/>
                  </a:lnTo>
                  <a:lnTo>
                    <a:pt x="35052" y="213360"/>
                  </a:lnTo>
                  <a:lnTo>
                    <a:pt x="36576" y="213360"/>
                  </a:lnTo>
                  <a:lnTo>
                    <a:pt x="38100" y="214884"/>
                  </a:lnTo>
                  <a:lnTo>
                    <a:pt x="42672" y="216408"/>
                  </a:lnTo>
                  <a:lnTo>
                    <a:pt x="42672" y="217932"/>
                  </a:lnTo>
                  <a:lnTo>
                    <a:pt x="45720" y="219456"/>
                  </a:lnTo>
                  <a:lnTo>
                    <a:pt x="50292" y="222504"/>
                  </a:lnTo>
                  <a:close/>
                </a:path>
                <a:path w="649604" h="344804">
                  <a:moveTo>
                    <a:pt x="59436" y="228600"/>
                  </a:moveTo>
                  <a:lnTo>
                    <a:pt x="18288" y="228600"/>
                  </a:lnTo>
                  <a:lnTo>
                    <a:pt x="12192" y="222504"/>
                  </a:lnTo>
                  <a:lnTo>
                    <a:pt x="51816" y="222504"/>
                  </a:lnTo>
                  <a:lnTo>
                    <a:pt x="54864" y="225552"/>
                  </a:lnTo>
                  <a:lnTo>
                    <a:pt x="59436" y="228600"/>
                  </a:lnTo>
                  <a:close/>
                </a:path>
                <a:path w="649604" h="344804">
                  <a:moveTo>
                    <a:pt x="35661" y="241706"/>
                  </a:moveTo>
                  <a:lnTo>
                    <a:pt x="32004" y="239268"/>
                  </a:lnTo>
                  <a:lnTo>
                    <a:pt x="28956" y="236220"/>
                  </a:lnTo>
                  <a:lnTo>
                    <a:pt x="24384" y="233172"/>
                  </a:lnTo>
                  <a:lnTo>
                    <a:pt x="22860" y="231648"/>
                  </a:lnTo>
                  <a:lnTo>
                    <a:pt x="21336" y="231648"/>
                  </a:lnTo>
                  <a:lnTo>
                    <a:pt x="19812" y="228600"/>
                  </a:lnTo>
                  <a:lnTo>
                    <a:pt x="57912" y="228600"/>
                  </a:lnTo>
                  <a:lnTo>
                    <a:pt x="67056" y="234696"/>
                  </a:lnTo>
                  <a:lnTo>
                    <a:pt x="67056" y="236220"/>
                  </a:lnTo>
                  <a:lnTo>
                    <a:pt x="71628" y="239268"/>
                  </a:lnTo>
                  <a:lnTo>
                    <a:pt x="73152" y="240792"/>
                  </a:lnTo>
                  <a:lnTo>
                    <a:pt x="35052" y="240792"/>
                  </a:lnTo>
                  <a:lnTo>
                    <a:pt x="35661" y="241706"/>
                  </a:lnTo>
                  <a:close/>
                </a:path>
                <a:path w="649604" h="344804">
                  <a:moveTo>
                    <a:pt x="36576" y="242316"/>
                  </a:moveTo>
                  <a:lnTo>
                    <a:pt x="35661" y="241706"/>
                  </a:lnTo>
                  <a:lnTo>
                    <a:pt x="35052" y="240792"/>
                  </a:lnTo>
                  <a:lnTo>
                    <a:pt x="36576" y="242316"/>
                  </a:lnTo>
                  <a:close/>
                </a:path>
                <a:path w="649604" h="344804">
                  <a:moveTo>
                    <a:pt x="74676" y="242316"/>
                  </a:moveTo>
                  <a:lnTo>
                    <a:pt x="36576" y="242316"/>
                  </a:lnTo>
                  <a:lnTo>
                    <a:pt x="35052" y="240792"/>
                  </a:lnTo>
                  <a:lnTo>
                    <a:pt x="73152" y="240792"/>
                  </a:lnTo>
                  <a:lnTo>
                    <a:pt x="74676" y="242316"/>
                  </a:lnTo>
                  <a:close/>
                </a:path>
                <a:path w="649604" h="344804">
                  <a:moveTo>
                    <a:pt x="54864" y="259080"/>
                  </a:moveTo>
                  <a:lnTo>
                    <a:pt x="50292" y="254508"/>
                  </a:lnTo>
                  <a:lnTo>
                    <a:pt x="51816" y="254508"/>
                  </a:lnTo>
                  <a:lnTo>
                    <a:pt x="38100" y="245364"/>
                  </a:lnTo>
                  <a:lnTo>
                    <a:pt x="35661" y="241706"/>
                  </a:lnTo>
                  <a:lnTo>
                    <a:pt x="36576" y="242316"/>
                  </a:lnTo>
                  <a:lnTo>
                    <a:pt x="74676" y="242316"/>
                  </a:lnTo>
                  <a:lnTo>
                    <a:pt x="82296" y="249936"/>
                  </a:lnTo>
                  <a:lnTo>
                    <a:pt x="85344" y="254508"/>
                  </a:lnTo>
                  <a:lnTo>
                    <a:pt x="86868" y="256032"/>
                  </a:lnTo>
                  <a:lnTo>
                    <a:pt x="87884" y="257556"/>
                  </a:lnTo>
                  <a:lnTo>
                    <a:pt x="54864" y="257556"/>
                  </a:lnTo>
                  <a:lnTo>
                    <a:pt x="54864" y="259080"/>
                  </a:lnTo>
                  <a:close/>
                </a:path>
                <a:path w="649604" h="344804">
                  <a:moveTo>
                    <a:pt x="85344" y="301752"/>
                  </a:moveTo>
                  <a:lnTo>
                    <a:pt x="82296" y="294132"/>
                  </a:lnTo>
                  <a:lnTo>
                    <a:pt x="77724" y="288036"/>
                  </a:lnTo>
                  <a:lnTo>
                    <a:pt x="74676" y="281940"/>
                  </a:lnTo>
                  <a:lnTo>
                    <a:pt x="70104" y="275844"/>
                  </a:lnTo>
                  <a:lnTo>
                    <a:pt x="65532" y="271272"/>
                  </a:lnTo>
                  <a:lnTo>
                    <a:pt x="62484" y="265176"/>
                  </a:lnTo>
                  <a:lnTo>
                    <a:pt x="54864" y="257556"/>
                  </a:lnTo>
                  <a:lnTo>
                    <a:pt x="87884" y="257556"/>
                  </a:lnTo>
                  <a:lnTo>
                    <a:pt x="89916" y="260604"/>
                  </a:lnTo>
                  <a:lnTo>
                    <a:pt x="91440" y="262128"/>
                  </a:lnTo>
                  <a:lnTo>
                    <a:pt x="96012" y="268224"/>
                  </a:lnTo>
                  <a:lnTo>
                    <a:pt x="99060" y="275844"/>
                  </a:lnTo>
                  <a:lnTo>
                    <a:pt x="103632" y="281940"/>
                  </a:lnTo>
                  <a:lnTo>
                    <a:pt x="106680" y="288036"/>
                  </a:lnTo>
                  <a:lnTo>
                    <a:pt x="108204" y="288036"/>
                  </a:lnTo>
                  <a:lnTo>
                    <a:pt x="111252" y="295656"/>
                  </a:lnTo>
                  <a:lnTo>
                    <a:pt x="113538" y="300228"/>
                  </a:lnTo>
                  <a:lnTo>
                    <a:pt x="85344" y="300228"/>
                  </a:lnTo>
                  <a:lnTo>
                    <a:pt x="85344" y="301752"/>
                  </a:lnTo>
                  <a:close/>
                </a:path>
                <a:path w="649604" h="344804">
                  <a:moveTo>
                    <a:pt x="265868" y="286512"/>
                  </a:moveTo>
                  <a:lnTo>
                    <a:pt x="220979" y="286512"/>
                  </a:lnTo>
                  <a:lnTo>
                    <a:pt x="242316" y="271272"/>
                  </a:lnTo>
                  <a:lnTo>
                    <a:pt x="242316" y="272796"/>
                  </a:lnTo>
                  <a:lnTo>
                    <a:pt x="284734" y="272796"/>
                  </a:lnTo>
                  <a:lnTo>
                    <a:pt x="280416" y="275844"/>
                  </a:lnTo>
                  <a:lnTo>
                    <a:pt x="265868" y="286512"/>
                  </a:lnTo>
                  <a:close/>
                </a:path>
                <a:path w="649604" h="344804">
                  <a:moveTo>
                    <a:pt x="236220" y="307848"/>
                  </a:moveTo>
                  <a:lnTo>
                    <a:pt x="187452" y="307848"/>
                  </a:lnTo>
                  <a:lnTo>
                    <a:pt x="204216" y="297180"/>
                  </a:lnTo>
                  <a:lnTo>
                    <a:pt x="222504" y="284988"/>
                  </a:lnTo>
                  <a:lnTo>
                    <a:pt x="220979" y="286512"/>
                  </a:lnTo>
                  <a:lnTo>
                    <a:pt x="265868" y="286512"/>
                  </a:lnTo>
                  <a:lnTo>
                    <a:pt x="257555" y="292608"/>
                  </a:lnTo>
                  <a:lnTo>
                    <a:pt x="256031" y="292608"/>
                  </a:lnTo>
                  <a:lnTo>
                    <a:pt x="236220" y="306324"/>
                  </a:lnTo>
                  <a:lnTo>
                    <a:pt x="236220" y="307848"/>
                  </a:lnTo>
                  <a:close/>
                </a:path>
                <a:path w="649604" h="344804">
                  <a:moveTo>
                    <a:pt x="92964" y="313944"/>
                  </a:moveTo>
                  <a:lnTo>
                    <a:pt x="89916" y="307848"/>
                  </a:lnTo>
                  <a:lnTo>
                    <a:pt x="85344" y="300228"/>
                  </a:lnTo>
                  <a:lnTo>
                    <a:pt x="113538" y="300228"/>
                  </a:lnTo>
                  <a:lnTo>
                    <a:pt x="117348" y="307848"/>
                  </a:lnTo>
                  <a:lnTo>
                    <a:pt x="120396" y="312420"/>
                  </a:lnTo>
                  <a:lnTo>
                    <a:pt x="92964" y="312420"/>
                  </a:lnTo>
                  <a:lnTo>
                    <a:pt x="92964" y="313944"/>
                  </a:lnTo>
                  <a:close/>
                </a:path>
                <a:path w="649604" h="344804">
                  <a:moveTo>
                    <a:pt x="216408" y="318516"/>
                  </a:moveTo>
                  <a:lnTo>
                    <a:pt x="161543" y="318516"/>
                  </a:lnTo>
                  <a:lnTo>
                    <a:pt x="175260" y="313944"/>
                  </a:lnTo>
                  <a:lnTo>
                    <a:pt x="173736" y="313944"/>
                  </a:lnTo>
                  <a:lnTo>
                    <a:pt x="187452" y="306324"/>
                  </a:lnTo>
                  <a:lnTo>
                    <a:pt x="187452" y="307848"/>
                  </a:lnTo>
                  <a:lnTo>
                    <a:pt x="236220" y="307848"/>
                  </a:lnTo>
                  <a:lnTo>
                    <a:pt x="216408" y="318516"/>
                  </a:lnTo>
                  <a:close/>
                </a:path>
                <a:path w="649604" h="344804">
                  <a:moveTo>
                    <a:pt x="155448" y="344424"/>
                  </a:moveTo>
                  <a:lnTo>
                    <a:pt x="134112" y="344424"/>
                  </a:lnTo>
                  <a:lnTo>
                    <a:pt x="126492" y="342900"/>
                  </a:lnTo>
                  <a:lnTo>
                    <a:pt x="124968" y="342900"/>
                  </a:lnTo>
                  <a:lnTo>
                    <a:pt x="118872" y="341376"/>
                  </a:lnTo>
                  <a:lnTo>
                    <a:pt x="117348" y="339852"/>
                  </a:lnTo>
                  <a:lnTo>
                    <a:pt x="112776" y="338328"/>
                  </a:lnTo>
                  <a:lnTo>
                    <a:pt x="106680" y="332232"/>
                  </a:lnTo>
                  <a:lnTo>
                    <a:pt x="105156" y="332232"/>
                  </a:lnTo>
                  <a:lnTo>
                    <a:pt x="100584" y="326136"/>
                  </a:lnTo>
                  <a:lnTo>
                    <a:pt x="99060" y="324612"/>
                  </a:lnTo>
                  <a:lnTo>
                    <a:pt x="96012" y="320040"/>
                  </a:lnTo>
                  <a:lnTo>
                    <a:pt x="96012" y="318516"/>
                  </a:lnTo>
                  <a:lnTo>
                    <a:pt x="92964" y="312420"/>
                  </a:lnTo>
                  <a:lnTo>
                    <a:pt x="120396" y="312420"/>
                  </a:lnTo>
                  <a:lnTo>
                    <a:pt x="120396" y="310896"/>
                  </a:lnTo>
                  <a:lnTo>
                    <a:pt x="122428" y="313944"/>
                  </a:lnTo>
                  <a:lnTo>
                    <a:pt x="121920" y="313944"/>
                  </a:lnTo>
                  <a:lnTo>
                    <a:pt x="123444" y="315468"/>
                  </a:lnTo>
                  <a:lnTo>
                    <a:pt x="128016" y="318516"/>
                  </a:lnTo>
                  <a:lnTo>
                    <a:pt x="129540" y="318516"/>
                  </a:lnTo>
                  <a:lnTo>
                    <a:pt x="132588" y="320040"/>
                  </a:lnTo>
                  <a:lnTo>
                    <a:pt x="214013" y="320040"/>
                  </a:lnTo>
                  <a:lnTo>
                    <a:pt x="199643" y="329184"/>
                  </a:lnTo>
                  <a:lnTo>
                    <a:pt x="184404" y="336804"/>
                  </a:lnTo>
                  <a:lnTo>
                    <a:pt x="182879" y="336804"/>
                  </a:lnTo>
                  <a:lnTo>
                    <a:pt x="170688" y="341376"/>
                  </a:lnTo>
                  <a:lnTo>
                    <a:pt x="167640" y="342900"/>
                  </a:lnTo>
                  <a:lnTo>
                    <a:pt x="155448" y="344424"/>
                  </a:lnTo>
                  <a:close/>
                </a:path>
                <a:path w="649604" h="344804">
                  <a:moveTo>
                    <a:pt x="123444" y="315468"/>
                  </a:moveTo>
                  <a:lnTo>
                    <a:pt x="121920" y="313944"/>
                  </a:lnTo>
                  <a:lnTo>
                    <a:pt x="122834" y="314553"/>
                  </a:lnTo>
                  <a:lnTo>
                    <a:pt x="123444" y="315468"/>
                  </a:lnTo>
                  <a:close/>
                </a:path>
                <a:path w="649604" h="344804">
                  <a:moveTo>
                    <a:pt x="122834" y="314553"/>
                  </a:moveTo>
                  <a:lnTo>
                    <a:pt x="121920" y="313944"/>
                  </a:lnTo>
                  <a:lnTo>
                    <a:pt x="122428" y="313944"/>
                  </a:lnTo>
                  <a:lnTo>
                    <a:pt x="122834" y="314553"/>
                  </a:lnTo>
                  <a:close/>
                </a:path>
                <a:path w="649604" h="344804">
                  <a:moveTo>
                    <a:pt x="126492" y="316992"/>
                  </a:moveTo>
                  <a:lnTo>
                    <a:pt x="123444" y="315468"/>
                  </a:lnTo>
                  <a:lnTo>
                    <a:pt x="122834" y="314553"/>
                  </a:lnTo>
                  <a:lnTo>
                    <a:pt x="126492" y="316992"/>
                  </a:lnTo>
                  <a:close/>
                </a:path>
                <a:path w="649604" h="344804">
                  <a:moveTo>
                    <a:pt x="129540" y="318516"/>
                  </a:moveTo>
                  <a:lnTo>
                    <a:pt x="128016" y="318516"/>
                  </a:lnTo>
                  <a:lnTo>
                    <a:pt x="126492" y="316992"/>
                  </a:lnTo>
                  <a:lnTo>
                    <a:pt x="129540" y="318516"/>
                  </a:lnTo>
                  <a:close/>
                </a:path>
                <a:path w="649604" h="344804">
                  <a:moveTo>
                    <a:pt x="214013" y="320040"/>
                  </a:moveTo>
                  <a:lnTo>
                    <a:pt x="152400" y="320040"/>
                  </a:lnTo>
                  <a:lnTo>
                    <a:pt x="164591" y="316992"/>
                  </a:lnTo>
                  <a:lnTo>
                    <a:pt x="161543" y="318516"/>
                  </a:lnTo>
                  <a:lnTo>
                    <a:pt x="216408" y="318516"/>
                  </a:lnTo>
                  <a:lnTo>
                    <a:pt x="214013" y="320040"/>
                  </a:lnTo>
                  <a:close/>
                </a:path>
                <a:path w="649604" h="344804">
                  <a:moveTo>
                    <a:pt x="137160" y="320040"/>
                  </a:moveTo>
                  <a:lnTo>
                    <a:pt x="132588" y="320040"/>
                  </a:lnTo>
                  <a:lnTo>
                    <a:pt x="129540" y="318516"/>
                  </a:lnTo>
                  <a:lnTo>
                    <a:pt x="137160" y="3200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806" name="object 18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57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Internal Discharges</a:t>
            </a:r>
            <a:endParaRPr sz="2400"/>
          </a:p>
        </p:txBody>
      </p:sp>
      <p:sp>
        <p:nvSpPr>
          <p:cNvPr id="1048807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object 2"/>
          <p:cNvSpPr txBox="1"/>
          <p:nvPr/>
        </p:nvSpPr>
        <p:spPr>
          <a:xfrm>
            <a:off x="1017479" y="1890257"/>
            <a:ext cx="788543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11747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internal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(also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partial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discharges)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effect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"treeing"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internal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following:</a:t>
            </a:r>
            <a:endParaRPr sz="1600">
              <a:latin typeface="Microsoft Sans Serif"/>
              <a:cs typeface="Microsoft Sans Serif"/>
            </a:endParaRPr>
          </a:p>
          <a:p>
            <a:pPr marL="699770" marR="5080" lvl="1" indent="-347980">
              <a:lnSpc>
                <a:spcPct val="150000"/>
              </a:lnSpc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High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temperature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region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discharges,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carbonize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erosion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material.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Channels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pits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cavity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conduction.</a:t>
            </a:r>
            <a:endParaRPr sz="1600">
              <a:latin typeface="Microsoft Sans Serif"/>
              <a:cs typeface="Microsoft Sans Serif"/>
            </a:endParaRPr>
          </a:p>
          <a:p>
            <a:pPr marL="699770" marR="556260" lvl="1" indent="-347980">
              <a:lnSpc>
                <a:spcPct val="150000"/>
              </a:lnSpc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Chemical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degradation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also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occur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internal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products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809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29</a:t>
            </a:r>
          </a:p>
        </p:txBody>
      </p:sp>
      <p:sp>
        <p:nvSpPr>
          <p:cNvPr id="1048810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57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Internal Discharges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/>
          <p:nvPr/>
        </p:nvSpPr>
        <p:spPr>
          <a:xfrm>
            <a:off x="1017479" y="1890257"/>
            <a:ext cx="7988934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48704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Solid insulating materials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almost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equipments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live part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ground.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insulating materials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classified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categories: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Organic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(paper,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cotton,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pressboard,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wood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rubber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etc.)</a:t>
            </a:r>
            <a:endParaRPr sz="1600">
              <a:latin typeface="Microsoft Sans Serif"/>
              <a:cs typeface="Microsoft Sans Serif"/>
            </a:endParaRPr>
          </a:p>
          <a:p>
            <a:pPr marL="699770" marR="5080" lvl="1" indent="-347980">
              <a:lnSpc>
                <a:spcPct val="150000"/>
              </a:lnSpc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Inorganic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(mica,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porcelain,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glass,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synthetic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polymers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PVC,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epoxy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resin,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perspex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etc.)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Solid dielectric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possess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properties: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Low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 loss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High</a:t>
            </a:r>
            <a:r>
              <a:rPr sz="1600" spc="-5" dirty="0">
                <a:latin typeface="Microsoft Sans Serif"/>
                <a:cs typeface="Microsoft Sans Serif"/>
              </a:rPr>
              <a:t> mechanical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Free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gaseous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inclusions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moisture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Resistant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thermal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chemical deterioration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598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1805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Introduction</a:t>
            </a:r>
            <a:endParaRPr sz="2400"/>
          </a:p>
        </p:txBody>
      </p:sp>
      <p:sp>
        <p:nvSpPr>
          <p:cNvPr id="1048599" name="object 4"/>
          <p:cNvSpPr/>
          <p:nvPr/>
        </p:nvSpPr>
        <p:spPr>
          <a:xfrm>
            <a:off x="868680" y="1866900"/>
            <a:ext cx="661670" cy="580390"/>
          </a:xfrm>
          <a:custGeom>
            <a:avLst/>
            <a:gdLst/>
            <a:ahLst/>
            <a:cxnLst/>
            <a:rect l="l" t="t" r="r" b="b"/>
            <a:pathLst>
              <a:path w="661669" h="580389">
                <a:moveTo>
                  <a:pt x="573620" y="88900"/>
                </a:moveTo>
                <a:lnTo>
                  <a:pt x="537971" y="88900"/>
                </a:lnTo>
                <a:lnTo>
                  <a:pt x="547116" y="80010"/>
                </a:lnTo>
                <a:lnTo>
                  <a:pt x="565404" y="59690"/>
                </a:lnTo>
                <a:lnTo>
                  <a:pt x="566928" y="59690"/>
                </a:lnTo>
                <a:lnTo>
                  <a:pt x="592836" y="38100"/>
                </a:lnTo>
                <a:lnTo>
                  <a:pt x="611124" y="25400"/>
                </a:lnTo>
                <a:lnTo>
                  <a:pt x="618744" y="19050"/>
                </a:lnTo>
                <a:lnTo>
                  <a:pt x="626364" y="15240"/>
                </a:lnTo>
                <a:lnTo>
                  <a:pt x="640079" y="3810"/>
                </a:lnTo>
                <a:lnTo>
                  <a:pt x="644652" y="1270"/>
                </a:lnTo>
                <a:lnTo>
                  <a:pt x="652271" y="1270"/>
                </a:lnTo>
                <a:lnTo>
                  <a:pt x="653796" y="0"/>
                </a:lnTo>
                <a:lnTo>
                  <a:pt x="656844" y="1270"/>
                </a:lnTo>
                <a:lnTo>
                  <a:pt x="661416" y="5080"/>
                </a:lnTo>
                <a:lnTo>
                  <a:pt x="661416" y="7620"/>
                </a:lnTo>
                <a:lnTo>
                  <a:pt x="659892" y="10160"/>
                </a:lnTo>
                <a:lnTo>
                  <a:pt x="658368" y="16510"/>
                </a:lnTo>
                <a:lnTo>
                  <a:pt x="658368" y="19050"/>
                </a:lnTo>
                <a:lnTo>
                  <a:pt x="656844" y="20320"/>
                </a:lnTo>
                <a:lnTo>
                  <a:pt x="655320" y="20320"/>
                </a:lnTo>
                <a:lnTo>
                  <a:pt x="647700" y="26670"/>
                </a:lnTo>
                <a:lnTo>
                  <a:pt x="641604" y="33020"/>
                </a:lnTo>
                <a:lnTo>
                  <a:pt x="633983" y="39370"/>
                </a:lnTo>
                <a:lnTo>
                  <a:pt x="633983" y="40640"/>
                </a:lnTo>
                <a:lnTo>
                  <a:pt x="624840" y="46990"/>
                </a:lnTo>
                <a:lnTo>
                  <a:pt x="620268" y="50800"/>
                </a:lnTo>
                <a:lnTo>
                  <a:pt x="617220" y="50800"/>
                </a:lnTo>
                <a:lnTo>
                  <a:pt x="608075" y="58420"/>
                </a:lnTo>
                <a:lnTo>
                  <a:pt x="598932" y="64770"/>
                </a:lnTo>
                <a:lnTo>
                  <a:pt x="600456" y="64770"/>
                </a:lnTo>
                <a:lnTo>
                  <a:pt x="582168" y="80010"/>
                </a:lnTo>
                <a:lnTo>
                  <a:pt x="582433" y="80010"/>
                </a:lnTo>
                <a:lnTo>
                  <a:pt x="573620" y="88900"/>
                </a:lnTo>
                <a:close/>
              </a:path>
              <a:path w="661669" h="580389">
                <a:moveTo>
                  <a:pt x="617220" y="53340"/>
                </a:moveTo>
                <a:lnTo>
                  <a:pt x="617220" y="50800"/>
                </a:lnTo>
                <a:lnTo>
                  <a:pt x="620268" y="50800"/>
                </a:lnTo>
                <a:lnTo>
                  <a:pt x="617220" y="53340"/>
                </a:lnTo>
                <a:close/>
              </a:path>
              <a:path w="661669" h="580389">
                <a:moveTo>
                  <a:pt x="583691" y="78740"/>
                </a:moveTo>
                <a:close/>
              </a:path>
              <a:path w="661669" h="580389">
                <a:moveTo>
                  <a:pt x="582433" y="80010"/>
                </a:moveTo>
                <a:lnTo>
                  <a:pt x="582168" y="80010"/>
                </a:lnTo>
                <a:lnTo>
                  <a:pt x="583691" y="78740"/>
                </a:lnTo>
                <a:lnTo>
                  <a:pt x="582433" y="80010"/>
                </a:lnTo>
                <a:close/>
              </a:path>
              <a:path w="661669" h="580389">
                <a:moveTo>
                  <a:pt x="390261" y="256540"/>
                </a:moveTo>
                <a:lnTo>
                  <a:pt x="355092" y="256540"/>
                </a:lnTo>
                <a:lnTo>
                  <a:pt x="367283" y="243840"/>
                </a:lnTo>
                <a:lnTo>
                  <a:pt x="381000" y="231140"/>
                </a:lnTo>
                <a:lnTo>
                  <a:pt x="393192" y="218440"/>
                </a:lnTo>
                <a:lnTo>
                  <a:pt x="420624" y="194310"/>
                </a:lnTo>
                <a:lnTo>
                  <a:pt x="432816" y="181610"/>
                </a:lnTo>
                <a:lnTo>
                  <a:pt x="446532" y="170180"/>
                </a:lnTo>
                <a:lnTo>
                  <a:pt x="460248" y="160020"/>
                </a:lnTo>
                <a:lnTo>
                  <a:pt x="472440" y="147320"/>
                </a:lnTo>
                <a:lnTo>
                  <a:pt x="484632" y="135890"/>
                </a:lnTo>
                <a:lnTo>
                  <a:pt x="495300" y="127000"/>
                </a:lnTo>
                <a:lnTo>
                  <a:pt x="505968" y="116840"/>
                </a:lnTo>
                <a:lnTo>
                  <a:pt x="527304" y="97790"/>
                </a:lnTo>
                <a:lnTo>
                  <a:pt x="527304" y="96520"/>
                </a:lnTo>
                <a:lnTo>
                  <a:pt x="537971" y="87630"/>
                </a:lnTo>
                <a:lnTo>
                  <a:pt x="537971" y="88900"/>
                </a:lnTo>
                <a:lnTo>
                  <a:pt x="573620" y="88900"/>
                </a:lnTo>
                <a:lnTo>
                  <a:pt x="554736" y="107950"/>
                </a:lnTo>
                <a:lnTo>
                  <a:pt x="533400" y="125730"/>
                </a:lnTo>
                <a:lnTo>
                  <a:pt x="534924" y="125730"/>
                </a:lnTo>
                <a:lnTo>
                  <a:pt x="524256" y="134620"/>
                </a:lnTo>
                <a:lnTo>
                  <a:pt x="524256" y="135890"/>
                </a:lnTo>
                <a:lnTo>
                  <a:pt x="513587" y="146050"/>
                </a:lnTo>
                <a:lnTo>
                  <a:pt x="489204" y="167640"/>
                </a:lnTo>
                <a:lnTo>
                  <a:pt x="475487" y="177800"/>
                </a:lnTo>
                <a:lnTo>
                  <a:pt x="451104" y="201930"/>
                </a:lnTo>
                <a:lnTo>
                  <a:pt x="437387" y="212090"/>
                </a:lnTo>
                <a:lnTo>
                  <a:pt x="437387" y="214630"/>
                </a:lnTo>
                <a:lnTo>
                  <a:pt x="423671" y="224790"/>
                </a:lnTo>
                <a:lnTo>
                  <a:pt x="411479" y="237490"/>
                </a:lnTo>
                <a:lnTo>
                  <a:pt x="397764" y="248920"/>
                </a:lnTo>
                <a:lnTo>
                  <a:pt x="390261" y="256540"/>
                </a:lnTo>
                <a:close/>
              </a:path>
              <a:path w="661669" h="580389">
                <a:moveTo>
                  <a:pt x="365252" y="281940"/>
                </a:moveTo>
                <a:lnTo>
                  <a:pt x="330708" y="281940"/>
                </a:lnTo>
                <a:lnTo>
                  <a:pt x="342900" y="269240"/>
                </a:lnTo>
                <a:lnTo>
                  <a:pt x="342900" y="267970"/>
                </a:lnTo>
                <a:lnTo>
                  <a:pt x="355092" y="255270"/>
                </a:lnTo>
                <a:lnTo>
                  <a:pt x="355092" y="256540"/>
                </a:lnTo>
                <a:lnTo>
                  <a:pt x="390261" y="256540"/>
                </a:lnTo>
                <a:lnTo>
                  <a:pt x="365252" y="281940"/>
                </a:lnTo>
                <a:close/>
              </a:path>
              <a:path w="661669" h="580389">
                <a:moveTo>
                  <a:pt x="184404" y="486410"/>
                </a:moveTo>
                <a:lnTo>
                  <a:pt x="153924" y="486410"/>
                </a:lnTo>
                <a:lnTo>
                  <a:pt x="158495" y="481330"/>
                </a:lnTo>
                <a:lnTo>
                  <a:pt x="161544" y="474980"/>
                </a:lnTo>
                <a:lnTo>
                  <a:pt x="166116" y="467360"/>
                </a:lnTo>
                <a:lnTo>
                  <a:pt x="166116" y="466090"/>
                </a:lnTo>
                <a:lnTo>
                  <a:pt x="172212" y="459740"/>
                </a:lnTo>
                <a:lnTo>
                  <a:pt x="170688" y="459740"/>
                </a:lnTo>
                <a:lnTo>
                  <a:pt x="176784" y="452120"/>
                </a:lnTo>
                <a:lnTo>
                  <a:pt x="182880" y="443230"/>
                </a:lnTo>
                <a:lnTo>
                  <a:pt x="188976" y="435610"/>
                </a:lnTo>
                <a:lnTo>
                  <a:pt x="195072" y="426720"/>
                </a:lnTo>
                <a:lnTo>
                  <a:pt x="210312" y="407670"/>
                </a:lnTo>
                <a:lnTo>
                  <a:pt x="228600" y="386080"/>
                </a:lnTo>
                <a:lnTo>
                  <a:pt x="237744" y="374650"/>
                </a:lnTo>
                <a:lnTo>
                  <a:pt x="259080" y="353060"/>
                </a:lnTo>
                <a:lnTo>
                  <a:pt x="259080" y="351790"/>
                </a:lnTo>
                <a:lnTo>
                  <a:pt x="283464" y="330200"/>
                </a:lnTo>
                <a:lnTo>
                  <a:pt x="307848" y="306070"/>
                </a:lnTo>
                <a:lnTo>
                  <a:pt x="306324" y="306070"/>
                </a:lnTo>
                <a:lnTo>
                  <a:pt x="318516" y="293370"/>
                </a:lnTo>
                <a:lnTo>
                  <a:pt x="318516" y="292100"/>
                </a:lnTo>
                <a:lnTo>
                  <a:pt x="332232" y="279400"/>
                </a:lnTo>
                <a:lnTo>
                  <a:pt x="330708" y="281940"/>
                </a:lnTo>
                <a:lnTo>
                  <a:pt x="365252" y="281940"/>
                </a:lnTo>
                <a:lnTo>
                  <a:pt x="348996" y="298450"/>
                </a:lnTo>
                <a:lnTo>
                  <a:pt x="348996" y="299720"/>
                </a:lnTo>
                <a:lnTo>
                  <a:pt x="336804" y="309880"/>
                </a:lnTo>
                <a:lnTo>
                  <a:pt x="326136" y="322580"/>
                </a:lnTo>
                <a:lnTo>
                  <a:pt x="326136" y="323850"/>
                </a:lnTo>
                <a:lnTo>
                  <a:pt x="312420" y="336550"/>
                </a:lnTo>
                <a:lnTo>
                  <a:pt x="289319" y="359410"/>
                </a:lnTo>
                <a:lnTo>
                  <a:pt x="288036" y="359410"/>
                </a:lnTo>
                <a:lnTo>
                  <a:pt x="278553" y="369570"/>
                </a:lnTo>
                <a:lnTo>
                  <a:pt x="277368" y="369570"/>
                </a:lnTo>
                <a:lnTo>
                  <a:pt x="266700" y="381000"/>
                </a:lnTo>
                <a:lnTo>
                  <a:pt x="268224" y="381000"/>
                </a:lnTo>
                <a:lnTo>
                  <a:pt x="258741" y="391160"/>
                </a:lnTo>
                <a:lnTo>
                  <a:pt x="257556" y="391160"/>
                </a:lnTo>
                <a:lnTo>
                  <a:pt x="248412" y="402590"/>
                </a:lnTo>
                <a:lnTo>
                  <a:pt x="231199" y="422910"/>
                </a:lnTo>
                <a:lnTo>
                  <a:pt x="230124" y="422910"/>
                </a:lnTo>
                <a:lnTo>
                  <a:pt x="222504" y="434340"/>
                </a:lnTo>
                <a:lnTo>
                  <a:pt x="216408" y="440690"/>
                </a:lnTo>
                <a:lnTo>
                  <a:pt x="208788" y="450850"/>
                </a:lnTo>
                <a:lnTo>
                  <a:pt x="202692" y="458470"/>
                </a:lnTo>
                <a:lnTo>
                  <a:pt x="198120" y="466090"/>
                </a:lnTo>
                <a:lnTo>
                  <a:pt x="192024" y="473710"/>
                </a:lnTo>
                <a:lnTo>
                  <a:pt x="184404" y="486410"/>
                </a:lnTo>
                <a:close/>
              </a:path>
              <a:path w="661669" h="580389">
                <a:moveTo>
                  <a:pt x="288036" y="360680"/>
                </a:moveTo>
                <a:lnTo>
                  <a:pt x="288036" y="359410"/>
                </a:lnTo>
                <a:lnTo>
                  <a:pt x="289319" y="359410"/>
                </a:lnTo>
                <a:lnTo>
                  <a:pt x="288036" y="360680"/>
                </a:lnTo>
                <a:close/>
              </a:path>
              <a:path w="661669" h="580389">
                <a:moveTo>
                  <a:pt x="277368" y="370840"/>
                </a:moveTo>
                <a:lnTo>
                  <a:pt x="277368" y="369570"/>
                </a:lnTo>
                <a:lnTo>
                  <a:pt x="278553" y="369570"/>
                </a:lnTo>
                <a:lnTo>
                  <a:pt x="277368" y="370840"/>
                </a:lnTo>
                <a:close/>
              </a:path>
              <a:path w="661669" h="580389">
                <a:moveTo>
                  <a:pt x="257556" y="392430"/>
                </a:moveTo>
                <a:lnTo>
                  <a:pt x="257556" y="391160"/>
                </a:lnTo>
                <a:lnTo>
                  <a:pt x="258741" y="391160"/>
                </a:lnTo>
                <a:lnTo>
                  <a:pt x="257556" y="392430"/>
                </a:lnTo>
                <a:close/>
              </a:path>
              <a:path w="661669" h="580389">
                <a:moveTo>
                  <a:pt x="230124" y="424180"/>
                </a:moveTo>
                <a:lnTo>
                  <a:pt x="230124" y="422910"/>
                </a:lnTo>
                <a:lnTo>
                  <a:pt x="231199" y="422910"/>
                </a:lnTo>
                <a:lnTo>
                  <a:pt x="230124" y="424180"/>
                </a:lnTo>
                <a:close/>
              </a:path>
              <a:path w="661669" h="580389">
                <a:moveTo>
                  <a:pt x="4572" y="488315"/>
                </a:moveTo>
                <a:lnTo>
                  <a:pt x="3048" y="486410"/>
                </a:lnTo>
                <a:lnTo>
                  <a:pt x="0" y="483870"/>
                </a:lnTo>
                <a:lnTo>
                  <a:pt x="0" y="478790"/>
                </a:lnTo>
                <a:lnTo>
                  <a:pt x="3048" y="476250"/>
                </a:lnTo>
                <a:lnTo>
                  <a:pt x="4572" y="473710"/>
                </a:lnTo>
                <a:lnTo>
                  <a:pt x="10668" y="472440"/>
                </a:lnTo>
                <a:lnTo>
                  <a:pt x="13716" y="474980"/>
                </a:lnTo>
                <a:lnTo>
                  <a:pt x="16764" y="476250"/>
                </a:lnTo>
                <a:lnTo>
                  <a:pt x="18288" y="477520"/>
                </a:lnTo>
                <a:lnTo>
                  <a:pt x="19812" y="481330"/>
                </a:lnTo>
                <a:lnTo>
                  <a:pt x="22860" y="485140"/>
                </a:lnTo>
                <a:lnTo>
                  <a:pt x="4572" y="485140"/>
                </a:lnTo>
                <a:lnTo>
                  <a:pt x="4572" y="488315"/>
                </a:lnTo>
                <a:close/>
              </a:path>
              <a:path w="661669" h="580389">
                <a:moveTo>
                  <a:pt x="6095" y="490220"/>
                </a:moveTo>
                <a:lnTo>
                  <a:pt x="4572" y="488315"/>
                </a:lnTo>
                <a:lnTo>
                  <a:pt x="4572" y="485140"/>
                </a:lnTo>
                <a:lnTo>
                  <a:pt x="6095" y="490220"/>
                </a:lnTo>
                <a:close/>
              </a:path>
              <a:path w="661669" h="580389">
                <a:moveTo>
                  <a:pt x="22860" y="490220"/>
                </a:moveTo>
                <a:lnTo>
                  <a:pt x="6095" y="490220"/>
                </a:lnTo>
                <a:lnTo>
                  <a:pt x="4572" y="485140"/>
                </a:lnTo>
                <a:lnTo>
                  <a:pt x="22860" y="485140"/>
                </a:lnTo>
                <a:lnTo>
                  <a:pt x="22860" y="490220"/>
                </a:lnTo>
                <a:close/>
              </a:path>
              <a:path w="661669" h="580389">
                <a:moveTo>
                  <a:pt x="143256" y="504190"/>
                </a:moveTo>
                <a:lnTo>
                  <a:pt x="144780" y="499110"/>
                </a:lnTo>
                <a:lnTo>
                  <a:pt x="149352" y="491490"/>
                </a:lnTo>
                <a:lnTo>
                  <a:pt x="150876" y="490220"/>
                </a:lnTo>
                <a:lnTo>
                  <a:pt x="153924" y="485140"/>
                </a:lnTo>
                <a:lnTo>
                  <a:pt x="153924" y="486410"/>
                </a:lnTo>
                <a:lnTo>
                  <a:pt x="182880" y="486410"/>
                </a:lnTo>
                <a:lnTo>
                  <a:pt x="179832" y="495300"/>
                </a:lnTo>
                <a:lnTo>
                  <a:pt x="173736" y="502920"/>
                </a:lnTo>
                <a:lnTo>
                  <a:pt x="144780" y="502920"/>
                </a:lnTo>
                <a:lnTo>
                  <a:pt x="143256" y="504190"/>
                </a:lnTo>
                <a:close/>
              </a:path>
              <a:path w="661669" h="580389">
                <a:moveTo>
                  <a:pt x="65532" y="548640"/>
                </a:moveTo>
                <a:lnTo>
                  <a:pt x="18288" y="548640"/>
                </a:lnTo>
                <a:lnTo>
                  <a:pt x="16764" y="544830"/>
                </a:lnTo>
                <a:lnTo>
                  <a:pt x="12192" y="541020"/>
                </a:lnTo>
                <a:lnTo>
                  <a:pt x="9144" y="535940"/>
                </a:lnTo>
                <a:lnTo>
                  <a:pt x="9144" y="534670"/>
                </a:lnTo>
                <a:lnTo>
                  <a:pt x="4572" y="527050"/>
                </a:lnTo>
                <a:lnTo>
                  <a:pt x="4572" y="524510"/>
                </a:lnTo>
                <a:lnTo>
                  <a:pt x="3048" y="521970"/>
                </a:lnTo>
                <a:lnTo>
                  <a:pt x="3048" y="515620"/>
                </a:lnTo>
                <a:lnTo>
                  <a:pt x="1524" y="513080"/>
                </a:lnTo>
                <a:lnTo>
                  <a:pt x="1524" y="500380"/>
                </a:lnTo>
                <a:lnTo>
                  <a:pt x="3048" y="497840"/>
                </a:lnTo>
                <a:lnTo>
                  <a:pt x="3048" y="496570"/>
                </a:lnTo>
                <a:lnTo>
                  <a:pt x="4572" y="492760"/>
                </a:lnTo>
                <a:lnTo>
                  <a:pt x="4572" y="488315"/>
                </a:lnTo>
                <a:lnTo>
                  <a:pt x="6095" y="490220"/>
                </a:lnTo>
                <a:lnTo>
                  <a:pt x="22860" y="490220"/>
                </a:lnTo>
                <a:lnTo>
                  <a:pt x="22860" y="506730"/>
                </a:lnTo>
                <a:lnTo>
                  <a:pt x="23368" y="508000"/>
                </a:lnTo>
                <a:lnTo>
                  <a:pt x="22860" y="508000"/>
                </a:lnTo>
                <a:lnTo>
                  <a:pt x="24383" y="511809"/>
                </a:lnTo>
                <a:lnTo>
                  <a:pt x="24384" y="516890"/>
                </a:lnTo>
                <a:lnTo>
                  <a:pt x="25146" y="516890"/>
                </a:lnTo>
                <a:lnTo>
                  <a:pt x="27432" y="520700"/>
                </a:lnTo>
                <a:lnTo>
                  <a:pt x="28956" y="524510"/>
                </a:lnTo>
                <a:lnTo>
                  <a:pt x="30480" y="527050"/>
                </a:lnTo>
                <a:lnTo>
                  <a:pt x="32004" y="527050"/>
                </a:lnTo>
                <a:lnTo>
                  <a:pt x="33528" y="528320"/>
                </a:lnTo>
                <a:lnTo>
                  <a:pt x="34290" y="529590"/>
                </a:lnTo>
                <a:lnTo>
                  <a:pt x="33528" y="529590"/>
                </a:lnTo>
                <a:lnTo>
                  <a:pt x="35052" y="530860"/>
                </a:lnTo>
                <a:lnTo>
                  <a:pt x="36576" y="530860"/>
                </a:lnTo>
                <a:lnTo>
                  <a:pt x="39624" y="533400"/>
                </a:lnTo>
                <a:lnTo>
                  <a:pt x="41148" y="533400"/>
                </a:lnTo>
                <a:lnTo>
                  <a:pt x="44195" y="535940"/>
                </a:lnTo>
                <a:lnTo>
                  <a:pt x="48768" y="538480"/>
                </a:lnTo>
                <a:lnTo>
                  <a:pt x="51816" y="541020"/>
                </a:lnTo>
                <a:lnTo>
                  <a:pt x="53340" y="541020"/>
                </a:lnTo>
                <a:lnTo>
                  <a:pt x="56388" y="543560"/>
                </a:lnTo>
                <a:lnTo>
                  <a:pt x="57912" y="543560"/>
                </a:lnTo>
                <a:lnTo>
                  <a:pt x="59436" y="544830"/>
                </a:lnTo>
                <a:lnTo>
                  <a:pt x="62484" y="546100"/>
                </a:lnTo>
                <a:lnTo>
                  <a:pt x="60960" y="546100"/>
                </a:lnTo>
                <a:lnTo>
                  <a:pt x="65532" y="548640"/>
                </a:lnTo>
                <a:close/>
              </a:path>
              <a:path w="661669" h="580389">
                <a:moveTo>
                  <a:pt x="135636" y="511809"/>
                </a:moveTo>
                <a:lnTo>
                  <a:pt x="144780" y="502920"/>
                </a:lnTo>
                <a:lnTo>
                  <a:pt x="173736" y="502920"/>
                </a:lnTo>
                <a:lnTo>
                  <a:pt x="171704" y="505460"/>
                </a:lnTo>
                <a:lnTo>
                  <a:pt x="170688" y="505460"/>
                </a:lnTo>
                <a:lnTo>
                  <a:pt x="169468" y="508000"/>
                </a:lnTo>
                <a:lnTo>
                  <a:pt x="169164" y="508000"/>
                </a:lnTo>
                <a:lnTo>
                  <a:pt x="168148" y="510540"/>
                </a:lnTo>
                <a:lnTo>
                  <a:pt x="137160" y="510540"/>
                </a:lnTo>
                <a:lnTo>
                  <a:pt x="135636" y="511809"/>
                </a:lnTo>
                <a:close/>
              </a:path>
              <a:path w="661669" h="580389">
                <a:moveTo>
                  <a:pt x="170688" y="506730"/>
                </a:moveTo>
                <a:lnTo>
                  <a:pt x="170688" y="505460"/>
                </a:lnTo>
                <a:lnTo>
                  <a:pt x="171704" y="505460"/>
                </a:lnTo>
                <a:lnTo>
                  <a:pt x="170688" y="506730"/>
                </a:lnTo>
                <a:close/>
              </a:path>
              <a:path w="661669" h="580389">
                <a:moveTo>
                  <a:pt x="24384" y="510540"/>
                </a:moveTo>
                <a:lnTo>
                  <a:pt x="22860" y="508000"/>
                </a:lnTo>
                <a:lnTo>
                  <a:pt x="23368" y="508000"/>
                </a:lnTo>
                <a:lnTo>
                  <a:pt x="24384" y="510540"/>
                </a:lnTo>
                <a:close/>
              </a:path>
              <a:path w="661669" h="580389">
                <a:moveTo>
                  <a:pt x="167640" y="511810"/>
                </a:moveTo>
                <a:lnTo>
                  <a:pt x="169164" y="508000"/>
                </a:lnTo>
                <a:lnTo>
                  <a:pt x="168859" y="509270"/>
                </a:lnTo>
                <a:lnTo>
                  <a:pt x="167640" y="511810"/>
                </a:lnTo>
                <a:close/>
              </a:path>
              <a:path w="661669" h="580389">
                <a:moveTo>
                  <a:pt x="168859" y="509270"/>
                </a:moveTo>
                <a:lnTo>
                  <a:pt x="169164" y="508000"/>
                </a:lnTo>
                <a:lnTo>
                  <a:pt x="169468" y="508000"/>
                </a:lnTo>
                <a:lnTo>
                  <a:pt x="168859" y="509270"/>
                </a:lnTo>
                <a:close/>
              </a:path>
              <a:path w="661669" h="580389">
                <a:moveTo>
                  <a:pt x="168249" y="511810"/>
                </a:moveTo>
                <a:lnTo>
                  <a:pt x="167640" y="511810"/>
                </a:lnTo>
                <a:lnTo>
                  <a:pt x="168859" y="509270"/>
                </a:lnTo>
                <a:lnTo>
                  <a:pt x="168249" y="511810"/>
                </a:lnTo>
                <a:close/>
              </a:path>
              <a:path w="661669" h="580389">
                <a:moveTo>
                  <a:pt x="167640" y="511810"/>
                </a:moveTo>
                <a:lnTo>
                  <a:pt x="135636" y="511810"/>
                </a:lnTo>
                <a:lnTo>
                  <a:pt x="137160" y="510540"/>
                </a:lnTo>
                <a:lnTo>
                  <a:pt x="168148" y="510540"/>
                </a:lnTo>
                <a:lnTo>
                  <a:pt x="167640" y="511810"/>
                </a:lnTo>
                <a:close/>
              </a:path>
              <a:path w="661669" h="580389">
                <a:moveTo>
                  <a:pt x="120395" y="528320"/>
                </a:moveTo>
                <a:lnTo>
                  <a:pt x="121920" y="524510"/>
                </a:lnTo>
                <a:lnTo>
                  <a:pt x="126492" y="520700"/>
                </a:lnTo>
                <a:lnTo>
                  <a:pt x="128016" y="519430"/>
                </a:lnTo>
                <a:lnTo>
                  <a:pt x="128016" y="516890"/>
                </a:lnTo>
                <a:lnTo>
                  <a:pt x="132588" y="514350"/>
                </a:lnTo>
                <a:lnTo>
                  <a:pt x="135636" y="511809"/>
                </a:lnTo>
                <a:lnTo>
                  <a:pt x="168249" y="511810"/>
                </a:lnTo>
                <a:lnTo>
                  <a:pt x="167640" y="514350"/>
                </a:lnTo>
                <a:lnTo>
                  <a:pt x="161544" y="520700"/>
                </a:lnTo>
                <a:lnTo>
                  <a:pt x="161544" y="521970"/>
                </a:lnTo>
                <a:lnTo>
                  <a:pt x="158931" y="524510"/>
                </a:lnTo>
                <a:lnTo>
                  <a:pt x="123444" y="524510"/>
                </a:lnTo>
                <a:lnTo>
                  <a:pt x="120395" y="528320"/>
                </a:lnTo>
                <a:close/>
              </a:path>
              <a:path w="661669" h="580389">
                <a:moveTo>
                  <a:pt x="25908" y="516890"/>
                </a:moveTo>
                <a:lnTo>
                  <a:pt x="24384" y="515620"/>
                </a:lnTo>
                <a:lnTo>
                  <a:pt x="24384" y="514350"/>
                </a:lnTo>
                <a:lnTo>
                  <a:pt x="25908" y="516890"/>
                </a:lnTo>
                <a:close/>
              </a:path>
              <a:path w="661669" h="580389">
                <a:moveTo>
                  <a:pt x="25146" y="516890"/>
                </a:moveTo>
                <a:lnTo>
                  <a:pt x="24384" y="516890"/>
                </a:lnTo>
                <a:lnTo>
                  <a:pt x="24384" y="515620"/>
                </a:lnTo>
                <a:lnTo>
                  <a:pt x="25146" y="516890"/>
                </a:lnTo>
                <a:close/>
              </a:path>
              <a:path w="661669" h="580389">
                <a:moveTo>
                  <a:pt x="124968" y="521970"/>
                </a:moveTo>
                <a:lnTo>
                  <a:pt x="126492" y="520700"/>
                </a:lnTo>
                <a:lnTo>
                  <a:pt x="124968" y="521970"/>
                </a:lnTo>
                <a:close/>
              </a:path>
              <a:path w="661669" h="580389">
                <a:moveTo>
                  <a:pt x="29718" y="525145"/>
                </a:moveTo>
                <a:lnTo>
                  <a:pt x="28956" y="524510"/>
                </a:lnTo>
                <a:lnTo>
                  <a:pt x="28956" y="523240"/>
                </a:lnTo>
                <a:lnTo>
                  <a:pt x="29718" y="525145"/>
                </a:lnTo>
                <a:close/>
              </a:path>
              <a:path w="661669" h="580389">
                <a:moveTo>
                  <a:pt x="30480" y="527050"/>
                </a:moveTo>
                <a:lnTo>
                  <a:pt x="28956" y="524510"/>
                </a:lnTo>
                <a:lnTo>
                  <a:pt x="29718" y="525145"/>
                </a:lnTo>
                <a:lnTo>
                  <a:pt x="30480" y="527050"/>
                </a:lnTo>
                <a:close/>
              </a:path>
              <a:path w="661669" h="580389">
                <a:moveTo>
                  <a:pt x="145057" y="538480"/>
                </a:moveTo>
                <a:lnTo>
                  <a:pt x="109728" y="538480"/>
                </a:lnTo>
                <a:lnTo>
                  <a:pt x="111252" y="535940"/>
                </a:lnTo>
                <a:lnTo>
                  <a:pt x="117348" y="529590"/>
                </a:lnTo>
                <a:lnTo>
                  <a:pt x="120395" y="528320"/>
                </a:lnTo>
                <a:lnTo>
                  <a:pt x="123444" y="524510"/>
                </a:lnTo>
                <a:lnTo>
                  <a:pt x="158931" y="524510"/>
                </a:lnTo>
                <a:lnTo>
                  <a:pt x="152400" y="530860"/>
                </a:lnTo>
                <a:lnTo>
                  <a:pt x="146304" y="535940"/>
                </a:lnTo>
                <a:lnTo>
                  <a:pt x="147066" y="535940"/>
                </a:lnTo>
                <a:lnTo>
                  <a:pt x="146304" y="537210"/>
                </a:lnTo>
                <a:lnTo>
                  <a:pt x="145057" y="538480"/>
                </a:lnTo>
                <a:close/>
              </a:path>
              <a:path w="661669" h="580389">
                <a:moveTo>
                  <a:pt x="32004" y="527050"/>
                </a:moveTo>
                <a:lnTo>
                  <a:pt x="30480" y="527050"/>
                </a:lnTo>
                <a:lnTo>
                  <a:pt x="29718" y="525145"/>
                </a:lnTo>
                <a:lnTo>
                  <a:pt x="32004" y="527050"/>
                </a:lnTo>
                <a:close/>
              </a:path>
              <a:path w="661669" h="580389">
                <a:moveTo>
                  <a:pt x="35052" y="530860"/>
                </a:moveTo>
                <a:lnTo>
                  <a:pt x="33528" y="529590"/>
                </a:lnTo>
                <a:lnTo>
                  <a:pt x="34442" y="529844"/>
                </a:lnTo>
                <a:lnTo>
                  <a:pt x="35052" y="530860"/>
                </a:lnTo>
                <a:close/>
              </a:path>
              <a:path w="661669" h="580389">
                <a:moveTo>
                  <a:pt x="34442" y="529844"/>
                </a:moveTo>
                <a:lnTo>
                  <a:pt x="33528" y="529590"/>
                </a:lnTo>
                <a:lnTo>
                  <a:pt x="34290" y="529590"/>
                </a:lnTo>
                <a:lnTo>
                  <a:pt x="34442" y="529844"/>
                </a:lnTo>
                <a:close/>
              </a:path>
              <a:path w="661669" h="580389">
                <a:moveTo>
                  <a:pt x="38100" y="530860"/>
                </a:moveTo>
                <a:lnTo>
                  <a:pt x="35052" y="530860"/>
                </a:lnTo>
                <a:lnTo>
                  <a:pt x="34442" y="529844"/>
                </a:lnTo>
                <a:lnTo>
                  <a:pt x="38100" y="530860"/>
                </a:lnTo>
                <a:close/>
              </a:path>
              <a:path w="661669" h="580389">
                <a:moveTo>
                  <a:pt x="147828" y="534670"/>
                </a:moveTo>
                <a:lnTo>
                  <a:pt x="149352" y="533400"/>
                </a:lnTo>
                <a:lnTo>
                  <a:pt x="147828" y="534670"/>
                </a:lnTo>
                <a:close/>
              </a:path>
              <a:path w="661669" h="580389">
                <a:moveTo>
                  <a:pt x="147066" y="535940"/>
                </a:moveTo>
                <a:lnTo>
                  <a:pt x="146304" y="535940"/>
                </a:lnTo>
                <a:lnTo>
                  <a:pt x="147828" y="534670"/>
                </a:lnTo>
                <a:lnTo>
                  <a:pt x="147066" y="535940"/>
                </a:lnTo>
                <a:close/>
              </a:path>
              <a:path w="661669" h="580389">
                <a:moveTo>
                  <a:pt x="102870" y="546735"/>
                </a:moveTo>
                <a:lnTo>
                  <a:pt x="103632" y="544830"/>
                </a:lnTo>
                <a:lnTo>
                  <a:pt x="106680" y="542290"/>
                </a:lnTo>
                <a:lnTo>
                  <a:pt x="108204" y="541020"/>
                </a:lnTo>
                <a:lnTo>
                  <a:pt x="109728" y="537210"/>
                </a:lnTo>
                <a:lnTo>
                  <a:pt x="109728" y="538480"/>
                </a:lnTo>
                <a:lnTo>
                  <a:pt x="145057" y="538480"/>
                </a:lnTo>
                <a:lnTo>
                  <a:pt x="137575" y="546100"/>
                </a:lnTo>
                <a:lnTo>
                  <a:pt x="103632" y="546100"/>
                </a:lnTo>
                <a:lnTo>
                  <a:pt x="102870" y="546735"/>
                </a:lnTo>
                <a:close/>
              </a:path>
              <a:path w="661669" h="580389">
                <a:moveTo>
                  <a:pt x="57912" y="543560"/>
                </a:moveTo>
                <a:lnTo>
                  <a:pt x="56388" y="543560"/>
                </a:lnTo>
                <a:lnTo>
                  <a:pt x="56388" y="542290"/>
                </a:lnTo>
                <a:lnTo>
                  <a:pt x="57912" y="543560"/>
                </a:lnTo>
                <a:close/>
              </a:path>
              <a:path w="661669" h="580389">
                <a:moveTo>
                  <a:pt x="105156" y="543560"/>
                </a:moveTo>
                <a:lnTo>
                  <a:pt x="106680" y="542290"/>
                </a:lnTo>
                <a:lnTo>
                  <a:pt x="105156" y="543560"/>
                </a:lnTo>
                <a:close/>
              </a:path>
              <a:path w="661669" h="580389">
                <a:moveTo>
                  <a:pt x="102108" y="548640"/>
                </a:moveTo>
                <a:lnTo>
                  <a:pt x="102870" y="546735"/>
                </a:lnTo>
                <a:lnTo>
                  <a:pt x="103632" y="546100"/>
                </a:lnTo>
                <a:lnTo>
                  <a:pt x="102108" y="548640"/>
                </a:lnTo>
                <a:close/>
              </a:path>
              <a:path w="661669" h="580389">
                <a:moveTo>
                  <a:pt x="135081" y="548640"/>
                </a:moveTo>
                <a:lnTo>
                  <a:pt x="102108" y="548640"/>
                </a:lnTo>
                <a:lnTo>
                  <a:pt x="103632" y="546100"/>
                </a:lnTo>
                <a:lnTo>
                  <a:pt x="137575" y="546100"/>
                </a:lnTo>
                <a:lnTo>
                  <a:pt x="135081" y="548640"/>
                </a:lnTo>
                <a:close/>
              </a:path>
              <a:path w="661669" h="580389">
                <a:moveTo>
                  <a:pt x="131064" y="551180"/>
                </a:moveTo>
                <a:lnTo>
                  <a:pt x="97536" y="551180"/>
                </a:lnTo>
                <a:lnTo>
                  <a:pt x="102870" y="546735"/>
                </a:lnTo>
                <a:lnTo>
                  <a:pt x="102108" y="548640"/>
                </a:lnTo>
                <a:lnTo>
                  <a:pt x="135081" y="548640"/>
                </a:lnTo>
                <a:lnTo>
                  <a:pt x="133834" y="549910"/>
                </a:lnTo>
                <a:lnTo>
                  <a:pt x="132588" y="549910"/>
                </a:lnTo>
                <a:lnTo>
                  <a:pt x="131064" y="551180"/>
                </a:lnTo>
                <a:close/>
              </a:path>
              <a:path w="661669" h="580389">
                <a:moveTo>
                  <a:pt x="80772" y="553720"/>
                </a:moveTo>
                <a:lnTo>
                  <a:pt x="28956" y="553720"/>
                </a:lnTo>
                <a:lnTo>
                  <a:pt x="25908" y="552450"/>
                </a:lnTo>
                <a:lnTo>
                  <a:pt x="24384" y="551180"/>
                </a:lnTo>
                <a:lnTo>
                  <a:pt x="19812" y="548640"/>
                </a:lnTo>
                <a:lnTo>
                  <a:pt x="67056" y="548640"/>
                </a:lnTo>
                <a:lnTo>
                  <a:pt x="73152" y="551180"/>
                </a:lnTo>
                <a:lnTo>
                  <a:pt x="74676" y="551180"/>
                </a:lnTo>
                <a:lnTo>
                  <a:pt x="80772" y="553720"/>
                </a:lnTo>
                <a:close/>
              </a:path>
              <a:path w="661669" h="580389">
                <a:moveTo>
                  <a:pt x="129540" y="552450"/>
                </a:moveTo>
                <a:lnTo>
                  <a:pt x="92964" y="552450"/>
                </a:lnTo>
                <a:lnTo>
                  <a:pt x="99060" y="549910"/>
                </a:lnTo>
                <a:lnTo>
                  <a:pt x="97536" y="551180"/>
                </a:lnTo>
                <a:lnTo>
                  <a:pt x="131064" y="551180"/>
                </a:lnTo>
                <a:lnTo>
                  <a:pt x="129540" y="552450"/>
                </a:lnTo>
                <a:close/>
              </a:path>
              <a:path w="661669" h="580389">
                <a:moveTo>
                  <a:pt x="129540" y="552450"/>
                </a:moveTo>
                <a:lnTo>
                  <a:pt x="132588" y="549910"/>
                </a:lnTo>
                <a:lnTo>
                  <a:pt x="131572" y="551603"/>
                </a:lnTo>
                <a:lnTo>
                  <a:pt x="129540" y="552450"/>
                </a:lnTo>
                <a:close/>
              </a:path>
              <a:path w="661669" h="580389">
                <a:moveTo>
                  <a:pt x="131572" y="551603"/>
                </a:moveTo>
                <a:lnTo>
                  <a:pt x="132588" y="549910"/>
                </a:lnTo>
                <a:lnTo>
                  <a:pt x="133834" y="549910"/>
                </a:lnTo>
                <a:lnTo>
                  <a:pt x="132588" y="551180"/>
                </a:lnTo>
                <a:lnTo>
                  <a:pt x="131572" y="551603"/>
                </a:lnTo>
                <a:close/>
              </a:path>
              <a:path w="661669" h="580389">
                <a:moveTo>
                  <a:pt x="39624" y="561340"/>
                </a:moveTo>
                <a:lnTo>
                  <a:pt x="36576" y="558800"/>
                </a:lnTo>
                <a:lnTo>
                  <a:pt x="35052" y="558800"/>
                </a:lnTo>
                <a:lnTo>
                  <a:pt x="32004" y="554990"/>
                </a:lnTo>
                <a:lnTo>
                  <a:pt x="27432" y="553720"/>
                </a:lnTo>
                <a:lnTo>
                  <a:pt x="91440" y="553720"/>
                </a:lnTo>
                <a:lnTo>
                  <a:pt x="94488" y="552450"/>
                </a:lnTo>
                <a:lnTo>
                  <a:pt x="129540" y="552450"/>
                </a:lnTo>
                <a:lnTo>
                  <a:pt x="131572" y="551603"/>
                </a:lnTo>
                <a:lnTo>
                  <a:pt x="131064" y="552450"/>
                </a:lnTo>
                <a:lnTo>
                  <a:pt x="128016" y="554990"/>
                </a:lnTo>
                <a:lnTo>
                  <a:pt x="126492" y="558800"/>
                </a:lnTo>
                <a:lnTo>
                  <a:pt x="125158" y="560070"/>
                </a:lnTo>
                <a:lnTo>
                  <a:pt x="39624" y="560070"/>
                </a:lnTo>
                <a:lnTo>
                  <a:pt x="39624" y="561340"/>
                </a:lnTo>
                <a:close/>
              </a:path>
              <a:path w="661669" h="580389">
                <a:moveTo>
                  <a:pt x="83820" y="553720"/>
                </a:moveTo>
                <a:lnTo>
                  <a:pt x="80772" y="553720"/>
                </a:lnTo>
                <a:lnTo>
                  <a:pt x="79248" y="552450"/>
                </a:lnTo>
                <a:lnTo>
                  <a:pt x="83820" y="553720"/>
                </a:lnTo>
                <a:close/>
              </a:path>
              <a:path w="661669" h="580389">
                <a:moveTo>
                  <a:pt x="91440" y="553720"/>
                </a:moveTo>
                <a:lnTo>
                  <a:pt x="89916" y="553720"/>
                </a:lnTo>
                <a:lnTo>
                  <a:pt x="92964" y="552450"/>
                </a:lnTo>
                <a:lnTo>
                  <a:pt x="91440" y="553720"/>
                </a:lnTo>
                <a:close/>
              </a:path>
              <a:path w="661669" h="580389">
                <a:moveTo>
                  <a:pt x="56388" y="571500"/>
                </a:moveTo>
                <a:lnTo>
                  <a:pt x="51816" y="567690"/>
                </a:lnTo>
                <a:lnTo>
                  <a:pt x="47244" y="566420"/>
                </a:lnTo>
                <a:lnTo>
                  <a:pt x="44195" y="562610"/>
                </a:lnTo>
                <a:lnTo>
                  <a:pt x="42672" y="562610"/>
                </a:lnTo>
                <a:lnTo>
                  <a:pt x="39624" y="560070"/>
                </a:lnTo>
                <a:lnTo>
                  <a:pt x="125158" y="560070"/>
                </a:lnTo>
                <a:lnTo>
                  <a:pt x="115824" y="568960"/>
                </a:lnTo>
                <a:lnTo>
                  <a:pt x="56388" y="568960"/>
                </a:lnTo>
                <a:lnTo>
                  <a:pt x="56388" y="571500"/>
                </a:lnTo>
                <a:close/>
              </a:path>
              <a:path w="661669" h="580389">
                <a:moveTo>
                  <a:pt x="109728" y="574040"/>
                </a:moveTo>
                <a:lnTo>
                  <a:pt x="109728" y="572770"/>
                </a:lnTo>
                <a:lnTo>
                  <a:pt x="59436" y="572770"/>
                </a:lnTo>
                <a:lnTo>
                  <a:pt x="56388" y="568960"/>
                </a:lnTo>
                <a:lnTo>
                  <a:pt x="115824" y="568960"/>
                </a:lnTo>
                <a:lnTo>
                  <a:pt x="109728" y="574040"/>
                </a:lnTo>
                <a:close/>
              </a:path>
              <a:path w="661669" h="580389">
                <a:moveTo>
                  <a:pt x="106680" y="575310"/>
                </a:moveTo>
                <a:lnTo>
                  <a:pt x="67056" y="575310"/>
                </a:lnTo>
                <a:lnTo>
                  <a:pt x="64008" y="574040"/>
                </a:lnTo>
                <a:lnTo>
                  <a:pt x="65532" y="574040"/>
                </a:lnTo>
                <a:lnTo>
                  <a:pt x="60960" y="572770"/>
                </a:lnTo>
                <a:lnTo>
                  <a:pt x="109728" y="572770"/>
                </a:lnTo>
                <a:lnTo>
                  <a:pt x="106680" y="575310"/>
                </a:lnTo>
                <a:close/>
              </a:path>
              <a:path w="661669" h="580389">
                <a:moveTo>
                  <a:pt x="102108" y="576580"/>
                </a:moveTo>
                <a:lnTo>
                  <a:pt x="71628" y="576580"/>
                </a:lnTo>
                <a:lnTo>
                  <a:pt x="68580" y="575310"/>
                </a:lnTo>
                <a:lnTo>
                  <a:pt x="105156" y="575310"/>
                </a:lnTo>
                <a:lnTo>
                  <a:pt x="102108" y="576580"/>
                </a:lnTo>
                <a:close/>
              </a:path>
              <a:path w="661669" h="580389">
                <a:moveTo>
                  <a:pt x="96012" y="577850"/>
                </a:moveTo>
                <a:lnTo>
                  <a:pt x="77724" y="577850"/>
                </a:lnTo>
                <a:lnTo>
                  <a:pt x="73152" y="576580"/>
                </a:lnTo>
                <a:lnTo>
                  <a:pt x="100584" y="576580"/>
                </a:lnTo>
                <a:lnTo>
                  <a:pt x="96012" y="577850"/>
                </a:lnTo>
                <a:close/>
              </a:path>
              <a:path w="661669" h="580389">
                <a:moveTo>
                  <a:pt x="91440" y="580390"/>
                </a:moveTo>
                <a:lnTo>
                  <a:pt x="82295" y="580390"/>
                </a:lnTo>
                <a:lnTo>
                  <a:pt x="79248" y="577850"/>
                </a:lnTo>
                <a:lnTo>
                  <a:pt x="94488" y="577850"/>
                </a:lnTo>
                <a:lnTo>
                  <a:pt x="91440" y="580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5"/>
          <p:cNvSpPr/>
          <p:nvPr/>
        </p:nvSpPr>
        <p:spPr>
          <a:xfrm>
            <a:off x="1504188" y="2609100"/>
            <a:ext cx="4312920" cy="134620"/>
          </a:xfrm>
          <a:custGeom>
            <a:avLst/>
            <a:gdLst/>
            <a:ahLst/>
            <a:cxnLst/>
            <a:rect l="l" t="t" r="r" b="b"/>
            <a:pathLst>
              <a:path w="4312920" h="134619">
                <a:moveTo>
                  <a:pt x="21336" y="33528"/>
                </a:moveTo>
                <a:lnTo>
                  <a:pt x="19812" y="32004"/>
                </a:lnTo>
                <a:lnTo>
                  <a:pt x="16764" y="32004"/>
                </a:lnTo>
                <a:lnTo>
                  <a:pt x="15240" y="33528"/>
                </a:lnTo>
                <a:lnTo>
                  <a:pt x="15240" y="36576"/>
                </a:lnTo>
                <a:lnTo>
                  <a:pt x="16764" y="38100"/>
                </a:lnTo>
                <a:lnTo>
                  <a:pt x="19812" y="38100"/>
                </a:lnTo>
                <a:lnTo>
                  <a:pt x="21336" y="36576"/>
                </a:lnTo>
                <a:lnTo>
                  <a:pt x="21336" y="35052"/>
                </a:lnTo>
                <a:lnTo>
                  <a:pt x="21336" y="33528"/>
                </a:lnTo>
                <a:close/>
              </a:path>
              <a:path w="4312920" h="134619">
                <a:moveTo>
                  <a:pt x="2223503" y="111760"/>
                </a:moveTo>
                <a:lnTo>
                  <a:pt x="2082787" y="111760"/>
                </a:lnTo>
                <a:lnTo>
                  <a:pt x="2084819" y="114300"/>
                </a:lnTo>
                <a:lnTo>
                  <a:pt x="2086356" y="114300"/>
                </a:lnTo>
                <a:lnTo>
                  <a:pt x="2089404" y="115570"/>
                </a:lnTo>
                <a:lnTo>
                  <a:pt x="2090928" y="115570"/>
                </a:lnTo>
                <a:lnTo>
                  <a:pt x="2093976" y="116840"/>
                </a:lnTo>
                <a:lnTo>
                  <a:pt x="2098548" y="118110"/>
                </a:lnTo>
                <a:lnTo>
                  <a:pt x="2104644" y="118110"/>
                </a:lnTo>
                <a:lnTo>
                  <a:pt x="2110740" y="119380"/>
                </a:lnTo>
                <a:lnTo>
                  <a:pt x="2121408" y="119380"/>
                </a:lnTo>
                <a:lnTo>
                  <a:pt x="2127504" y="120650"/>
                </a:lnTo>
                <a:lnTo>
                  <a:pt x="2151888" y="120650"/>
                </a:lnTo>
                <a:lnTo>
                  <a:pt x="2156460" y="123190"/>
                </a:lnTo>
                <a:lnTo>
                  <a:pt x="2159508" y="123190"/>
                </a:lnTo>
                <a:lnTo>
                  <a:pt x="2164080" y="120650"/>
                </a:lnTo>
                <a:lnTo>
                  <a:pt x="2165604" y="120650"/>
                </a:lnTo>
                <a:lnTo>
                  <a:pt x="2170176" y="119380"/>
                </a:lnTo>
                <a:lnTo>
                  <a:pt x="2174748" y="119380"/>
                </a:lnTo>
                <a:lnTo>
                  <a:pt x="2180844" y="118110"/>
                </a:lnTo>
                <a:lnTo>
                  <a:pt x="2193036" y="118110"/>
                </a:lnTo>
                <a:lnTo>
                  <a:pt x="2193036" y="116840"/>
                </a:lnTo>
                <a:lnTo>
                  <a:pt x="2199119" y="116840"/>
                </a:lnTo>
                <a:lnTo>
                  <a:pt x="2205228" y="115570"/>
                </a:lnTo>
                <a:lnTo>
                  <a:pt x="2211311" y="115570"/>
                </a:lnTo>
                <a:lnTo>
                  <a:pt x="2223503" y="111760"/>
                </a:lnTo>
                <a:close/>
              </a:path>
              <a:path w="4312920" h="134619">
                <a:moveTo>
                  <a:pt x="3561588" y="59690"/>
                </a:moveTo>
                <a:lnTo>
                  <a:pt x="3558540" y="58420"/>
                </a:lnTo>
                <a:lnTo>
                  <a:pt x="3555492" y="58420"/>
                </a:lnTo>
                <a:lnTo>
                  <a:pt x="3552444" y="57150"/>
                </a:lnTo>
                <a:lnTo>
                  <a:pt x="3546348" y="57150"/>
                </a:lnTo>
                <a:lnTo>
                  <a:pt x="3540239" y="54610"/>
                </a:lnTo>
                <a:lnTo>
                  <a:pt x="3535680" y="52070"/>
                </a:lnTo>
                <a:lnTo>
                  <a:pt x="3534156" y="50800"/>
                </a:lnTo>
                <a:lnTo>
                  <a:pt x="3531108" y="50800"/>
                </a:lnTo>
                <a:lnTo>
                  <a:pt x="3525012" y="48260"/>
                </a:lnTo>
                <a:lnTo>
                  <a:pt x="3523488" y="48260"/>
                </a:lnTo>
                <a:lnTo>
                  <a:pt x="3520440" y="46990"/>
                </a:lnTo>
                <a:lnTo>
                  <a:pt x="3514344" y="46990"/>
                </a:lnTo>
                <a:lnTo>
                  <a:pt x="3509772" y="44450"/>
                </a:lnTo>
                <a:lnTo>
                  <a:pt x="3505187" y="43180"/>
                </a:lnTo>
                <a:lnTo>
                  <a:pt x="3503676" y="41910"/>
                </a:lnTo>
                <a:lnTo>
                  <a:pt x="3500628" y="41910"/>
                </a:lnTo>
                <a:lnTo>
                  <a:pt x="3497580" y="40640"/>
                </a:lnTo>
                <a:lnTo>
                  <a:pt x="3496056" y="40640"/>
                </a:lnTo>
                <a:lnTo>
                  <a:pt x="3491471" y="39370"/>
                </a:lnTo>
                <a:lnTo>
                  <a:pt x="3485388" y="39370"/>
                </a:lnTo>
                <a:lnTo>
                  <a:pt x="3480816" y="40640"/>
                </a:lnTo>
                <a:lnTo>
                  <a:pt x="3479292" y="40640"/>
                </a:lnTo>
                <a:lnTo>
                  <a:pt x="3476244" y="41910"/>
                </a:lnTo>
                <a:lnTo>
                  <a:pt x="3462528" y="41910"/>
                </a:lnTo>
                <a:lnTo>
                  <a:pt x="3459480" y="43180"/>
                </a:lnTo>
                <a:lnTo>
                  <a:pt x="3457956" y="43180"/>
                </a:lnTo>
                <a:lnTo>
                  <a:pt x="3453371" y="44450"/>
                </a:lnTo>
                <a:lnTo>
                  <a:pt x="3454908" y="44450"/>
                </a:lnTo>
                <a:lnTo>
                  <a:pt x="3450323" y="46990"/>
                </a:lnTo>
                <a:lnTo>
                  <a:pt x="3445764" y="46990"/>
                </a:lnTo>
                <a:lnTo>
                  <a:pt x="3441192" y="48260"/>
                </a:lnTo>
                <a:lnTo>
                  <a:pt x="3436607" y="48260"/>
                </a:lnTo>
                <a:lnTo>
                  <a:pt x="3432048" y="46990"/>
                </a:lnTo>
                <a:lnTo>
                  <a:pt x="3427476" y="46990"/>
                </a:lnTo>
                <a:lnTo>
                  <a:pt x="3422904" y="44450"/>
                </a:lnTo>
                <a:lnTo>
                  <a:pt x="3418332" y="46990"/>
                </a:lnTo>
                <a:lnTo>
                  <a:pt x="3415271" y="48260"/>
                </a:lnTo>
                <a:lnTo>
                  <a:pt x="3410712" y="49530"/>
                </a:lnTo>
                <a:lnTo>
                  <a:pt x="3412223" y="49530"/>
                </a:lnTo>
                <a:lnTo>
                  <a:pt x="3407664" y="50800"/>
                </a:lnTo>
                <a:lnTo>
                  <a:pt x="3409188" y="50800"/>
                </a:lnTo>
                <a:lnTo>
                  <a:pt x="3404616" y="52070"/>
                </a:lnTo>
                <a:lnTo>
                  <a:pt x="3403092" y="52070"/>
                </a:lnTo>
                <a:lnTo>
                  <a:pt x="3398507" y="54610"/>
                </a:lnTo>
                <a:lnTo>
                  <a:pt x="3400044" y="54610"/>
                </a:lnTo>
                <a:lnTo>
                  <a:pt x="3390887" y="57150"/>
                </a:lnTo>
                <a:lnTo>
                  <a:pt x="3392424" y="57150"/>
                </a:lnTo>
                <a:lnTo>
                  <a:pt x="3387839" y="58420"/>
                </a:lnTo>
                <a:lnTo>
                  <a:pt x="3384804" y="58420"/>
                </a:lnTo>
                <a:lnTo>
                  <a:pt x="3380232" y="59690"/>
                </a:lnTo>
                <a:lnTo>
                  <a:pt x="3378708" y="59690"/>
                </a:lnTo>
                <a:lnTo>
                  <a:pt x="3374123" y="62230"/>
                </a:lnTo>
                <a:lnTo>
                  <a:pt x="3374123" y="63500"/>
                </a:lnTo>
                <a:lnTo>
                  <a:pt x="3369564" y="64770"/>
                </a:lnTo>
                <a:lnTo>
                  <a:pt x="3371088" y="64770"/>
                </a:lnTo>
                <a:lnTo>
                  <a:pt x="3366516" y="66040"/>
                </a:lnTo>
                <a:lnTo>
                  <a:pt x="3369564" y="64770"/>
                </a:lnTo>
                <a:lnTo>
                  <a:pt x="3364992" y="64770"/>
                </a:lnTo>
                <a:lnTo>
                  <a:pt x="3360420" y="66040"/>
                </a:lnTo>
                <a:lnTo>
                  <a:pt x="3357372" y="66040"/>
                </a:lnTo>
                <a:lnTo>
                  <a:pt x="3354324" y="67310"/>
                </a:lnTo>
                <a:lnTo>
                  <a:pt x="3349752" y="69850"/>
                </a:lnTo>
                <a:lnTo>
                  <a:pt x="3346704" y="71120"/>
                </a:lnTo>
                <a:lnTo>
                  <a:pt x="3345180" y="71120"/>
                </a:lnTo>
                <a:lnTo>
                  <a:pt x="3343656" y="72390"/>
                </a:lnTo>
                <a:lnTo>
                  <a:pt x="3339084" y="73660"/>
                </a:lnTo>
                <a:lnTo>
                  <a:pt x="3340608" y="73660"/>
                </a:lnTo>
                <a:lnTo>
                  <a:pt x="3337560" y="76200"/>
                </a:lnTo>
                <a:lnTo>
                  <a:pt x="3331464" y="76200"/>
                </a:lnTo>
                <a:lnTo>
                  <a:pt x="3328416" y="77470"/>
                </a:lnTo>
                <a:lnTo>
                  <a:pt x="3325368" y="77470"/>
                </a:lnTo>
                <a:lnTo>
                  <a:pt x="3320796" y="78740"/>
                </a:lnTo>
                <a:lnTo>
                  <a:pt x="3314700" y="78740"/>
                </a:lnTo>
                <a:lnTo>
                  <a:pt x="3311652" y="80010"/>
                </a:lnTo>
                <a:lnTo>
                  <a:pt x="3307080" y="80010"/>
                </a:lnTo>
                <a:lnTo>
                  <a:pt x="3302508" y="78740"/>
                </a:lnTo>
                <a:lnTo>
                  <a:pt x="3288792" y="78740"/>
                </a:lnTo>
                <a:lnTo>
                  <a:pt x="3284220" y="80010"/>
                </a:lnTo>
                <a:lnTo>
                  <a:pt x="3279648" y="78740"/>
                </a:lnTo>
                <a:lnTo>
                  <a:pt x="3264408" y="78740"/>
                </a:lnTo>
                <a:lnTo>
                  <a:pt x="3258312" y="77470"/>
                </a:lnTo>
                <a:lnTo>
                  <a:pt x="3259836" y="77470"/>
                </a:lnTo>
                <a:lnTo>
                  <a:pt x="3253740" y="76200"/>
                </a:lnTo>
                <a:lnTo>
                  <a:pt x="3249168" y="73660"/>
                </a:lnTo>
                <a:lnTo>
                  <a:pt x="3243072" y="72390"/>
                </a:lnTo>
                <a:lnTo>
                  <a:pt x="3238500" y="71120"/>
                </a:lnTo>
                <a:lnTo>
                  <a:pt x="3232404" y="69850"/>
                </a:lnTo>
                <a:lnTo>
                  <a:pt x="3229356" y="67310"/>
                </a:lnTo>
                <a:lnTo>
                  <a:pt x="3227832" y="67310"/>
                </a:lnTo>
                <a:lnTo>
                  <a:pt x="3214103" y="63500"/>
                </a:lnTo>
                <a:lnTo>
                  <a:pt x="3209544" y="63500"/>
                </a:lnTo>
                <a:lnTo>
                  <a:pt x="3204972" y="62230"/>
                </a:lnTo>
                <a:lnTo>
                  <a:pt x="3206496" y="62230"/>
                </a:lnTo>
                <a:lnTo>
                  <a:pt x="3201924" y="59690"/>
                </a:lnTo>
                <a:lnTo>
                  <a:pt x="3200400" y="58420"/>
                </a:lnTo>
                <a:lnTo>
                  <a:pt x="3195828" y="57150"/>
                </a:lnTo>
                <a:lnTo>
                  <a:pt x="3195828" y="58420"/>
                </a:lnTo>
                <a:lnTo>
                  <a:pt x="3189732" y="55880"/>
                </a:lnTo>
                <a:lnTo>
                  <a:pt x="3182112" y="55880"/>
                </a:lnTo>
                <a:lnTo>
                  <a:pt x="3179826" y="55245"/>
                </a:lnTo>
                <a:lnTo>
                  <a:pt x="3179064" y="54610"/>
                </a:lnTo>
                <a:lnTo>
                  <a:pt x="3176003" y="52070"/>
                </a:lnTo>
                <a:lnTo>
                  <a:pt x="3174492" y="52070"/>
                </a:lnTo>
                <a:lnTo>
                  <a:pt x="3169920" y="50800"/>
                </a:lnTo>
                <a:lnTo>
                  <a:pt x="3136392" y="50800"/>
                </a:lnTo>
                <a:lnTo>
                  <a:pt x="3131820" y="52070"/>
                </a:lnTo>
                <a:lnTo>
                  <a:pt x="3116580" y="52070"/>
                </a:lnTo>
                <a:lnTo>
                  <a:pt x="3115056" y="54610"/>
                </a:lnTo>
                <a:lnTo>
                  <a:pt x="3102864" y="57150"/>
                </a:lnTo>
                <a:lnTo>
                  <a:pt x="3099803" y="57150"/>
                </a:lnTo>
                <a:lnTo>
                  <a:pt x="3093720" y="58420"/>
                </a:lnTo>
                <a:lnTo>
                  <a:pt x="3083052" y="58420"/>
                </a:lnTo>
                <a:lnTo>
                  <a:pt x="3076956" y="59690"/>
                </a:lnTo>
                <a:lnTo>
                  <a:pt x="3069336" y="59690"/>
                </a:lnTo>
                <a:lnTo>
                  <a:pt x="3057144" y="63500"/>
                </a:lnTo>
                <a:lnTo>
                  <a:pt x="3051048" y="66040"/>
                </a:lnTo>
                <a:lnTo>
                  <a:pt x="3046476" y="66040"/>
                </a:lnTo>
                <a:lnTo>
                  <a:pt x="3040380" y="67310"/>
                </a:lnTo>
                <a:lnTo>
                  <a:pt x="3038856" y="67310"/>
                </a:lnTo>
                <a:lnTo>
                  <a:pt x="3032760" y="69850"/>
                </a:lnTo>
                <a:lnTo>
                  <a:pt x="3034284" y="69850"/>
                </a:lnTo>
                <a:lnTo>
                  <a:pt x="3026664" y="71120"/>
                </a:lnTo>
                <a:lnTo>
                  <a:pt x="3020568" y="72390"/>
                </a:lnTo>
                <a:lnTo>
                  <a:pt x="3019044" y="72390"/>
                </a:lnTo>
                <a:lnTo>
                  <a:pt x="3012948" y="73660"/>
                </a:lnTo>
                <a:lnTo>
                  <a:pt x="3012948" y="76200"/>
                </a:lnTo>
                <a:lnTo>
                  <a:pt x="3006852" y="78740"/>
                </a:lnTo>
                <a:lnTo>
                  <a:pt x="3006852" y="77470"/>
                </a:lnTo>
                <a:lnTo>
                  <a:pt x="3003804" y="78740"/>
                </a:lnTo>
                <a:lnTo>
                  <a:pt x="2996184" y="80010"/>
                </a:lnTo>
                <a:lnTo>
                  <a:pt x="2990088" y="81280"/>
                </a:lnTo>
                <a:lnTo>
                  <a:pt x="2982468" y="81280"/>
                </a:lnTo>
                <a:lnTo>
                  <a:pt x="2976372" y="82550"/>
                </a:lnTo>
                <a:lnTo>
                  <a:pt x="2968752" y="86360"/>
                </a:lnTo>
                <a:lnTo>
                  <a:pt x="2970276" y="85090"/>
                </a:lnTo>
                <a:lnTo>
                  <a:pt x="2964180" y="86360"/>
                </a:lnTo>
                <a:lnTo>
                  <a:pt x="2956560" y="87630"/>
                </a:lnTo>
                <a:lnTo>
                  <a:pt x="2950464" y="87630"/>
                </a:lnTo>
                <a:lnTo>
                  <a:pt x="2942844" y="88900"/>
                </a:lnTo>
                <a:lnTo>
                  <a:pt x="2930652" y="88900"/>
                </a:lnTo>
                <a:lnTo>
                  <a:pt x="2924556" y="87630"/>
                </a:lnTo>
                <a:lnTo>
                  <a:pt x="2923032" y="87630"/>
                </a:lnTo>
                <a:lnTo>
                  <a:pt x="2910840" y="85090"/>
                </a:lnTo>
                <a:lnTo>
                  <a:pt x="2912364" y="86360"/>
                </a:lnTo>
                <a:lnTo>
                  <a:pt x="2904744" y="82550"/>
                </a:lnTo>
                <a:lnTo>
                  <a:pt x="2906268" y="85090"/>
                </a:lnTo>
                <a:lnTo>
                  <a:pt x="2900172" y="81280"/>
                </a:lnTo>
                <a:lnTo>
                  <a:pt x="2894076" y="80010"/>
                </a:lnTo>
                <a:lnTo>
                  <a:pt x="2892552" y="80010"/>
                </a:lnTo>
                <a:lnTo>
                  <a:pt x="2887980" y="78740"/>
                </a:lnTo>
                <a:lnTo>
                  <a:pt x="2886456" y="78740"/>
                </a:lnTo>
                <a:lnTo>
                  <a:pt x="2874264" y="76200"/>
                </a:lnTo>
                <a:lnTo>
                  <a:pt x="2875788" y="76200"/>
                </a:lnTo>
                <a:lnTo>
                  <a:pt x="2869692" y="73660"/>
                </a:lnTo>
                <a:lnTo>
                  <a:pt x="2869692" y="76200"/>
                </a:lnTo>
                <a:lnTo>
                  <a:pt x="2863596" y="72390"/>
                </a:lnTo>
                <a:lnTo>
                  <a:pt x="2857500" y="71120"/>
                </a:lnTo>
                <a:lnTo>
                  <a:pt x="2851404" y="71120"/>
                </a:lnTo>
                <a:lnTo>
                  <a:pt x="2845308" y="69850"/>
                </a:lnTo>
                <a:lnTo>
                  <a:pt x="2846832" y="69850"/>
                </a:lnTo>
                <a:lnTo>
                  <a:pt x="2840736" y="67310"/>
                </a:lnTo>
                <a:lnTo>
                  <a:pt x="2813304" y="67310"/>
                </a:lnTo>
                <a:lnTo>
                  <a:pt x="2807208" y="69850"/>
                </a:lnTo>
                <a:lnTo>
                  <a:pt x="2808732" y="67310"/>
                </a:lnTo>
                <a:lnTo>
                  <a:pt x="2802636" y="69850"/>
                </a:lnTo>
                <a:lnTo>
                  <a:pt x="2796540" y="69850"/>
                </a:lnTo>
                <a:lnTo>
                  <a:pt x="2790444" y="67310"/>
                </a:lnTo>
                <a:lnTo>
                  <a:pt x="2791968" y="69850"/>
                </a:lnTo>
                <a:lnTo>
                  <a:pt x="2784348" y="67310"/>
                </a:lnTo>
                <a:lnTo>
                  <a:pt x="2778252" y="66040"/>
                </a:lnTo>
                <a:lnTo>
                  <a:pt x="2770632" y="66040"/>
                </a:lnTo>
                <a:lnTo>
                  <a:pt x="2764536" y="64770"/>
                </a:lnTo>
                <a:lnTo>
                  <a:pt x="2756903" y="64770"/>
                </a:lnTo>
                <a:lnTo>
                  <a:pt x="2750820" y="63500"/>
                </a:lnTo>
                <a:lnTo>
                  <a:pt x="2747772" y="63500"/>
                </a:lnTo>
                <a:lnTo>
                  <a:pt x="2743200" y="64770"/>
                </a:lnTo>
                <a:lnTo>
                  <a:pt x="2741676" y="64770"/>
                </a:lnTo>
                <a:lnTo>
                  <a:pt x="2737104" y="66040"/>
                </a:lnTo>
                <a:lnTo>
                  <a:pt x="2738628" y="64770"/>
                </a:lnTo>
                <a:lnTo>
                  <a:pt x="2732532" y="66040"/>
                </a:lnTo>
                <a:lnTo>
                  <a:pt x="2721864" y="66040"/>
                </a:lnTo>
                <a:lnTo>
                  <a:pt x="2717292" y="67310"/>
                </a:lnTo>
                <a:lnTo>
                  <a:pt x="2711196" y="69850"/>
                </a:lnTo>
                <a:lnTo>
                  <a:pt x="2706624" y="69850"/>
                </a:lnTo>
                <a:lnTo>
                  <a:pt x="2702052" y="71120"/>
                </a:lnTo>
                <a:lnTo>
                  <a:pt x="2699004" y="72390"/>
                </a:lnTo>
                <a:lnTo>
                  <a:pt x="2694432" y="73660"/>
                </a:lnTo>
                <a:lnTo>
                  <a:pt x="2695956" y="73660"/>
                </a:lnTo>
                <a:lnTo>
                  <a:pt x="2689860" y="76200"/>
                </a:lnTo>
                <a:lnTo>
                  <a:pt x="2688336" y="77470"/>
                </a:lnTo>
                <a:lnTo>
                  <a:pt x="2683764" y="78740"/>
                </a:lnTo>
                <a:lnTo>
                  <a:pt x="2677668" y="81280"/>
                </a:lnTo>
                <a:lnTo>
                  <a:pt x="2679192" y="81280"/>
                </a:lnTo>
                <a:lnTo>
                  <a:pt x="2673096" y="82550"/>
                </a:lnTo>
                <a:lnTo>
                  <a:pt x="2668524" y="85090"/>
                </a:lnTo>
                <a:lnTo>
                  <a:pt x="2667000" y="85090"/>
                </a:lnTo>
                <a:lnTo>
                  <a:pt x="2662428" y="87630"/>
                </a:lnTo>
                <a:lnTo>
                  <a:pt x="2660904" y="87630"/>
                </a:lnTo>
                <a:lnTo>
                  <a:pt x="2656332" y="90170"/>
                </a:lnTo>
                <a:lnTo>
                  <a:pt x="2656332" y="88900"/>
                </a:lnTo>
                <a:lnTo>
                  <a:pt x="2651760" y="92697"/>
                </a:lnTo>
                <a:lnTo>
                  <a:pt x="2645664" y="95250"/>
                </a:lnTo>
                <a:lnTo>
                  <a:pt x="2647188" y="95250"/>
                </a:lnTo>
                <a:lnTo>
                  <a:pt x="2641092" y="96520"/>
                </a:lnTo>
                <a:lnTo>
                  <a:pt x="2642603" y="96520"/>
                </a:lnTo>
                <a:lnTo>
                  <a:pt x="2636520" y="97790"/>
                </a:lnTo>
                <a:lnTo>
                  <a:pt x="2638044" y="97790"/>
                </a:lnTo>
                <a:lnTo>
                  <a:pt x="2631948" y="100330"/>
                </a:lnTo>
                <a:lnTo>
                  <a:pt x="2630411" y="100330"/>
                </a:lnTo>
                <a:lnTo>
                  <a:pt x="2618232" y="102870"/>
                </a:lnTo>
                <a:lnTo>
                  <a:pt x="2618232" y="101600"/>
                </a:lnTo>
                <a:lnTo>
                  <a:pt x="2612136" y="102870"/>
                </a:lnTo>
                <a:lnTo>
                  <a:pt x="2610612" y="102870"/>
                </a:lnTo>
                <a:lnTo>
                  <a:pt x="2606040" y="105410"/>
                </a:lnTo>
                <a:lnTo>
                  <a:pt x="2607564" y="104140"/>
                </a:lnTo>
                <a:lnTo>
                  <a:pt x="2595372" y="107950"/>
                </a:lnTo>
                <a:lnTo>
                  <a:pt x="2589276" y="107950"/>
                </a:lnTo>
                <a:lnTo>
                  <a:pt x="2583180" y="109220"/>
                </a:lnTo>
                <a:lnTo>
                  <a:pt x="2572512" y="109220"/>
                </a:lnTo>
                <a:lnTo>
                  <a:pt x="2567940" y="110490"/>
                </a:lnTo>
                <a:lnTo>
                  <a:pt x="2566403" y="110490"/>
                </a:lnTo>
                <a:lnTo>
                  <a:pt x="2561844" y="111760"/>
                </a:lnTo>
                <a:lnTo>
                  <a:pt x="2555748" y="114300"/>
                </a:lnTo>
                <a:lnTo>
                  <a:pt x="2557272" y="111760"/>
                </a:lnTo>
                <a:lnTo>
                  <a:pt x="2552700" y="114300"/>
                </a:lnTo>
                <a:lnTo>
                  <a:pt x="2543556" y="110490"/>
                </a:lnTo>
                <a:lnTo>
                  <a:pt x="2537460" y="110490"/>
                </a:lnTo>
                <a:lnTo>
                  <a:pt x="2532888" y="109220"/>
                </a:lnTo>
                <a:lnTo>
                  <a:pt x="2529840" y="109220"/>
                </a:lnTo>
                <a:lnTo>
                  <a:pt x="2525268" y="107950"/>
                </a:lnTo>
                <a:lnTo>
                  <a:pt x="2523744" y="107950"/>
                </a:lnTo>
                <a:lnTo>
                  <a:pt x="2519172" y="105410"/>
                </a:lnTo>
                <a:lnTo>
                  <a:pt x="2516111" y="105410"/>
                </a:lnTo>
                <a:lnTo>
                  <a:pt x="2511552" y="104140"/>
                </a:lnTo>
                <a:lnTo>
                  <a:pt x="2505456" y="102870"/>
                </a:lnTo>
                <a:lnTo>
                  <a:pt x="2500884" y="102870"/>
                </a:lnTo>
                <a:lnTo>
                  <a:pt x="2494788" y="101600"/>
                </a:lnTo>
                <a:lnTo>
                  <a:pt x="2482596" y="101600"/>
                </a:lnTo>
                <a:lnTo>
                  <a:pt x="2476500" y="100330"/>
                </a:lnTo>
                <a:lnTo>
                  <a:pt x="2470404" y="100330"/>
                </a:lnTo>
                <a:lnTo>
                  <a:pt x="2462784" y="97790"/>
                </a:lnTo>
                <a:lnTo>
                  <a:pt x="2450592" y="95250"/>
                </a:lnTo>
                <a:lnTo>
                  <a:pt x="2442972" y="93980"/>
                </a:lnTo>
                <a:lnTo>
                  <a:pt x="2436876" y="92710"/>
                </a:lnTo>
                <a:lnTo>
                  <a:pt x="2438400" y="92710"/>
                </a:lnTo>
                <a:lnTo>
                  <a:pt x="2430780" y="90170"/>
                </a:lnTo>
                <a:lnTo>
                  <a:pt x="2424684" y="88900"/>
                </a:lnTo>
                <a:lnTo>
                  <a:pt x="2426208" y="90170"/>
                </a:lnTo>
                <a:lnTo>
                  <a:pt x="2420112" y="87630"/>
                </a:lnTo>
                <a:lnTo>
                  <a:pt x="2414003" y="86360"/>
                </a:lnTo>
                <a:lnTo>
                  <a:pt x="2415540" y="86360"/>
                </a:lnTo>
                <a:lnTo>
                  <a:pt x="2409444" y="85090"/>
                </a:lnTo>
                <a:lnTo>
                  <a:pt x="2407920" y="85090"/>
                </a:lnTo>
                <a:lnTo>
                  <a:pt x="2403348" y="82550"/>
                </a:lnTo>
                <a:lnTo>
                  <a:pt x="2391156" y="80010"/>
                </a:lnTo>
                <a:lnTo>
                  <a:pt x="2389632" y="80010"/>
                </a:lnTo>
                <a:lnTo>
                  <a:pt x="2385060" y="78740"/>
                </a:lnTo>
                <a:lnTo>
                  <a:pt x="2383536" y="78740"/>
                </a:lnTo>
                <a:lnTo>
                  <a:pt x="2377440" y="77470"/>
                </a:lnTo>
                <a:lnTo>
                  <a:pt x="2345436" y="77470"/>
                </a:lnTo>
                <a:lnTo>
                  <a:pt x="2343912" y="78740"/>
                </a:lnTo>
                <a:lnTo>
                  <a:pt x="2331720" y="78740"/>
                </a:lnTo>
                <a:lnTo>
                  <a:pt x="2330196" y="80010"/>
                </a:lnTo>
                <a:lnTo>
                  <a:pt x="2325611" y="81280"/>
                </a:lnTo>
                <a:lnTo>
                  <a:pt x="2327148" y="80010"/>
                </a:lnTo>
                <a:lnTo>
                  <a:pt x="2322576" y="81280"/>
                </a:lnTo>
                <a:lnTo>
                  <a:pt x="2302764" y="81280"/>
                </a:lnTo>
                <a:lnTo>
                  <a:pt x="2296668" y="82550"/>
                </a:lnTo>
                <a:lnTo>
                  <a:pt x="2284476" y="82550"/>
                </a:lnTo>
                <a:lnTo>
                  <a:pt x="2278380" y="85090"/>
                </a:lnTo>
                <a:lnTo>
                  <a:pt x="2266188" y="85090"/>
                </a:lnTo>
                <a:lnTo>
                  <a:pt x="2258568" y="86360"/>
                </a:lnTo>
                <a:lnTo>
                  <a:pt x="2252472" y="86360"/>
                </a:lnTo>
                <a:lnTo>
                  <a:pt x="2246376" y="87630"/>
                </a:lnTo>
                <a:lnTo>
                  <a:pt x="2240280" y="87630"/>
                </a:lnTo>
                <a:lnTo>
                  <a:pt x="2238756" y="88900"/>
                </a:lnTo>
                <a:lnTo>
                  <a:pt x="2234184" y="88900"/>
                </a:lnTo>
                <a:lnTo>
                  <a:pt x="2226564" y="90170"/>
                </a:lnTo>
                <a:lnTo>
                  <a:pt x="2220468" y="92710"/>
                </a:lnTo>
                <a:lnTo>
                  <a:pt x="2214372" y="92710"/>
                </a:lnTo>
                <a:lnTo>
                  <a:pt x="2208276" y="93980"/>
                </a:lnTo>
                <a:lnTo>
                  <a:pt x="2202180" y="93980"/>
                </a:lnTo>
                <a:lnTo>
                  <a:pt x="2189988" y="96520"/>
                </a:lnTo>
                <a:lnTo>
                  <a:pt x="2183892" y="96520"/>
                </a:lnTo>
                <a:lnTo>
                  <a:pt x="2177796" y="97790"/>
                </a:lnTo>
                <a:lnTo>
                  <a:pt x="2171700" y="97790"/>
                </a:lnTo>
                <a:lnTo>
                  <a:pt x="2167128" y="100330"/>
                </a:lnTo>
                <a:lnTo>
                  <a:pt x="2161019" y="100330"/>
                </a:lnTo>
                <a:lnTo>
                  <a:pt x="2157222" y="101384"/>
                </a:lnTo>
                <a:lnTo>
                  <a:pt x="2153412" y="100330"/>
                </a:lnTo>
                <a:lnTo>
                  <a:pt x="2130552" y="100330"/>
                </a:lnTo>
                <a:lnTo>
                  <a:pt x="2124456" y="97790"/>
                </a:lnTo>
                <a:lnTo>
                  <a:pt x="2112264" y="97790"/>
                </a:lnTo>
                <a:lnTo>
                  <a:pt x="2107692" y="96520"/>
                </a:lnTo>
                <a:lnTo>
                  <a:pt x="2106168" y="96520"/>
                </a:lnTo>
                <a:lnTo>
                  <a:pt x="2101596" y="95250"/>
                </a:lnTo>
                <a:lnTo>
                  <a:pt x="2097011" y="95250"/>
                </a:lnTo>
                <a:lnTo>
                  <a:pt x="2090928" y="92710"/>
                </a:lnTo>
                <a:lnTo>
                  <a:pt x="2089404" y="92710"/>
                </a:lnTo>
                <a:lnTo>
                  <a:pt x="2086356" y="90170"/>
                </a:lnTo>
                <a:lnTo>
                  <a:pt x="2087880" y="90170"/>
                </a:lnTo>
                <a:lnTo>
                  <a:pt x="2084819" y="88900"/>
                </a:lnTo>
                <a:lnTo>
                  <a:pt x="2083308" y="88900"/>
                </a:lnTo>
                <a:lnTo>
                  <a:pt x="2080260" y="86360"/>
                </a:lnTo>
                <a:lnTo>
                  <a:pt x="2078736" y="86360"/>
                </a:lnTo>
                <a:lnTo>
                  <a:pt x="2075688" y="85090"/>
                </a:lnTo>
                <a:lnTo>
                  <a:pt x="2077212" y="85090"/>
                </a:lnTo>
                <a:lnTo>
                  <a:pt x="2072640" y="82550"/>
                </a:lnTo>
                <a:lnTo>
                  <a:pt x="2074164" y="85090"/>
                </a:lnTo>
                <a:lnTo>
                  <a:pt x="2071103" y="81280"/>
                </a:lnTo>
                <a:lnTo>
                  <a:pt x="2071103" y="82550"/>
                </a:lnTo>
                <a:lnTo>
                  <a:pt x="2066544" y="78740"/>
                </a:lnTo>
                <a:lnTo>
                  <a:pt x="2057400" y="73660"/>
                </a:lnTo>
                <a:lnTo>
                  <a:pt x="2055876" y="73660"/>
                </a:lnTo>
                <a:lnTo>
                  <a:pt x="2051304" y="72390"/>
                </a:lnTo>
                <a:lnTo>
                  <a:pt x="2043684" y="72390"/>
                </a:lnTo>
                <a:lnTo>
                  <a:pt x="2039112" y="71120"/>
                </a:lnTo>
                <a:lnTo>
                  <a:pt x="2036064" y="69850"/>
                </a:lnTo>
                <a:lnTo>
                  <a:pt x="2034540" y="69850"/>
                </a:lnTo>
                <a:lnTo>
                  <a:pt x="2029968" y="67310"/>
                </a:lnTo>
                <a:lnTo>
                  <a:pt x="2028444" y="67310"/>
                </a:lnTo>
                <a:lnTo>
                  <a:pt x="2023872" y="66040"/>
                </a:lnTo>
                <a:lnTo>
                  <a:pt x="2019300" y="66040"/>
                </a:lnTo>
                <a:lnTo>
                  <a:pt x="2014728" y="64770"/>
                </a:lnTo>
                <a:lnTo>
                  <a:pt x="1970519" y="64770"/>
                </a:lnTo>
                <a:lnTo>
                  <a:pt x="1947672" y="69850"/>
                </a:lnTo>
                <a:lnTo>
                  <a:pt x="1940052" y="69850"/>
                </a:lnTo>
                <a:lnTo>
                  <a:pt x="1932419" y="71120"/>
                </a:lnTo>
                <a:lnTo>
                  <a:pt x="1924812" y="71120"/>
                </a:lnTo>
                <a:lnTo>
                  <a:pt x="1918703" y="72390"/>
                </a:lnTo>
                <a:lnTo>
                  <a:pt x="1917192" y="72390"/>
                </a:lnTo>
                <a:lnTo>
                  <a:pt x="1911096" y="73660"/>
                </a:lnTo>
                <a:lnTo>
                  <a:pt x="1912620" y="72390"/>
                </a:lnTo>
                <a:lnTo>
                  <a:pt x="1908048" y="73660"/>
                </a:lnTo>
                <a:lnTo>
                  <a:pt x="1894319" y="73660"/>
                </a:lnTo>
                <a:lnTo>
                  <a:pt x="1882127" y="77470"/>
                </a:lnTo>
                <a:lnTo>
                  <a:pt x="1860804" y="77470"/>
                </a:lnTo>
                <a:lnTo>
                  <a:pt x="1854708" y="78740"/>
                </a:lnTo>
                <a:lnTo>
                  <a:pt x="1837944" y="78740"/>
                </a:lnTo>
                <a:lnTo>
                  <a:pt x="1836420" y="80010"/>
                </a:lnTo>
                <a:lnTo>
                  <a:pt x="1830311" y="81280"/>
                </a:lnTo>
                <a:lnTo>
                  <a:pt x="1825752" y="81280"/>
                </a:lnTo>
                <a:lnTo>
                  <a:pt x="1819656" y="82550"/>
                </a:lnTo>
                <a:lnTo>
                  <a:pt x="1799844" y="82550"/>
                </a:lnTo>
                <a:lnTo>
                  <a:pt x="1793748" y="85090"/>
                </a:lnTo>
                <a:lnTo>
                  <a:pt x="1754111" y="85090"/>
                </a:lnTo>
                <a:lnTo>
                  <a:pt x="1748028" y="82550"/>
                </a:lnTo>
                <a:lnTo>
                  <a:pt x="1737360" y="82550"/>
                </a:lnTo>
                <a:lnTo>
                  <a:pt x="1732788" y="81280"/>
                </a:lnTo>
                <a:lnTo>
                  <a:pt x="1728203" y="81280"/>
                </a:lnTo>
                <a:lnTo>
                  <a:pt x="1725168" y="80010"/>
                </a:lnTo>
                <a:lnTo>
                  <a:pt x="1726692" y="81280"/>
                </a:lnTo>
                <a:lnTo>
                  <a:pt x="1722120" y="80010"/>
                </a:lnTo>
                <a:lnTo>
                  <a:pt x="1719072" y="78740"/>
                </a:lnTo>
                <a:lnTo>
                  <a:pt x="1711452" y="78740"/>
                </a:lnTo>
                <a:lnTo>
                  <a:pt x="1706880" y="77470"/>
                </a:lnTo>
                <a:lnTo>
                  <a:pt x="1708404" y="77470"/>
                </a:lnTo>
                <a:lnTo>
                  <a:pt x="1703819" y="76200"/>
                </a:lnTo>
                <a:lnTo>
                  <a:pt x="1697736" y="73660"/>
                </a:lnTo>
                <a:lnTo>
                  <a:pt x="1699260" y="73660"/>
                </a:lnTo>
                <a:lnTo>
                  <a:pt x="1694688" y="72390"/>
                </a:lnTo>
                <a:lnTo>
                  <a:pt x="1691627" y="72390"/>
                </a:lnTo>
                <a:lnTo>
                  <a:pt x="1687068" y="71120"/>
                </a:lnTo>
                <a:lnTo>
                  <a:pt x="1684020" y="71120"/>
                </a:lnTo>
                <a:lnTo>
                  <a:pt x="1680972" y="69850"/>
                </a:lnTo>
                <a:lnTo>
                  <a:pt x="1682496" y="71120"/>
                </a:lnTo>
                <a:lnTo>
                  <a:pt x="1679448" y="69850"/>
                </a:lnTo>
                <a:lnTo>
                  <a:pt x="1677911" y="69850"/>
                </a:lnTo>
                <a:lnTo>
                  <a:pt x="1673352" y="67310"/>
                </a:lnTo>
                <a:lnTo>
                  <a:pt x="1671828" y="66040"/>
                </a:lnTo>
                <a:lnTo>
                  <a:pt x="1668780" y="66040"/>
                </a:lnTo>
                <a:lnTo>
                  <a:pt x="1664208" y="64770"/>
                </a:lnTo>
                <a:lnTo>
                  <a:pt x="1664208" y="66040"/>
                </a:lnTo>
                <a:lnTo>
                  <a:pt x="1659636" y="63500"/>
                </a:lnTo>
                <a:lnTo>
                  <a:pt x="1653527" y="62230"/>
                </a:lnTo>
                <a:lnTo>
                  <a:pt x="1646669" y="59690"/>
                </a:lnTo>
                <a:lnTo>
                  <a:pt x="1643240" y="58420"/>
                </a:lnTo>
                <a:lnTo>
                  <a:pt x="1639811" y="57150"/>
                </a:lnTo>
                <a:lnTo>
                  <a:pt x="1641335" y="58420"/>
                </a:lnTo>
                <a:lnTo>
                  <a:pt x="1629156" y="52070"/>
                </a:lnTo>
                <a:lnTo>
                  <a:pt x="1627619" y="52070"/>
                </a:lnTo>
                <a:lnTo>
                  <a:pt x="1621536" y="50800"/>
                </a:lnTo>
                <a:lnTo>
                  <a:pt x="1621536" y="49530"/>
                </a:lnTo>
                <a:lnTo>
                  <a:pt x="1615427" y="48260"/>
                </a:lnTo>
                <a:lnTo>
                  <a:pt x="1616964" y="49530"/>
                </a:lnTo>
                <a:lnTo>
                  <a:pt x="1610868" y="46990"/>
                </a:lnTo>
                <a:lnTo>
                  <a:pt x="1609344" y="46990"/>
                </a:lnTo>
                <a:lnTo>
                  <a:pt x="1603235" y="44450"/>
                </a:lnTo>
                <a:lnTo>
                  <a:pt x="1604772" y="44450"/>
                </a:lnTo>
                <a:lnTo>
                  <a:pt x="1598676" y="43180"/>
                </a:lnTo>
                <a:lnTo>
                  <a:pt x="1598676" y="41910"/>
                </a:lnTo>
                <a:lnTo>
                  <a:pt x="1592580" y="40640"/>
                </a:lnTo>
                <a:lnTo>
                  <a:pt x="1589519" y="40640"/>
                </a:lnTo>
                <a:lnTo>
                  <a:pt x="1584960" y="39370"/>
                </a:lnTo>
                <a:lnTo>
                  <a:pt x="1581912" y="39370"/>
                </a:lnTo>
                <a:lnTo>
                  <a:pt x="1575803" y="40640"/>
                </a:lnTo>
                <a:lnTo>
                  <a:pt x="1569720" y="40640"/>
                </a:lnTo>
                <a:lnTo>
                  <a:pt x="1564373" y="41744"/>
                </a:lnTo>
                <a:lnTo>
                  <a:pt x="1559052" y="40640"/>
                </a:lnTo>
                <a:lnTo>
                  <a:pt x="1560576" y="41910"/>
                </a:lnTo>
                <a:lnTo>
                  <a:pt x="1554480" y="39370"/>
                </a:lnTo>
                <a:lnTo>
                  <a:pt x="1530096" y="39370"/>
                </a:lnTo>
                <a:lnTo>
                  <a:pt x="1528572" y="40640"/>
                </a:lnTo>
                <a:lnTo>
                  <a:pt x="1520952" y="41910"/>
                </a:lnTo>
                <a:lnTo>
                  <a:pt x="1514856" y="41910"/>
                </a:lnTo>
                <a:lnTo>
                  <a:pt x="1499603" y="44450"/>
                </a:lnTo>
                <a:lnTo>
                  <a:pt x="1491996" y="48260"/>
                </a:lnTo>
                <a:lnTo>
                  <a:pt x="1493520" y="46990"/>
                </a:lnTo>
                <a:lnTo>
                  <a:pt x="1485900" y="48260"/>
                </a:lnTo>
                <a:lnTo>
                  <a:pt x="1476756" y="48260"/>
                </a:lnTo>
                <a:lnTo>
                  <a:pt x="1467612" y="49530"/>
                </a:lnTo>
                <a:lnTo>
                  <a:pt x="1459992" y="50800"/>
                </a:lnTo>
                <a:lnTo>
                  <a:pt x="1452372" y="54610"/>
                </a:lnTo>
                <a:lnTo>
                  <a:pt x="1453896" y="52070"/>
                </a:lnTo>
                <a:lnTo>
                  <a:pt x="1446276" y="54610"/>
                </a:lnTo>
                <a:lnTo>
                  <a:pt x="1426464" y="54610"/>
                </a:lnTo>
                <a:lnTo>
                  <a:pt x="1420368" y="55880"/>
                </a:lnTo>
                <a:lnTo>
                  <a:pt x="1397508" y="55880"/>
                </a:lnTo>
                <a:lnTo>
                  <a:pt x="1391412" y="57150"/>
                </a:lnTo>
                <a:lnTo>
                  <a:pt x="1386827" y="57150"/>
                </a:lnTo>
                <a:lnTo>
                  <a:pt x="1368552" y="62230"/>
                </a:lnTo>
                <a:lnTo>
                  <a:pt x="1367028" y="62230"/>
                </a:lnTo>
                <a:lnTo>
                  <a:pt x="1362456" y="63500"/>
                </a:lnTo>
                <a:lnTo>
                  <a:pt x="1356360" y="64770"/>
                </a:lnTo>
                <a:lnTo>
                  <a:pt x="1357884" y="64770"/>
                </a:lnTo>
                <a:lnTo>
                  <a:pt x="1351788" y="66040"/>
                </a:lnTo>
                <a:lnTo>
                  <a:pt x="1353312" y="66040"/>
                </a:lnTo>
                <a:lnTo>
                  <a:pt x="1341120" y="69850"/>
                </a:lnTo>
                <a:lnTo>
                  <a:pt x="1336535" y="69850"/>
                </a:lnTo>
                <a:lnTo>
                  <a:pt x="1331976" y="71120"/>
                </a:lnTo>
                <a:lnTo>
                  <a:pt x="1322819" y="71120"/>
                </a:lnTo>
                <a:lnTo>
                  <a:pt x="1316736" y="72390"/>
                </a:lnTo>
                <a:lnTo>
                  <a:pt x="1307592" y="72390"/>
                </a:lnTo>
                <a:lnTo>
                  <a:pt x="1310627" y="73660"/>
                </a:lnTo>
                <a:lnTo>
                  <a:pt x="1304544" y="71120"/>
                </a:lnTo>
                <a:lnTo>
                  <a:pt x="1299972" y="69850"/>
                </a:lnTo>
                <a:lnTo>
                  <a:pt x="1296911" y="67310"/>
                </a:lnTo>
                <a:lnTo>
                  <a:pt x="1293876" y="66040"/>
                </a:lnTo>
                <a:lnTo>
                  <a:pt x="1284719" y="66040"/>
                </a:lnTo>
                <a:lnTo>
                  <a:pt x="1280160" y="64770"/>
                </a:lnTo>
                <a:lnTo>
                  <a:pt x="1281684" y="66040"/>
                </a:lnTo>
                <a:lnTo>
                  <a:pt x="1277112" y="63500"/>
                </a:lnTo>
                <a:lnTo>
                  <a:pt x="1278636" y="63500"/>
                </a:lnTo>
                <a:lnTo>
                  <a:pt x="1274064" y="62230"/>
                </a:lnTo>
                <a:lnTo>
                  <a:pt x="1269492" y="58420"/>
                </a:lnTo>
                <a:lnTo>
                  <a:pt x="1264920" y="57150"/>
                </a:lnTo>
                <a:lnTo>
                  <a:pt x="1263396" y="55880"/>
                </a:lnTo>
                <a:lnTo>
                  <a:pt x="1258811" y="54610"/>
                </a:lnTo>
                <a:lnTo>
                  <a:pt x="1260335" y="54610"/>
                </a:lnTo>
                <a:lnTo>
                  <a:pt x="1255776" y="52070"/>
                </a:lnTo>
                <a:lnTo>
                  <a:pt x="1254252" y="52070"/>
                </a:lnTo>
                <a:lnTo>
                  <a:pt x="1245108" y="49530"/>
                </a:lnTo>
                <a:lnTo>
                  <a:pt x="1243584" y="48260"/>
                </a:lnTo>
                <a:lnTo>
                  <a:pt x="1239012" y="46990"/>
                </a:lnTo>
                <a:lnTo>
                  <a:pt x="1237488" y="46990"/>
                </a:lnTo>
                <a:lnTo>
                  <a:pt x="1231392" y="44450"/>
                </a:lnTo>
                <a:lnTo>
                  <a:pt x="1226820" y="44450"/>
                </a:lnTo>
                <a:lnTo>
                  <a:pt x="1217676" y="41910"/>
                </a:lnTo>
                <a:lnTo>
                  <a:pt x="1216152" y="41910"/>
                </a:lnTo>
                <a:lnTo>
                  <a:pt x="1210043" y="40640"/>
                </a:lnTo>
                <a:lnTo>
                  <a:pt x="1211580" y="41910"/>
                </a:lnTo>
                <a:lnTo>
                  <a:pt x="1199388" y="39370"/>
                </a:lnTo>
                <a:lnTo>
                  <a:pt x="1194803" y="38100"/>
                </a:lnTo>
                <a:lnTo>
                  <a:pt x="1196327" y="38100"/>
                </a:lnTo>
                <a:lnTo>
                  <a:pt x="1190244" y="35560"/>
                </a:lnTo>
                <a:lnTo>
                  <a:pt x="1176528" y="31750"/>
                </a:lnTo>
                <a:lnTo>
                  <a:pt x="1175004" y="31750"/>
                </a:lnTo>
                <a:lnTo>
                  <a:pt x="1170419" y="29210"/>
                </a:lnTo>
                <a:lnTo>
                  <a:pt x="1171943" y="31750"/>
                </a:lnTo>
                <a:lnTo>
                  <a:pt x="1165860" y="27940"/>
                </a:lnTo>
                <a:lnTo>
                  <a:pt x="1164336" y="27940"/>
                </a:lnTo>
                <a:lnTo>
                  <a:pt x="1158227" y="26670"/>
                </a:lnTo>
                <a:lnTo>
                  <a:pt x="1156703" y="26670"/>
                </a:lnTo>
                <a:lnTo>
                  <a:pt x="1150620" y="25400"/>
                </a:lnTo>
                <a:lnTo>
                  <a:pt x="1152144" y="25400"/>
                </a:lnTo>
                <a:lnTo>
                  <a:pt x="1146035" y="24130"/>
                </a:lnTo>
                <a:lnTo>
                  <a:pt x="1138428" y="24130"/>
                </a:lnTo>
                <a:lnTo>
                  <a:pt x="1126236" y="20320"/>
                </a:lnTo>
                <a:lnTo>
                  <a:pt x="1124712" y="19050"/>
                </a:lnTo>
                <a:lnTo>
                  <a:pt x="1106411" y="19050"/>
                </a:lnTo>
                <a:lnTo>
                  <a:pt x="1100328" y="17780"/>
                </a:lnTo>
                <a:lnTo>
                  <a:pt x="1080503" y="17780"/>
                </a:lnTo>
                <a:lnTo>
                  <a:pt x="1074420" y="16510"/>
                </a:lnTo>
                <a:lnTo>
                  <a:pt x="1056119" y="16510"/>
                </a:lnTo>
                <a:lnTo>
                  <a:pt x="1042403" y="20320"/>
                </a:lnTo>
                <a:lnTo>
                  <a:pt x="1040892" y="20320"/>
                </a:lnTo>
                <a:lnTo>
                  <a:pt x="1036320" y="21590"/>
                </a:lnTo>
                <a:lnTo>
                  <a:pt x="1034796" y="21590"/>
                </a:lnTo>
                <a:lnTo>
                  <a:pt x="1030211" y="24130"/>
                </a:lnTo>
                <a:lnTo>
                  <a:pt x="1028700" y="25400"/>
                </a:lnTo>
                <a:lnTo>
                  <a:pt x="1024128" y="27940"/>
                </a:lnTo>
                <a:lnTo>
                  <a:pt x="1024128" y="26670"/>
                </a:lnTo>
                <a:lnTo>
                  <a:pt x="1014984" y="33020"/>
                </a:lnTo>
                <a:lnTo>
                  <a:pt x="1016508" y="33020"/>
                </a:lnTo>
                <a:lnTo>
                  <a:pt x="1011936" y="34290"/>
                </a:lnTo>
                <a:lnTo>
                  <a:pt x="1008888" y="34290"/>
                </a:lnTo>
                <a:lnTo>
                  <a:pt x="1005827" y="35560"/>
                </a:lnTo>
                <a:lnTo>
                  <a:pt x="996696" y="40640"/>
                </a:lnTo>
                <a:lnTo>
                  <a:pt x="998220" y="40640"/>
                </a:lnTo>
                <a:lnTo>
                  <a:pt x="992111" y="41910"/>
                </a:lnTo>
                <a:lnTo>
                  <a:pt x="987552" y="41910"/>
                </a:lnTo>
                <a:lnTo>
                  <a:pt x="982980" y="43180"/>
                </a:lnTo>
                <a:lnTo>
                  <a:pt x="981443" y="43180"/>
                </a:lnTo>
                <a:lnTo>
                  <a:pt x="967727" y="48260"/>
                </a:lnTo>
                <a:lnTo>
                  <a:pt x="967727" y="46990"/>
                </a:lnTo>
                <a:lnTo>
                  <a:pt x="961644" y="48260"/>
                </a:lnTo>
                <a:lnTo>
                  <a:pt x="957072" y="48260"/>
                </a:lnTo>
                <a:lnTo>
                  <a:pt x="952500" y="49530"/>
                </a:lnTo>
                <a:lnTo>
                  <a:pt x="932688" y="49530"/>
                </a:lnTo>
                <a:lnTo>
                  <a:pt x="928116" y="50800"/>
                </a:lnTo>
                <a:lnTo>
                  <a:pt x="926592" y="50800"/>
                </a:lnTo>
                <a:lnTo>
                  <a:pt x="920496" y="49530"/>
                </a:lnTo>
                <a:lnTo>
                  <a:pt x="917448" y="49530"/>
                </a:lnTo>
                <a:lnTo>
                  <a:pt x="908304" y="46990"/>
                </a:lnTo>
                <a:lnTo>
                  <a:pt x="903732" y="43180"/>
                </a:lnTo>
                <a:lnTo>
                  <a:pt x="897636" y="43180"/>
                </a:lnTo>
                <a:lnTo>
                  <a:pt x="893064" y="41910"/>
                </a:lnTo>
                <a:lnTo>
                  <a:pt x="894588" y="41910"/>
                </a:lnTo>
                <a:lnTo>
                  <a:pt x="885444" y="39370"/>
                </a:lnTo>
                <a:lnTo>
                  <a:pt x="883920" y="38100"/>
                </a:lnTo>
                <a:lnTo>
                  <a:pt x="880872" y="35560"/>
                </a:lnTo>
                <a:lnTo>
                  <a:pt x="880872" y="38100"/>
                </a:lnTo>
                <a:lnTo>
                  <a:pt x="877824" y="35560"/>
                </a:lnTo>
                <a:lnTo>
                  <a:pt x="876300" y="34290"/>
                </a:lnTo>
                <a:lnTo>
                  <a:pt x="870204" y="33020"/>
                </a:lnTo>
                <a:lnTo>
                  <a:pt x="868680" y="31750"/>
                </a:lnTo>
                <a:lnTo>
                  <a:pt x="864108" y="29210"/>
                </a:lnTo>
                <a:lnTo>
                  <a:pt x="851916" y="26670"/>
                </a:lnTo>
                <a:lnTo>
                  <a:pt x="844296" y="26670"/>
                </a:lnTo>
                <a:lnTo>
                  <a:pt x="836676" y="25400"/>
                </a:lnTo>
                <a:lnTo>
                  <a:pt x="838200" y="25400"/>
                </a:lnTo>
                <a:lnTo>
                  <a:pt x="830580" y="24130"/>
                </a:lnTo>
                <a:lnTo>
                  <a:pt x="821436" y="24130"/>
                </a:lnTo>
                <a:lnTo>
                  <a:pt x="812292" y="21590"/>
                </a:lnTo>
                <a:lnTo>
                  <a:pt x="813816" y="21590"/>
                </a:lnTo>
                <a:lnTo>
                  <a:pt x="804672" y="20320"/>
                </a:lnTo>
                <a:lnTo>
                  <a:pt x="803148" y="20320"/>
                </a:lnTo>
                <a:lnTo>
                  <a:pt x="794004" y="19050"/>
                </a:lnTo>
                <a:lnTo>
                  <a:pt x="784860" y="19050"/>
                </a:lnTo>
                <a:lnTo>
                  <a:pt x="769620" y="16510"/>
                </a:lnTo>
                <a:lnTo>
                  <a:pt x="757428" y="16510"/>
                </a:lnTo>
                <a:lnTo>
                  <a:pt x="751192" y="17538"/>
                </a:lnTo>
                <a:lnTo>
                  <a:pt x="743712" y="16510"/>
                </a:lnTo>
                <a:lnTo>
                  <a:pt x="719328" y="16510"/>
                </a:lnTo>
                <a:lnTo>
                  <a:pt x="711708" y="17780"/>
                </a:lnTo>
                <a:lnTo>
                  <a:pt x="693420" y="17780"/>
                </a:lnTo>
                <a:lnTo>
                  <a:pt x="685800" y="16510"/>
                </a:lnTo>
                <a:lnTo>
                  <a:pt x="675132" y="16510"/>
                </a:lnTo>
                <a:lnTo>
                  <a:pt x="667512" y="17780"/>
                </a:lnTo>
                <a:lnTo>
                  <a:pt x="638556" y="17780"/>
                </a:lnTo>
                <a:lnTo>
                  <a:pt x="630936" y="19050"/>
                </a:lnTo>
                <a:lnTo>
                  <a:pt x="605028" y="19050"/>
                </a:lnTo>
                <a:lnTo>
                  <a:pt x="600456" y="20320"/>
                </a:lnTo>
                <a:lnTo>
                  <a:pt x="573024" y="20320"/>
                </a:lnTo>
                <a:lnTo>
                  <a:pt x="568452" y="21590"/>
                </a:lnTo>
                <a:lnTo>
                  <a:pt x="565404" y="21590"/>
                </a:lnTo>
                <a:lnTo>
                  <a:pt x="560832" y="20320"/>
                </a:lnTo>
                <a:lnTo>
                  <a:pt x="562356" y="21590"/>
                </a:lnTo>
                <a:lnTo>
                  <a:pt x="557784" y="20320"/>
                </a:lnTo>
                <a:lnTo>
                  <a:pt x="556260" y="19050"/>
                </a:lnTo>
                <a:lnTo>
                  <a:pt x="544055" y="19050"/>
                </a:lnTo>
                <a:lnTo>
                  <a:pt x="541020" y="17780"/>
                </a:lnTo>
                <a:lnTo>
                  <a:pt x="536448" y="16510"/>
                </a:lnTo>
                <a:lnTo>
                  <a:pt x="534924" y="16510"/>
                </a:lnTo>
                <a:lnTo>
                  <a:pt x="530352" y="13970"/>
                </a:lnTo>
                <a:lnTo>
                  <a:pt x="530352" y="16510"/>
                </a:lnTo>
                <a:lnTo>
                  <a:pt x="525780" y="13970"/>
                </a:lnTo>
                <a:lnTo>
                  <a:pt x="527304" y="13970"/>
                </a:lnTo>
                <a:lnTo>
                  <a:pt x="522732" y="12700"/>
                </a:lnTo>
                <a:lnTo>
                  <a:pt x="524256" y="12700"/>
                </a:lnTo>
                <a:lnTo>
                  <a:pt x="518160" y="11430"/>
                </a:lnTo>
                <a:lnTo>
                  <a:pt x="519684" y="11430"/>
                </a:lnTo>
                <a:lnTo>
                  <a:pt x="513588" y="8890"/>
                </a:lnTo>
                <a:lnTo>
                  <a:pt x="512051" y="8890"/>
                </a:lnTo>
                <a:lnTo>
                  <a:pt x="499872" y="3810"/>
                </a:lnTo>
                <a:lnTo>
                  <a:pt x="492252" y="3810"/>
                </a:lnTo>
                <a:lnTo>
                  <a:pt x="477012" y="1270"/>
                </a:lnTo>
                <a:lnTo>
                  <a:pt x="470916" y="1270"/>
                </a:lnTo>
                <a:lnTo>
                  <a:pt x="467855" y="0"/>
                </a:lnTo>
                <a:lnTo>
                  <a:pt x="408432" y="0"/>
                </a:lnTo>
                <a:lnTo>
                  <a:pt x="400812" y="1270"/>
                </a:lnTo>
                <a:lnTo>
                  <a:pt x="387096" y="1270"/>
                </a:lnTo>
                <a:lnTo>
                  <a:pt x="379476" y="2540"/>
                </a:lnTo>
                <a:lnTo>
                  <a:pt x="339852" y="2540"/>
                </a:lnTo>
                <a:lnTo>
                  <a:pt x="332232" y="1270"/>
                </a:lnTo>
                <a:lnTo>
                  <a:pt x="312420" y="1270"/>
                </a:lnTo>
                <a:lnTo>
                  <a:pt x="304800" y="2540"/>
                </a:lnTo>
                <a:lnTo>
                  <a:pt x="297180" y="2540"/>
                </a:lnTo>
                <a:lnTo>
                  <a:pt x="278892" y="5080"/>
                </a:lnTo>
                <a:lnTo>
                  <a:pt x="277355" y="5080"/>
                </a:lnTo>
                <a:lnTo>
                  <a:pt x="262128" y="8890"/>
                </a:lnTo>
                <a:lnTo>
                  <a:pt x="254508" y="8890"/>
                </a:lnTo>
                <a:lnTo>
                  <a:pt x="246888" y="11430"/>
                </a:lnTo>
                <a:lnTo>
                  <a:pt x="239255" y="12700"/>
                </a:lnTo>
                <a:lnTo>
                  <a:pt x="237744" y="12700"/>
                </a:lnTo>
                <a:lnTo>
                  <a:pt x="230124" y="13970"/>
                </a:lnTo>
                <a:lnTo>
                  <a:pt x="224028" y="16510"/>
                </a:lnTo>
                <a:lnTo>
                  <a:pt x="222504" y="17780"/>
                </a:lnTo>
                <a:lnTo>
                  <a:pt x="204216" y="21590"/>
                </a:lnTo>
                <a:lnTo>
                  <a:pt x="199644" y="24130"/>
                </a:lnTo>
                <a:lnTo>
                  <a:pt x="187452" y="24130"/>
                </a:lnTo>
                <a:lnTo>
                  <a:pt x="181356" y="25400"/>
                </a:lnTo>
                <a:lnTo>
                  <a:pt x="170688" y="25400"/>
                </a:lnTo>
                <a:lnTo>
                  <a:pt x="164592" y="24130"/>
                </a:lnTo>
                <a:lnTo>
                  <a:pt x="150876" y="24130"/>
                </a:lnTo>
                <a:lnTo>
                  <a:pt x="144780" y="25400"/>
                </a:lnTo>
                <a:lnTo>
                  <a:pt x="131051" y="25400"/>
                </a:lnTo>
                <a:lnTo>
                  <a:pt x="124955" y="26670"/>
                </a:lnTo>
                <a:lnTo>
                  <a:pt x="118859" y="29210"/>
                </a:lnTo>
                <a:lnTo>
                  <a:pt x="120396" y="29210"/>
                </a:lnTo>
                <a:lnTo>
                  <a:pt x="114300" y="31750"/>
                </a:lnTo>
                <a:lnTo>
                  <a:pt x="117348" y="29210"/>
                </a:lnTo>
                <a:lnTo>
                  <a:pt x="112776" y="31750"/>
                </a:lnTo>
                <a:lnTo>
                  <a:pt x="105156" y="31750"/>
                </a:lnTo>
                <a:lnTo>
                  <a:pt x="103632" y="33020"/>
                </a:lnTo>
                <a:lnTo>
                  <a:pt x="99060" y="35560"/>
                </a:lnTo>
                <a:lnTo>
                  <a:pt x="100584" y="34290"/>
                </a:lnTo>
                <a:lnTo>
                  <a:pt x="96012" y="35560"/>
                </a:lnTo>
                <a:lnTo>
                  <a:pt x="88392" y="35560"/>
                </a:lnTo>
                <a:lnTo>
                  <a:pt x="88392" y="38100"/>
                </a:lnTo>
                <a:lnTo>
                  <a:pt x="83820" y="38100"/>
                </a:lnTo>
                <a:lnTo>
                  <a:pt x="82296" y="39370"/>
                </a:lnTo>
                <a:lnTo>
                  <a:pt x="79248" y="40640"/>
                </a:lnTo>
                <a:lnTo>
                  <a:pt x="77724" y="40640"/>
                </a:lnTo>
                <a:lnTo>
                  <a:pt x="74663" y="41910"/>
                </a:lnTo>
                <a:lnTo>
                  <a:pt x="70104" y="41910"/>
                </a:lnTo>
                <a:lnTo>
                  <a:pt x="67056" y="43180"/>
                </a:lnTo>
                <a:lnTo>
                  <a:pt x="65532" y="43180"/>
                </a:lnTo>
                <a:lnTo>
                  <a:pt x="62484" y="44450"/>
                </a:lnTo>
                <a:lnTo>
                  <a:pt x="59436" y="44450"/>
                </a:lnTo>
                <a:lnTo>
                  <a:pt x="57912" y="46990"/>
                </a:lnTo>
                <a:lnTo>
                  <a:pt x="54851" y="48260"/>
                </a:lnTo>
                <a:lnTo>
                  <a:pt x="53340" y="48260"/>
                </a:lnTo>
                <a:lnTo>
                  <a:pt x="47244" y="54610"/>
                </a:lnTo>
                <a:lnTo>
                  <a:pt x="47244" y="52070"/>
                </a:lnTo>
                <a:lnTo>
                  <a:pt x="44196" y="55880"/>
                </a:lnTo>
                <a:lnTo>
                  <a:pt x="42659" y="55880"/>
                </a:lnTo>
                <a:lnTo>
                  <a:pt x="36563" y="62230"/>
                </a:lnTo>
                <a:lnTo>
                  <a:pt x="34137" y="65278"/>
                </a:lnTo>
                <a:lnTo>
                  <a:pt x="30467" y="67310"/>
                </a:lnTo>
                <a:lnTo>
                  <a:pt x="30467" y="69850"/>
                </a:lnTo>
                <a:lnTo>
                  <a:pt x="27432" y="71120"/>
                </a:lnTo>
                <a:lnTo>
                  <a:pt x="22860" y="71120"/>
                </a:lnTo>
                <a:lnTo>
                  <a:pt x="19812" y="69850"/>
                </a:lnTo>
                <a:lnTo>
                  <a:pt x="16751" y="69850"/>
                </a:lnTo>
                <a:lnTo>
                  <a:pt x="15240" y="67310"/>
                </a:lnTo>
                <a:lnTo>
                  <a:pt x="12192" y="67310"/>
                </a:lnTo>
                <a:lnTo>
                  <a:pt x="9144" y="66040"/>
                </a:lnTo>
                <a:lnTo>
                  <a:pt x="8382" y="66040"/>
                </a:lnTo>
                <a:lnTo>
                  <a:pt x="7620" y="64770"/>
                </a:lnTo>
                <a:lnTo>
                  <a:pt x="7620" y="63500"/>
                </a:lnTo>
                <a:lnTo>
                  <a:pt x="3048" y="63500"/>
                </a:lnTo>
                <a:lnTo>
                  <a:pt x="0" y="66040"/>
                </a:lnTo>
                <a:lnTo>
                  <a:pt x="1524" y="69850"/>
                </a:lnTo>
                <a:lnTo>
                  <a:pt x="4559" y="76200"/>
                </a:lnTo>
                <a:lnTo>
                  <a:pt x="7620" y="78740"/>
                </a:lnTo>
                <a:lnTo>
                  <a:pt x="10655" y="80010"/>
                </a:lnTo>
                <a:lnTo>
                  <a:pt x="12192" y="81280"/>
                </a:lnTo>
                <a:lnTo>
                  <a:pt x="15240" y="82550"/>
                </a:lnTo>
                <a:lnTo>
                  <a:pt x="19812" y="82550"/>
                </a:lnTo>
                <a:lnTo>
                  <a:pt x="22860" y="85090"/>
                </a:lnTo>
                <a:lnTo>
                  <a:pt x="28956" y="85090"/>
                </a:lnTo>
                <a:lnTo>
                  <a:pt x="32004" y="82550"/>
                </a:lnTo>
                <a:lnTo>
                  <a:pt x="33528" y="82550"/>
                </a:lnTo>
                <a:lnTo>
                  <a:pt x="39624" y="80010"/>
                </a:lnTo>
                <a:lnTo>
                  <a:pt x="41148" y="78740"/>
                </a:lnTo>
                <a:lnTo>
                  <a:pt x="42659" y="77470"/>
                </a:lnTo>
                <a:lnTo>
                  <a:pt x="44196" y="77470"/>
                </a:lnTo>
                <a:lnTo>
                  <a:pt x="53340" y="69850"/>
                </a:lnTo>
                <a:lnTo>
                  <a:pt x="51816" y="69850"/>
                </a:lnTo>
                <a:lnTo>
                  <a:pt x="58674" y="66040"/>
                </a:lnTo>
                <a:lnTo>
                  <a:pt x="60960" y="64770"/>
                </a:lnTo>
                <a:lnTo>
                  <a:pt x="59436" y="64770"/>
                </a:lnTo>
                <a:lnTo>
                  <a:pt x="62484" y="63500"/>
                </a:lnTo>
                <a:lnTo>
                  <a:pt x="62484" y="64770"/>
                </a:lnTo>
                <a:lnTo>
                  <a:pt x="64008" y="63500"/>
                </a:lnTo>
                <a:lnTo>
                  <a:pt x="68567" y="62230"/>
                </a:lnTo>
                <a:lnTo>
                  <a:pt x="71628" y="59690"/>
                </a:lnTo>
                <a:lnTo>
                  <a:pt x="70104" y="62230"/>
                </a:lnTo>
                <a:lnTo>
                  <a:pt x="73152" y="59690"/>
                </a:lnTo>
                <a:lnTo>
                  <a:pt x="74663" y="59690"/>
                </a:lnTo>
                <a:lnTo>
                  <a:pt x="77724" y="58420"/>
                </a:lnTo>
                <a:lnTo>
                  <a:pt x="82296" y="58420"/>
                </a:lnTo>
                <a:lnTo>
                  <a:pt x="85344" y="57150"/>
                </a:lnTo>
                <a:lnTo>
                  <a:pt x="86855" y="57150"/>
                </a:lnTo>
                <a:lnTo>
                  <a:pt x="91440" y="55880"/>
                </a:lnTo>
                <a:lnTo>
                  <a:pt x="89916" y="55880"/>
                </a:lnTo>
                <a:lnTo>
                  <a:pt x="92951" y="54610"/>
                </a:lnTo>
                <a:lnTo>
                  <a:pt x="100584" y="54610"/>
                </a:lnTo>
                <a:lnTo>
                  <a:pt x="105156" y="52070"/>
                </a:lnTo>
                <a:lnTo>
                  <a:pt x="108204" y="50800"/>
                </a:lnTo>
                <a:lnTo>
                  <a:pt x="112776" y="49530"/>
                </a:lnTo>
                <a:lnTo>
                  <a:pt x="118859" y="48260"/>
                </a:lnTo>
                <a:lnTo>
                  <a:pt x="120396" y="48260"/>
                </a:lnTo>
                <a:lnTo>
                  <a:pt x="124955" y="46990"/>
                </a:lnTo>
                <a:lnTo>
                  <a:pt x="126492" y="46990"/>
                </a:lnTo>
                <a:lnTo>
                  <a:pt x="131051" y="44450"/>
                </a:lnTo>
                <a:lnTo>
                  <a:pt x="129540" y="44450"/>
                </a:lnTo>
                <a:lnTo>
                  <a:pt x="135636" y="43180"/>
                </a:lnTo>
                <a:lnTo>
                  <a:pt x="146304" y="43180"/>
                </a:lnTo>
                <a:lnTo>
                  <a:pt x="152400" y="41910"/>
                </a:lnTo>
                <a:lnTo>
                  <a:pt x="161544" y="41910"/>
                </a:lnTo>
                <a:lnTo>
                  <a:pt x="169151" y="43180"/>
                </a:lnTo>
                <a:lnTo>
                  <a:pt x="188976" y="43180"/>
                </a:lnTo>
                <a:lnTo>
                  <a:pt x="195059" y="41910"/>
                </a:lnTo>
                <a:lnTo>
                  <a:pt x="202692" y="41910"/>
                </a:lnTo>
                <a:lnTo>
                  <a:pt x="220980" y="38100"/>
                </a:lnTo>
                <a:lnTo>
                  <a:pt x="228600" y="34290"/>
                </a:lnTo>
                <a:lnTo>
                  <a:pt x="227076" y="34290"/>
                </a:lnTo>
                <a:lnTo>
                  <a:pt x="234696" y="33020"/>
                </a:lnTo>
                <a:lnTo>
                  <a:pt x="236220" y="33020"/>
                </a:lnTo>
                <a:lnTo>
                  <a:pt x="243840" y="29210"/>
                </a:lnTo>
                <a:lnTo>
                  <a:pt x="242316" y="31750"/>
                </a:lnTo>
                <a:lnTo>
                  <a:pt x="257556" y="26670"/>
                </a:lnTo>
                <a:lnTo>
                  <a:pt x="257556" y="27940"/>
                </a:lnTo>
                <a:lnTo>
                  <a:pt x="265176" y="26670"/>
                </a:lnTo>
                <a:lnTo>
                  <a:pt x="272796" y="25400"/>
                </a:lnTo>
                <a:lnTo>
                  <a:pt x="281940" y="24130"/>
                </a:lnTo>
                <a:lnTo>
                  <a:pt x="289560" y="24130"/>
                </a:lnTo>
                <a:lnTo>
                  <a:pt x="298704" y="21590"/>
                </a:lnTo>
                <a:lnTo>
                  <a:pt x="306324" y="21590"/>
                </a:lnTo>
                <a:lnTo>
                  <a:pt x="313944" y="20320"/>
                </a:lnTo>
                <a:lnTo>
                  <a:pt x="329184" y="20320"/>
                </a:lnTo>
                <a:lnTo>
                  <a:pt x="335280" y="21590"/>
                </a:lnTo>
                <a:lnTo>
                  <a:pt x="336804" y="21590"/>
                </a:lnTo>
                <a:lnTo>
                  <a:pt x="344424" y="24130"/>
                </a:lnTo>
                <a:lnTo>
                  <a:pt x="359651" y="24130"/>
                </a:lnTo>
                <a:lnTo>
                  <a:pt x="367284" y="21590"/>
                </a:lnTo>
                <a:lnTo>
                  <a:pt x="367284" y="24130"/>
                </a:lnTo>
                <a:lnTo>
                  <a:pt x="373380" y="24130"/>
                </a:lnTo>
                <a:lnTo>
                  <a:pt x="381000" y="21590"/>
                </a:lnTo>
                <a:lnTo>
                  <a:pt x="396240" y="21590"/>
                </a:lnTo>
                <a:lnTo>
                  <a:pt x="402336" y="20320"/>
                </a:lnTo>
                <a:lnTo>
                  <a:pt x="466344" y="20320"/>
                </a:lnTo>
                <a:lnTo>
                  <a:pt x="473951" y="21590"/>
                </a:lnTo>
                <a:lnTo>
                  <a:pt x="481584" y="21590"/>
                </a:lnTo>
                <a:lnTo>
                  <a:pt x="489204" y="24130"/>
                </a:lnTo>
                <a:lnTo>
                  <a:pt x="487680" y="24130"/>
                </a:lnTo>
                <a:lnTo>
                  <a:pt x="495300" y="25400"/>
                </a:lnTo>
                <a:lnTo>
                  <a:pt x="493776" y="25400"/>
                </a:lnTo>
                <a:lnTo>
                  <a:pt x="505955" y="27940"/>
                </a:lnTo>
                <a:lnTo>
                  <a:pt x="504444" y="27940"/>
                </a:lnTo>
                <a:lnTo>
                  <a:pt x="510540" y="29210"/>
                </a:lnTo>
                <a:lnTo>
                  <a:pt x="515112" y="33020"/>
                </a:lnTo>
                <a:lnTo>
                  <a:pt x="516636" y="33020"/>
                </a:lnTo>
                <a:lnTo>
                  <a:pt x="519684" y="34290"/>
                </a:lnTo>
                <a:lnTo>
                  <a:pt x="521208" y="34290"/>
                </a:lnTo>
                <a:lnTo>
                  <a:pt x="530352" y="38100"/>
                </a:lnTo>
                <a:lnTo>
                  <a:pt x="528828" y="35560"/>
                </a:lnTo>
                <a:lnTo>
                  <a:pt x="537972" y="39370"/>
                </a:lnTo>
                <a:lnTo>
                  <a:pt x="539496" y="40640"/>
                </a:lnTo>
                <a:lnTo>
                  <a:pt x="551688" y="40640"/>
                </a:lnTo>
                <a:lnTo>
                  <a:pt x="554736" y="41910"/>
                </a:lnTo>
                <a:lnTo>
                  <a:pt x="562356" y="41910"/>
                </a:lnTo>
                <a:lnTo>
                  <a:pt x="563880" y="43180"/>
                </a:lnTo>
                <a:lnTo>
                  <a:pt x="569976" y="41910"/>
                </a:lnTo>
                <a:lnTo>
                  <a:pt x="595884" y="41910"/>
                </a:lnTo>
                <a:lnTo>
                  <a:pt x="601980" y="40640"/>
                </a:lnTo>
                <a:lnTo>
                  <a:pt x="618744" y="40640"/>
                </a:lnTo>
                <a:lnTo>
                  <a:pt x="624840" y="39370"/>
                </a:lnTo>
                <a:lnTo>
                  <a:pt x="661416" y="39370"/>
                </a:lnTo>
                <a:lnTo>
                  <a:pt x="669036" y="38100"/>
                </a:lnTo>
                <a:lnTo>
                  <a:pt x="682752" y="38100"/>
                </a:lnTo>
                <a:lnTo>
                  <a:pt x="690372" y="39370"/>
                </a:lnTo>
                <a:lnTo>
                  <a:pt x="713232" y="39370"/>
                </a:lnTo>
                <a:lnTo>
                  <a:pt x="722376" y="38100"/>
                </a:lnTo>
                <a:lnTo>
                  <a:pt x="729996" y="35560"/>
                </a:lnTo>
                <a:lnTo>
                  <a:pt x="734568" y="35560"/>
                </a:lnTo>
                <a:lnTo>
                  <a:pt x="742188" y="38100"/>
                </a:lnTo>
                <a:lnTo>
                  <a:pt x="752856" y="38100"/>
                </a:lnTo>
                <a:lnTo>
                  <a:pt x="760476" y="35560"/>
                </a:lnTo>
                <a:lnTo>
                  <a:pt x="765048" y="35560"/>
                </a:lnTo>
                <a:lnTo>
                  <a:pt x="772668" y="38100"/>
                </a:lnTo>
                <a:lnTo>
                  <a:pt x="774192" y="39370"/>
                </a:lnTo>
                <a:lnTo>
                  <a:pt x="783336" y="39370"/>
                </a:lnTo>
                <a:lnTo>
                  <a:pt x="792480" y="40640"/>
                </a:lnTo>
                <a:lnTo>
                  <a:pt x="800100" y="40640"/>
                </a:lnTo>
                <a:lnTo>
                  <a:pt x="809244" y="43180"/>
                </a:lnTo>
                <a:lnTo>
                  <a:pt x="818388" y="43180"/>
                </a:lnTo>
                <a:lnTo>
                  <a:pt x="827532" y="44450"/>
                </a:lnTo>
                <a:lnTo>
                  <a:pt x="835152" y="44450"/>
                </a:lnTo>
                <a:lnTo>
                  <a:pt x="841248" y="46990"/>
                </a:lnTo>
                <a:lnTo>
                  <a:pt x="847344" y="46990"/>
                </a:lnTo>
                <a:lnTo>
                  <a:pt x="853440" y="48260"/>
                </a:lnTo>
                <a:lnTo>
                  <a:pt x="851916" y="48260"/>
                </a:lnTo>
                <a:lnTo>
                  <a:pt x="864108" y="50800"/>
                </a:lnTo>
                <a:lnTo>
                  <a:pt x="862584" y="50800"/>
                </a:lnTo>
                <a:lnTo>
                  <a:pt x="867156" y="52070"/>
                </a:lnTo>
                <a:lnTo>
                  <a:pt x="871728" y="55880"/>
                </a:lnTo>
                <a:lnTo>
                  <a:pt x="873252" y="55880"/>
                </a:lnTo>
                <a:lnTo>
                  <a:pt x="877824" y="57150"/>
                </a:lnTo>
                <a:lnTo>
                  <a:pt x="886968" y="62230"/>
                </a:lnTo>
                <a:lnTo>
                  <a:pt x="888492" y="62230"/>
                </a:lnTo>
                <a:lnTo>
                  <a:pt x="893051" y="63500"/>
                </a:lnTo>
                <a:lnTo>
                  <a:pt x="896112" y="63500"/>
                </a:lnTo>
                <a:lnTo>
                  <a:pt x="902208" y="64770"/>
                </a:lnTo>
                <a:lnTo>
                  <a:pt x="906780" y="66040"/>
                </a:lnTo>
                <a:lnTo>
                  <a:pt x="911352" y="69850"/>
                </a:lnTo>
                <a:lnTo>
                  <a:pt x="917448" y="69850"/>
                </a:lnTo>
                <a:lnTo>
                  <a:pt x="917448" y="71120"/>
                </a:lnTo>
                <a:lnTo>
                  <a:pt x="950976" y="71120"/>
                </a:lnTo>
                <a:lnTo>
                  <a:pt x="955535" y="69850"/>
                </a:lnTo>
                <a:lnTo>
                  <a:pt x="958596" y="69850"/>
                </a:lnTo>
                <a:lnTo>
                  <a:pt x="964692" y="67310"/>
                </a:lnTo>
                <a:lnTo>
                  <a:pt x="970788" y="67310"/>
                </a:lnTo>
                <a:lnTo>
                  <a:pt x="976884" y="66040"/>
                </a:lnTo>
                <a:lnTo>
                  <a:pt x="981443" y="64770"/>
                </a:lnTo>
                <a:lnTo>
                  <a:pt x="987552" y="63500"/>
                </a:lnTo>
                <a:lnTo>
                  <a:pt x="992111" y="63500"/>
                </a:lnTo>
                <a:lnTo>
                  <a:pt x="996696" y="62230"/>
                </a:lnTo>
                <a:lnTo>
                  <a:pt x="998220" y="62230"/>
                </a:lnTo>
                <a:lnTo>
                  <a:pt x="1004303" y="59690"/>
                </a:lnTo>
                <a:lnTo>
                  <a:pt x="1005827" y="58420"/>
                </a:lnTo>
                <a:lnTo>
                  <a:pt x="1010412" y="57150"/>
                </a:lnTo>
                <a:lnTo>
                  <a:pt x="1014984" y="54610"/>
                </a:lnTo>
                <a:lnTo>
                  <a:pt x="1013460" y="55880"/>
                </a:lnTo>
                <a:lnTo>
                  <a:pt x="1018019" y="54610"/>
                </a:lnTo>
                <a:lnTo>
                  <a:pt x="1019543" y="54610"/>
                </a:lnTo>
                <a:lnTo>
                  <a:pt x="1024128" y="50800"/>
                </a:lnTo>
                <a:lnTo>
                  <a:pt x="1025652" y="50800"/>
                </a:lnTo>
                <a:lnTo>
                  <a:pt x="1039368" y="41910"/>
                </a:lnTo>
                <a:lnTo>
                  <a:pt x="1037844" y="43180"/>
                </a:lnTo>
                <a:lnTo>
                  <a:pt x="1042403" y="41910"/>
                </a:lnTo>
                <a:lnTo>
                  <a:pt x="1040892" y="41910"/>
                </a:lnTo>
                <a:lnTo>
                  <a:pt x="1046988" y="40640"/>
                </a:lnTo>
                <a:lnTo>
                  <a:pt x="1056119" y="38100"/>
                </a:lnTo>
                <a:lnTo>
                  <a:pt x="1092708" y="38100"/>
                </a:lnTo>
                <a:lnTo>
                  <a:pt x="1098804" y="39370"/>
                </a:lnTo>
                <a:lnTo>
                  <a:pt x="1103376" y="39370"/>
                </a:lnTo>
                <a:lnTo>
                  <a:pt x="1107935" y="40640"/>
                </a:lnTo>
                <a:lnTo>
                  <a:pt x="1120127" y="40640"/>
                </a:lnTo>
                <a:lnTo>
                  <a:pt x="1126236" y="41910"/>
                </a:lnTo>
                <a:lnTo>
                  <a:pt x="1127760" y="41910"/>
                </a:lnTo>
                <a:lnTo>
                  <a:pt x="1133843" y="43180"/>
                </a:lnTo>
                <a:lnTo>
                  <a:pt x="1135380" y="43180"/>
                </a:lnTo>
                <a:lnTo>
                  <a:pt x="1141476" y="44450"/>
                </a:lnTo>
                <a:lnTo>
                  <a:pt x="1139952" y="44450"/>
                </a:lnTo>
                <a:lnTo>
                  <a:pt x="1147572" y="46990"/>
                </a:lnTo>
                <a:lnTo>
                  <a:pt x="1153668" y="46990"/>
                </a:lnTo>
                <a:lnTo>
                  <a:pt x="1159764" y="48260"/>
                </a:lnTo>
                <a:lnTo>
                  <a:pt x="1158227" y="48260"/>
                </a:lnTo>
                <a:lnTo>
                  <a:pt x="1162812" y="49530"/>
                </a:lnTo>
                <a:lnTo>
                  <a:pt x="1164336" y="50800"/>
                </a:lnTo>
                <a:lnTo>
                  <a:pt x="1170419" y="52070"/>
                </a:lnTo>
                <a:lnTo>
                  <a:pt x="1175004" y="54610"/>
                </a:lnTo>
                <a:lnTo>
                  <a:pt x="1179576" y="54610"/>
                </a:lnTo>
                <a:lnTo>
                  <a:pt x="1188720" y="57150"/>
                </a:lnTo>
                <a:lnTo>
                  <a:pt x="1190244" y="58420"/>
                </a:lnTo>
                <a:lnTo>
                  <a:pt x="1196327" y="58420"/>
                </a:lnTo>
                <a:lnTo>
                  <a:pt x="1205484" y="62230"/>
                </a:lnTo>
                <a:lnTo>
                  <a:pt x="1207008" y="62230"/>
                </a:lnTo>
                <a:lnTo>
                  <a:pt x="1213104" y="63500"/>
                </a:lnTo>
                <a:lnTo>
                  <a:pt x="1211580" y="62230"/>
                </a:lnTo>
                <a:lnTo>
                  <a:pt x="1220711" y="64770"/>
                </a:lnTo>
                <a:lnTo>
                  <a:pt x="1222235" y="66040"/>
                </a:lnTo>
                <a:lnTo>
                  <a:pt x="1228344" y="66040"/>
                </a:lnTo>
                <a:lnTo>
                  <a:pt x="1234427" y="67310"/>
                </a:lnTo>
                <a:lnTo>
                  <a:pt x="1232903" y="67310"/>
                </a:lnTo>
                <a:lnTo>
                  <a:pt x="1237488" y="69850"/>
                </a:lnTo>
                <a:lnTo>
                  <a:pt x="1235964" y="67310"/>
                </a:lnTo>
                <a:lnTo>
                  <a:pt x="1242060" y="71120"/>
                </a:lnTo>
                <a:lnTo>
                  <a:pt x="1243584" y="71120"/>
                </a:lnTo>
                <a:lnTo>
                  <a:pt x="1248143" y="72390"/>
                </a:lnTo>
                <a:lnTo>
                  <a:pt x="1246619" y="72390"/>
                </a:lnTo>
                <a:lnTo>
                  <a:pt x="1260335" y="77470"/>
                </a:lnTo>
                <a:lnTo>
                  <a:pt x="1258811" y="77470"/>
                </a:lnTo>
                <a:lnTo>
                  <a:pt x="1263396" y="80010"/>
                </a:lnTo>
                <a:lnTo>
                  <a:pt x="1267968" y="81280"/>
                </a:lnTo>
                <a:lnTo>
                  <a:pt x="1267968" y="82550"/>
                </a:lnTo>
                <a:lnTo>
                  <a:pt x="1274064" y="85090"/>
                </a:lnTo>
                <a:lnTo>
                  <a:pt x="1275588" y="85090"/>
                </a:lnTo>
                <a:lnTo>
                  <a:pt x="1280160" y="86360"/>
                </a:lnTo>
                <a:lnTo>
                  <a:pt x="1281684" y="86360"/>
                </a:lnTo>
                <a:lnTo>
                  <a:pt x="1286243" y="87630"/>
                </a:lnTo>
                <a:lnTo>
                  <a:pt x="1290066" y="87630"/>
                </a:lnTo>
                <a:lnTo>
                  <a:pt x="1292352" y="88900"/>
                </a:lnTo>
                <a:lnTo>
                  <a:pt x="1293876" y="88900"/>
                </a:lnTo>
                <a:lnTo>
                  <a:pt x="1298435" y="90170"/>
                </a:lnTo>
                <a:lnTo>
                  <a:pt x="1296911" y="90170"/>
                </a:lnTo>
                <a:lnTo>
                  <a:pt x="1306068" y="93980"/>
                </a:lnTo>
                <a:lnTo>
                  <a:pt x="1313688" y="93980"/>
                </a:lnTo>
                <a:lnTo>
                  <a:pt x="1318260" y="92710"/>
                </a:lnTo>
                <a:lnTo>
                  <a:pt x="1336535" y="92710"/>
                </a:lnTo>
                <a:lnTo>
                  <a:pt x="1341120" y="90170"/>
                </a:lnTo>
                <a:lnTo>
                  <a:pt x="1345692" y="90170"/>
                </a:lnTo>
                <a:lnTo>
                  <a:pt x="1347203" y="88900"/>
                </a:lnTo>
                <a:lnTo>
                  <a:pt x="1351788" y="87630"/>
                </a:lnTo>
                <a:lnTo>
                  <a:pt x="1357884" y="87630"/>
                </a:lnTo>
                <a:lnTo>
                  <a:pt x="1370076" y="82550"/>
                </a:lnTo>
                <a:lnTo>
                  <a:pt x="1374635" y="81280"/>
                </a:lnTo>
                <a:lnTo>
                  <a:pt x="1373111" y="81280"/>
                </a:lnTo>
                <a:lnTo>
                  <a:pt x="1379220" y="80010"/>
                </a:lnTo>
                <a:lnTo>
                  <a:pt x="1383792" y="80010"/>
                </a:lnTo>
                <a:lnTo>
                  <a:pt x="1389888" y="78740"/>
                </a:lnTo>
                <a:lnTo>
                  <a:pt x="1391412" y="78740"/>
                </a:lnTo>
                <a:lnTo>
                  <a:pt x="1395984" y="77470"/>
                </a:lnTo>
                <a:lnTo>
                  <a:pt x="1421892" y="77470"/>
                </a:lnTo>
                <a:lnTo>
                  <a:pt x="1427988" y="76200"/>
                </a:lnTo>
                <a:lnTo>
                  <a:pt x="1447800" y="76200"/>
                </a:lnTo>
                <a:lnTo>
                  <a:pt x="1455420" y="73660"/>
                </a:lnTo>
                <a:lnTo>
                  <a:pt x="1456944" y="73660"/>
                </a:lnTo>
                <a:lnTo>
                  <a:pt x="1472184" y="71120"/>
                </a:lnTo>
                <a:lnTo>
                  <a:pt x="1481328" y="69850"/>
                </a:lnTo>
                <a:lnTo>
                  <a:pt x="1488935" y="69850"/>
                </a:lnTo>
                <a:lnTo>
                  <a:pt x="1496568" y="67310"/>
                </a:lnTo>
                <a:lnTo>
                  <a:pt x="1498092" y="67310"/>
                </a:lnTo>
                <a:lnTo>
                  <a:pt x="1504188" y="66040"/>
                </a:lnTo>
                <a:lnTo>
                  <a:pt x="1511808" y="64770"/>
                </a:lnTo>
                <a:lnTo>
                  <a:pt x="1517904" y="63500"/>
                </a:lnTo>
                <a:lnTo>
                  <a:pt x="1527035" y="63500"/>
                </a:lnTo>
                <a:lnTo>
                  <a:pt x="1534668" y="59690"/>
                </a:lnTo>
                <a:lnTo>
                  <a:pt x="1548384" y="59690"/>
                </a:lnTo>
                <a:lnTo>
                  <a:pt x="1556004" y="62230"/>
                </a:lnTo>
                <a:lnTo>
                  <a:pt x="1557528" y="62230"/>
                </a:lnTo>
                <a:lnTo>
                  <a:pt x="1563611" y="63500"/>
                </a:lnTo>
                <a:lnTo>
                  <a:pt x="1565135" y="63500"/>
                </a:lnTo>
                <a:lnTo>
                  <a:pt x="1571244" y="62230"/>
                </a:lnTo>
                <a:lnTo>
                  <a:pt x="1578864" y="62230"/>
                </a:lnTo>
                <a:lnTo>
                  <a:pt x="1583436" y="60325"/>
                </a:lnTo>
                <a:lnTo>
                  <a:pt x="1588008" y="62230"/>
                </a:lnTo>
                <a:lnTo>
                  <a:pt x="1584960" y="59690"/>
                </a:lnTo>
                <a:lnTo>
                  <a:pt x="1591043" y="63500"/>
                </a:lnTo>
                <a:lnTo>
                  <a:pt x="1595628" y="64770"/>
                </a:lnTo>
                <a:lnTo>
                  <a:pt x="1597152" y="66040"/>
                </a:lnTo>
                <a:lnTo>
                  <a:pt x="1604772" y="67310"/>
                </a:lnTo>
                <a:lnTo>
                  <a:pt x="1603235" y="67310"/>
                </a:lnTo>
                <a:lnTo>
                  <a:pt x="1609344" y="69850"/>
                </a:lnTo>
                <a:lnTo>
                  <a:pt x="1610868" y="69850"/>
                </a:lnTo>
                <a:lnTo>
                  <a:pt x="1615427" y="71120"/>
                </a:lnTo>
                <a:lnTo>
                  <a:pt x="1621536" y="72390"/>
                </a:lnTo>
                <a:lnTo>
                  <a:pt x="1620012" y="72390"/>
                </a:lnTo>
                <a:lnTo>
                  <a:pt x="1626108" y="76200"/>
                </a:lnTo>
                <a:lnTo>
                  <a:pt x="1626108" y="73660"/>
                </a:lnTo>
                <a:lnTo>
                  <a:pt x="1632204" y="78740"/>
                </a:lnTo>
                <a:lnTo>
                  <a:pt x="1636776" y="80010"/>
                </a:lnTo>
                <a:lnTo>
                  <a:pt x="1642872" y="81280"/>
                </a:lnTo>
                <a:lnTo>
                  <a:pt x="1647444" y="82550"/>
                </a:lnTo>
                <a:lnTo>
                  <a:pt x="1653527" y="85090"/>
                </a:lnTo>
                <a:lnTo>
                  <a:pt x="1652003" y="85090"/>
                </a:lnTo>
                <a:lnTo>
                  <a:pt x="1658112" y="86360"/>
                </a:lnTo>
                <a:lnTo>
                  <a:pt x="1662684" y="87630"/>
                </a:lnTo>
                <a:lnTo>
                  <a:pt x="1667256" y="87630"/>
                </a:lnTo>
                <a:lnTo>
                  <a:pt x="1671828" y="88900"/>
                </a:lnTo>
                <a:lnTo>
                  <a:pt x="1670304" y="88900"/>
                </a:lnTo>
                <a:lnTo>
                  <a:pt x="1673352" y="90170"/>
                </a:lnTo>
                <a:lnTo>
                  <a:pt x="1674876" y="90170"/>
                </a:lnTo>
                <a:lnTo>
                  <a:pt x="1679435" y="92697"/>
                </a:lnTo>
                <a:lnTo>
                  <a:pt x="1685544" y="92710"/>
                </a:lnTo>
                <a:lnTo>
                  <a:pt x="1694688" y="95250"/>
                </a:lnTo>
                <a:lnTo>
                  <a:pt x="1700784" y="97790"/>
                </a:lnTo>
                <a:lnTo>
                  <a:pt x="1702308" y="97790"/>
                </a:lnTo>
                <a:lnTo>
                  <a:pt x="1706880" y="100330"/>
                </a:lnTo>
                <a:lnTo>
                  <a:pt x="1714500" y="100330"/>
                </a:lnTo>
                <a:lnTo>
                  <a:pt x="1719072" y="101600"/>
                </a:lnTo>
                <a:lnTo>
                  <a:pt x="1720596" y="101600"/>
                </a:lnTo>
                <a:lnTo>
                  <a:pt x="1725168" y="102870"/>
                </a:lnTo>
                <a:lnTo>
                  <a:pt x="1731264" y="102870"/>
                </a:lnTo>
                <a:lnTo>
                  <a:pt x="1735836" y="104140"/>
                </a:lnTo>
                <a:lnTo>
                  <a:pt x="1743456" y="104140"/>
                </a:lnTo>
                <a:lnTo>
                  <a:pt x="1748028" y="105410"/>
                </a:lnTo>
                <a:lnTo>
                  <a:pt x="1796796" y="105410"/>
                </a:lnTo>
                <a:lnTo>
                  <a:pt x="1802892" y="104140"/>
                </a:lnTo>
                <a:lnTo>
                  <a:pt x="1824228" y="104140"/>
                </a:lnTo>
                <a:lnTo>
                  <a:pt x="1842503" y="100330"/>
                </a:lnTo>
                <a:lnTo>
                  <a:pt x="1857756" y="100330"/>
                </a:lnTo>
                <a:lnTo>
                  <a:pt x="1862328" y="97790"/>
                </a:lnTo>
                <a:lnTo>
                  <a:pt x="1885188" y="97790"/>
                </a:lnTo>
                <a:lnTo>
                  <a:pt x="1886712" y="96520"/>
                </a:lnTo>
                <a:lnTo>
                  <a:pt x="1891284" y="96520"/>
                </a:lnTo>
                <a:lnTo>
                  <a:pt x="1897380" y="95250"/>
                </a:lnTo>
                <a:lnTo>
                  <a:pt x="1908048" y="95250"/>
                </a:lnTo>
                <a:lnTo>
                  <a:pt x="1914144" y="93980"/>
                </a:lnTo>
                <a:lnTo>
                  <a:pt x="1915668" y="93980"/>
                </a:lnTo>
                <a:lnTo>
                  <a:pt x="1921764" y="92710"/>
                </a:lnTo>
                <a:lnTo>
                  <a:pt x="1933956" y="92710"/>
                </a:lnTo>
                <a:lnTo>
                  <a:pt x="1941576" y="90170"/>
                </a:lnTo>
                <a:lnTo>
                  <a:pt x="1950720" y="90170"/>
                </a:lnTo>
                <a:lnTo>
                  <a:pt x="1950720" y="88900"/>
                </a:lnTo>
                <a:lnTo>
                  <a:pt x="1958327" y="88900"/>
                </a:lnTo>
                <a:lnTo>
                  <a:pt x="1973580" y="86360"/>
                </a:lnTo>
                <a:lnTo>
                  <a:pt x="2013204" y="86360"/>
                </a:lnTo>
                <a:lnTo>
                  <a:pt x="2017776" y="87630"/>
                </a:lnTo>
                <a:lnTo>
                  <a:pt x="2020811" y="87630"/>
                </a:lnTo>
                <a:lnTo>
                  <a:pt x="2025396" y="88900"/>
                </a:lnTo>
                <a:lnTo>
                  <a:pt x="2023872" y="87630"/>
                </a:lnTo>
                <a:lnTo>
                  <a:pt x="2042160" y="93980"/>
                </a:lnTo>
                <a:lnTo>
                  <a:pt x="2046719" y="93980"/>
                </a:lnTo>
                <a:lnTo>
                  <a:pt x="2051304" y="95250"/>
                </a:lnTo>
                <a:lnTo>
                  <a:pt x="2049780" y="93980"/>
                </a:lnTo>
                <a:lnTo>
                  <a:pt x="2054352" y="95250"/>
                </a:lnTo>
                <a:lnTo>
                  <a:pt x="2051304" y="95250"/>
                </a:lnTo>
                <a:lnTo>
                  <a:pt x="2055876" y="96520"/>
                </a:lnTo>
                <a:lnTo>
                  <a:pt x="2054352" y="96520"/>
                </a:lnTo>
                <a:lnTo>
                  <a:pt x="2058911" y="100330"/>
                </a:lnTo>
                <a:lnTo>
                  <a:pt x="2061972" y="101600"/>
                </a:lnTo>
                <a:lnTo>
                  <a:pt x="2063496" y="102870"/>
                </a:lnTo>
                <a:lnTo>
                  <a:pt x="2066544" y="104140"/>
                </a:lnTo>
                <a:lnTo>
                  <a:pt x="2068068" y="104140"/>
                </a:lnTo>
                <a:lnTo>
                  <a:pt x="2077212" y="109220"/>
                </a:lnTo>
                <a:lnTo>
                  <a:pt x="2078736" y="110490"/>
                </a:lnTo>
                <a:lnTo>
                  <a:pt x="2081784" y="110490"/>
                </a:lnTo>
                <a:lnTo>
                  <a:pt x="2237219" y="110490"/>
                </a:lnTo>
                <a:lnTo>
                  <a:pt x="2243328" y="109220"/>
                </a:lnTo>
                <a:lnTo>
                  <a:pt x="2247900" y="109220"/>
                </a:lnTo>
                <a:lnTo>
                  <a:pt x="2253996" y="107950"/>
                </a:lnTo>
                <a:lnTo>
                  <a:pt x="2261603" y="107950"/>
                </a:lnTo>
                <a:lnTo>
                  <a:pt x="2267712" y="105410"/>
                </a:lnTo>
                <a:lnTo>
                  <a:pt x="2279904" y="105410"/>
                </a:lnTo>
                <a:lnTo>
                  <a:pt x="2287511" y="104140"/>
                </a:lnTo>
                <a:lnTo>
                  <a:pt x="2299703" y="104140"/>
                </a:lnTo>
                <a:lnTo>
                  <a:pt x="2305812" y="102870"/>
                </a:lnTo>
                <a:lnTo>
                  <a:pt x="2324100" y="102870"/>
                </a:lnTo>
                <a:lnTo>
                  <a:pt x="2328672" y="101600"/>
                </a:lnTo>
                <a:lnTo>
                  <a:pt x="2331720" y="101600"/>
                </a:lnTo>
                <a:lnTo>
                  <a:pt x="2336292" y="100330"/>
                </a:lnTo>
                <a:lnTo>
                  <a:pt x="2340864" y="100330"/>
                </a:lnTo>
                <a:lnTo>
                  <a:pt x="2346960" y="97790"/>
                </a:lnTo>
                <a:lnTo>
                  <a:pt x="2345436" y="100330"/>
                </a:lnTo>
                <a:lnTo>
                  <a:pt x="2353056" y="97790"/>
                </a:lnTo>
                <a:lnTo>
                  <a:pt x="2375903" y="97790"/>
                </a:lnTo>
                <a:lnTo>
                  <a:pt x="2382012" y="100330"/>
                </a:lnTo>
                <a:lnTo>
                  <a:pt x="2386584" y="100330"/>
                </a:lnTo>
                <a:lnTo>
                  <a:pt x="2392680" y="101600"/>
                </a:lnTo>
                <a:lnTo>
                  <a:pt x="2391156" y="101600"/>
                </a:lnTo>
                <a:lnTo>
                  <a:pt x="2403348" y="104140"/>
                </a:lnTo>
                <a:lnTo>
                  <a:pt x="2401811" y="104140"/>
                </a:lnTo>
                <a:lnTo>
                  <a:pt x="2406396" y="105410"/>
                </a:lnTo>
                <a:lnTo>
                  <a:pt x="2407920" y="105410"/>
                </a:lnTo>
                <a:lnTo>
                  <a:pt x="2412492" y="109220"/>
                </a:lnTo>
                <a:lnTo>
                  <a:pt x="2412492" y="107950"/>
                </a:lnTo>
                <a:lnTo>
                  <a:pt x="2418588" y="110490"/>
                </a:lnTo>
                <a:lnTo>
                  <a:pt x="2420112" y="110490"/>
                </a:lnTo>
                <a:lnTo>
                  <a:pt x="2426208" y="111760"/>
                </a:lnTo>
                <a:lnTo>
                  <a:pt x="2424684" y="111760"/>
                </a:lnTo>
                <a:lnTo>
                  <a:pt x="2432304" y="114300"/>
                </a:lnTo>
                <a:lnTo>
                  <a:pt x="2438400" y="115570"/>
                </a:lnTo>
                <a:lnTo>
                  <a:pt x="2446020" y="116840"/>
                </a:lnTo>
                <a:lnTo>
                  <a:pt x="2444496" y="116840"/>
                </a:lnTo>
                <a:lnTo>
                  <a:pt x="2452103" y="118110"/>
                </a:lnTo>
                <a:lnTo>
                  <a:pt x="2453640" y="118110"/>
                </a:lnTo>
                <a:lnTo>
                  <a:pt x="2459736" y="119380"/>
                </a:lnTo>
                <a:lnTo>
                  <a:pt x="2467356" y="120650"/>
                </a:lnTo>
                <a:lnTo>
                  <a:pt x="2474976" y="120650"/>
                </a:lnTo>
                <a:lnTo>
                  <a:pt x="2481072" y="123190"/>
                </a:lnTo>
                <a:lnTo>
                  <a:pt x="2491740" y="123190"/>
                </a:lnTo>
                <a:lnTo>
                  <a:pt x="2497836" y="124460"/>
                </a:lnTo>
                <a:lnTo>
                  <a:pt x="2500884" y="124460"/>
                </a:lnTo>
                <a:lnTo>
                  <a:pt x="2506980" y="125730"/>
                </a:lnTo>
                <a:lnTo>
                  <a:pt x="2505456" y="125730"/>
                </a:lnTo>
                <a:lnTo>
                  <a:pt x="2511552" y="127000"/>
                </a:lnTo>
                <a:lnTo>
                  <a:pt x="2516111" y="127000"/>
                </a:lnTo>
                <a:lnTo>
                  <a:pt x="2520696" y="128270"/>
                </a:lnTo>
                <a:lnTo>
                  <a:pt x="2519172" y="127000"/>
                </a:lnTo>
                <a:lnTo>
                  <a:pt x="2525268" y="128270"/>
                </a:lnTo>
                <a:lnTo>
                  <a:pt x="2523744" y="128270"/>
                </a:lnTo>
                <a:lnTo>
                  <a:pt x="2528303" y="130810"/>
                </a:lnTo>
                <a:lnTo>
                  <a:pt x="2534412" y="130810"/>
                </a:lnTo>
                <a:lnTo>
                  <a:pt x="2538984" y="132080"/>
                </a:lnTo>
                <a:lnTo>
                  <a:pt x="2537460" y="132080"/>
                </a:lnTo>
                <a:lnTo>
                  <a:pt x="2542032" y="133350"/>
                </a:lnTo>
                <a:lnTo>
                  <a:pt x="2546604" y="133350"/>
                </a:lnTo>
                <a:lnTo>
                  <a:pt x="2548128" y="134620"/>
                </a:lnTo>
                <a:lnTo>
                  <a:pt x="2555748" y="134620"/>
                </a:lnTo>
                <a:lnTo>
                  <a:pt x="2560320" y="133350"/>
                </a:lnTo>
                <a:lnTo>
                  <a:pt x="2561844" y="133350"/>
                </a:lnTo>
                <a:lnTo>
                  <a:pt x="2566403" y="132080"/>
                </a:lnTo>
                <a:lnTo>
                  <a:pt x="2570988" y="132080"/>
                </a:lnTo>
                <a:lnTo>
                  <a:pt x="2575560" y="130810"/>
                </a:lnTo>
                <a:lnTo>
                  <a:pt x="2586228" y="130810"/>
                </a:lnTo>
                <a:lnTo>
                  <a:pt x="2592311" y="128270"/>
                </a:lnTo>
                <a:lnTo>
                  <a:pt x="2598420" y="128270"/>
                </a:lnTo>
                <a:lnTo>
                  <a:pt x="2610612" y="125730"/>
                </a:lnTo>
                <a:lnTo>
                  <a:pt x="2612136" y="125730"/>
                </a:lnTo>
                <a:lnTo>
                  <a:pt x="2618232" y="124460"/>
                </a:lnTo>
                <a:lnTo>
                  <a:pt x="2616708" y="124460"/>
                </a:lnTo>
                <a:lnTo>
                  <a:pt x="2634996" y="119380"/>
                </a:lnTo>
                <a:lnTo>
                  <a:pt x="2641092" y="119380"/>
                </a:lnTo>
                <a:lnTo>
                  <a:pt x="2647188" y="118110"/>
                </a:lnTo>
                <a:lnTo>
                  <a:pt x="2656332" y="114300"/>
                </a:lnTo>
                <a:lnTo>
                  <a:pt x="2665476" y="109220"/>
                </a:lnTo>
                <a:lnTo>
                  <a:pt x="2671572" y="105410"/>
                </a:lnTo>
                <a:lnTo>
                  <a:pt x="2670048" y="107950"/>
                </a:lnTo>
                <a:lnTo>
                  <a:pt x="2676144" y="104140"/>
                </a:lnTo>
                <a:lnTo>
                  <a:pt x="2674620" y="104140"/>
                </a:lnTo>
                <a:lnTo>
                  <a:pt x="2680703" y="102870"/>
                </a:lnTo>
                <a:lnTo>
                  <a:pt x="2685288" y="101600"/>
                </a:lnTo>
                <a:lnTo>
                  <a:pt x="2686812" y="101600"/>
                </a:lnTo>
                <a:lnTo>
                  <a:pt x="2691384" y="97790"/>
                </a:lnTo>
                <a:lnTo>
                  <a:pt x="2692908" y="97790"/>
                </a:lnTo>
                <a:lnTo>
                  <a:pt x="2699004" y="95250"/>
                </a:lnTo>
                <a:lnTo>
                  <a:pt x="2697480" y="95250"/>
                </a:lnTo>
                <a:lnTo>
                  <a:pt x="2703576" y="93980"/>
                </a:lnTo>
                <a:lnTo>
                  <a:pt x="2705100" y="93980"/>
                </a:lnTo>
                <a:lnTo>
                  <a:pt x="2706624" y="92710"/>
                </a:lnTo>
                <a:lnTo>
                  <a:pt x="2711196" y="90170"/>
                </a:lnTo>
                <a:lnTo>
                  <a:pt x="2715768" y="90170"/>
                </a:lnTo>
                <a:lnTo>
                  <a:pt x="2715768" y="88900"/>
                </a:lnTo>
                <a:lnTo>
                  <a:pt x="2720340" y="88900"/>
                </a:lnTo>
                <a:lnTo>
                  <a:pt x="2724912" y="87630"/>
                </a:lnTo>
                <a:lnTo>
                  <a:pt x="2734056" y="87630"/>
                </a:lnTo>
                <a:lnTo>
                  <a:pt x="2740152" y="86360"/>
                </a:lnTo>
                <a:lnTo>
                  <a:pt x="2744724" y="86360"/>
                </a:lnTo>
                <a:lnTo>
                  <a:pt x="2749461" y="85369"/>
                </a:lnTo>
                <a:lnTo>
                  <a:pt x="2755392" y="86360"/>
                </a:lnTo>
                <a:lnTo>
                  <a:pt x="2761488" y="86360"/>
                </a:lnTo>
                <a:lnTo>
                  <a:pt x="2769108" y="87630"/>
                </a:lnTo>
                <a:lnTo>
                  <a:pt x="2775204" y="87630"/>
                </a:lnTo>
                <a:lnTo>
                  <a:pt x="2781300" y="88900"/>
                </a:lnTo>
                <a:lnTo>
                  <a:pt x="2788920" y="88900"/>
                </a:lnTo>
                <a:lnTo>
                  <a:pt x="2796540" y="90170"/>
                </a:lnTo>
                <a:lnTo>
                  <a:pt x="2802636" y="88900"/>
                </a:lnTo>
                <a:lnTo>
                  <a:pt x="2820924" y="88900"/>
                </a:lnTo>
                <a:lnTo>
                  <a:pt x="2827020" y="87630"/>
                </a:lnTo>
                <a:lnTo>
                  <a:pt x="2831592" y="87630"/>
                </a:lnTo>
                <a:lnTo>
                  <a:pt x="2837688" y="88900"/>
                </a:lnTo>
                <a:lnTo>
                  <a:pt x="2842260" y="88900"/>
                </a:lnTo>
                <a:lnTo>
                  <a:pt x="2842260" y="90170"/>
                </a:lnTo>
                <a:lnTo>
                  <a:pt x="2848356" y="90170"/>
                </a:lnTo>
                <a:lnTo>
                  <a:pt x="2852915" y="92697"/>
                </a:lnTo>
                <a:lnTo>
                  <a:pt x="2859024" y="93980"/>
                </a:lnTo>
                <a:lnTo>
                  <a:pt x="2857500" y="93980"/>
                </a:lnTo>
                <a:lnTo>
                  <a:pt x="2863596" y="95250"/>
                </a:lnTo>
                <a:lnTo>
                  <a:pt x="2865120" y="95250"/>
                </a:lnTo>
                <a:lnTo>
                  <a:pt x="2877312" y="97790"/>
                </a:lnTo>
                <a:lnTo>
                  <a:pt x="2881884" y="97790"/>
                </a:lnTo>
                <a:lnTo>
                  <a:pt x="2887980" y="100330"/>
                </a:lnTo>
                <a:lnTo>
                  <a:pt x="2886456" y="100330"/>
                </a:lnTo>
                <a:lnTo>
                  <a:pt x="2892552" y="101600"/>
                </a:lnTo>
                <a:lnTo>
                  <a:pt x="2894076" y="101600"/>
                </a:lnTo>
                <a:lnTo>
                  <a:pt x="2898648" y="104140"/>
                </a:lnTo>
                <a:lnTo>
                  <a:pt x="2900172" y="104140"/>
                </a:lnTo>
                <a:lnTo>
                  <a:pt x="2906268" y="105410"/>
                </a:lnTo>
                <a:lnTo>
                  <a:pt x="2907792" y="105410"/>
                </a:lnTo>
                <a:lnTo>
                  <a:pt x="2913888" y="107950"/>
                </a:lnTo>
                <a:lnTo>
                  <a:pt x="2913888" y="105410"/>
                </a:lnTo>
                <a:lnTo>
                  <a:pt x="2926080" y="109220"/>
                </a:lnTo>
                <a:lnTo>
                  <a:pt x="2951988" y="109220"/>
                </a:lnTo>
                <a:lnTo>
                  <a:pt x="2959608" y="107950"/>
                </a:lnTo>
                <a:lnTo>
                  <a:pt x="2967228" y="107950"/>
                </a:lnTo>
                <a:lnTo>
                  <a:pt x="2973324" y="105410"/>
                </a:lnTo>
                <a:lnTo>
                  <a:pt x="2974848" y="105410"/>
                </a:lnTo>
                <a:lnTo>
                  <a:pt x="2999232" y="100330"/>
                </a:lnTo>
                <a:lnTo>
                  <a:pt x="2999232" y="101600"/>
                </a:lnTo>
                <a:lnTo>
                  <a:pt x="3005328" y="100330"/>
                </a:lnTo>
                <a:lnTo>
                  <a:pt x="3008376" y="100330"/>
                </a:lnTo>
                <a:lnTo>
                  <a:pt x="3020568" y="93980"/>
                </a:lnTo>
                <a:lnTo>
                  <a:pt x="3026664" y="92710"/>
                </a:lnTo>
                <a:lnTo>
                  <a:pt x="3025140" y="92710"/>
                </a:lnTo>
                <a:lnTo>
                  <a:pt x="3031236" y="90170"/>
                </a:lnTo>
                <a:lnTo>
                  <a:pt x="3037332" y="90170"/>
                </a:lnTo>
                <a:lnTo>
                  <a:pt x="3049524" y="87630"/>
                </a:lnTo>
                <a:lnTo>
                  <a:pt x="3051048" y="87630"/>
                </a:lnTo>
                <a:lnTo>
                  <a:pt x="3055620" y="86360"/>
                </a:lnTo>
                <a:lnTo>
                  <a:pt x="3057144" y="86360"/>
                </a:lnTo>
                <a:lnTo>
                  <a:pt x="3063240" y="85090"/>
                </a:lnTo>
                <a:lnTo>
                  <a:pt x="3061703" y="85090"/>
                </a:lnTo>
                <a:lnTo>
                  <a:pt x="3080004" y="80010"/>
                </a:lnTo>
                <a:lnTo>
                  <a:pt x="3096768" y="80010"/>
                </a:lnTo>
                <a:lnTo>
                  <a:pt x="3101340" y="78740"/>
                </a:lnTo>
                <a:lnTo>
                  <a:pt x="3102864" y="78740"/>
                </a:lnTo>
                <a:lnTo>
                  <a:pt x="3108960" y="77470"/>
                </a:lnTo>
                <a:lnTo>
                  <a:pt x="3110484" y="77470"/>
                </a:lnTo>
                <a:lnTo>
                  <a:pt x="3115056" y="76200"/>
                </a:lnTo>
                <a:lnTo>
                  <a:pt x="3121152" y="73660"/>
                </a:lnTo>
                <a:lnTo>
                  <a:pt x="3119628" y="73660"/>
                </a:lnTo>
                <a:lnTo>
                  <a:pt x="3124200" y="72707"/>
                </a:lnTo>
                <a:lnTo>
                  <a:pt x="3128772" y="73660"/>
                </a:lnTo>
                <a:lnTo>
                  <a:pt x="3137903" y="73660"/>
                </a:lnTo>
                <a:lnTo>
                  <a:pt x="3142488" y="72390"/>
                </a:lnTo>
                <a:lnTo>
                  <a:pt x="3159252" y="72390"/>
                </a:lnTo>
                <a:lnTo>
                  <a:pt x="3163824" y="71120"/>
                </a:lnTo>
                <a:lnTo>
                  <a:pt x="3168396" y="72390"/>
                </a:lnTo>
                <a:lnTo>
                  <a:pt x="3166872" y="71120"/>
                </a:lnTo>
                <a:lnTo>
                  <a:pt x="3171444" y="73660"/>
                </a:lnTo>
                <a:lnTo>
                  <a:pt x="3172968" y="73660"/>
                </a:lnTo>
                <a:lnTo>
                  <a:pt x="3177540" y="76200"/>
                </a:lnTo>
                <a:lnTo>
                  <a:pt x="3182112" y="76200"/>
                </a:lnTo>
                <a:lnTo>
                  <a:pt x="3186684" y="77470"/>
                </a:lnTo>
                <a:lnTo>
                  <a:pt x="3185160" y="77470"/>
                </a:lnTo>
                <a:lnTo>
                  <a:pt x="3194304" y="80010"/>
                </a:lnTo>
                <a:lnTo>
                  <a:pt x="3192780" y="78740"/>
                </a:lnTo>
                <a:lnTo>
                  <a:pt x="3197352" y="81280"/>
                </a:lnTo>
                <a:lnTo>
                  <a:pt x="3198876" y="81280"/>
                </a:lnTo>
                <a:lnTo>
                  <a:pt x="3203448" y="82550"/>
                </a:lnTo>
                <a:lnTo>
                  <a:pt x="3204972" y="82550"/>
                </a:lnTo>
                <a:lnTo>
                  <a:pt x="3209544" y="85090"/>
                </a:lnTo>
                <a:lnTo>
                  <a:pt x="3208020" y="82550"/>
                </a:lnTo>
                <a:lnTo>
                  <a:pt x="3221736" y="87630"/>
                </a:lnTo>
                <a:lnTo>
                  <a:pt x="3220212" y="87630"/>
                </a:lnTo>
                <a:lnTo>
                  <a:pt x="3226308" y="88900"/>
                </a:lnTo>
                <a:lnTo>
                  <a:pt x="3226308" y="90170"/>
                </a:lnTo>
                <a:lnTo>
                  <a:pt x="3232391" y="92697"/>
                </a:lnTo>
                <a:lnTo>
                  <a:pt x="3236976" y="93980"/>
                </a:lnTo>
                <a:lnTo>
                  <a:pt x="3243072" y="95250"/>
                </a:lnTo>
                <a:lnTo>
                  <a:pt x="3247644" y="96520"/>
                </a:lnTo>
                <a:lnTo>
                  <a:pt x="3247644" y="95250"/>
                </a:lnTo>
                <a:lnTo>
                  <a:pt x="3259836" y="100330"/>
                </a:lnTo>
                <a:lnTo>
                  <a:pt x="3279648" y="100330"/>
                </a:lnTo>
                <a:lnTo>
                  <a:pt x="3282696" y="101600"/>
                </a:lnTo>
                <a:lnTo>
                  <a:pt x="3287268" y="101600"/>
                </a:lnTo>
                <a:lnTo>
                  <a:pt x="3290316" y="100330"/>
                </a:lnTo>
                <a:lnTo>
                  <a:pt x="3294888" y="97790"/>
                </a:lnTo>
                <a:lnTo>
                  <a:pt x="3291840" y="100330"/>
                </a:lnTo>
                <a:lnTo>
                  <a:pt x="3295904" y="98628"/>
                </a:lnTo>
                <a:lnTo>
                  <a:pt x="3297936" y="100330"/>
                </a:lnTo>
                <a:lnTo>
                  <a:pt x="3322320" y="100330"/>
                </a:lnTo>
                <a:lnTo>
                  <a:pt x="3325368" y="97790"/>
                </a:lnTo>
                <a:lnTo>
                  <a:pt x="3329940" y="97790"/>
                </a:lnTo>
                <a:lnTo>
                  <a:pt x="3332988" y="96520"/>
                </a:lnTo>
                <a:lnTo>
                  <a:pt x="3336036" y="96520"/>
                </a:lnTo>
                <a:lnTo>
                  <a:pt x="3340608" y="95250"/>
                </a:lnTo>
                <a:lnTo>
                  <a:pt x="3345180" y="95250"/>
                </a:lnTo>
                <a:lnTo>
                  <a:pt x="3346704" y="93980"/>
                </a:lnTo>
                <a:lnTo>
                  <a:pt x="3349752" y="92710"/>
                </a:lnTo>
                <a:lnTo>
                  <a:pt x="3351276" y="92710"/>
                </a:lnTo>
                <a:lnTo>
                  <a:pt x="3355848" y="90170"/>
                </a:lnTo>
                <a:lnTo>
                  <a:pt x="3354324" y="90170"/>
                </a:lnTo>
                <a:lnTo>
                  <a:pt x="3358896" y="88900"/>
                </a:lnTo>
                <a:lnTo>
                  <a:pt x="3361182" y="87630"/>
                </a:lnTo>
                <a:lnTo>
                  <a:pt x="3364992" y="87630"/>
                </a:lnTo>
                <a:lnTo>
                  <a:pt x="3368040" y="86360"/>
                </a:lnTo>
                <a:lnTo>
                  <a:pt x="3374123" y="86360"/>
                </a:lnTo>
                <a:lnTo>
                  <a:pt x="3377171" y="85090"/>
                </a:lnTo>
                <a:lnTo>
                  <a:pt x="3378708" y="82550"/>
                </a:lnTo>
                <a:lnTo>
                  <a:pt x="3383280" y="81280"/>
                </a:lnTo>
                <a:lnTo>
                  <a:pt x="3381756" y="81280"/>
                </a:lnTo>
                <a:lnTo>
                  <a:pt x="3386328" y="80010"/>
                </a:lnTo>
                <a:lnTo>
                  <a:pt x="3389376" y="80010"/>
                </a:lnTo>
                <a:lnTo>
                  <a:pt x="3403092" y="76200"/>
                </a:lnTo>
                <a:lnTo>
                  <a:pt x="3406140" y="73660"/>
                </a:lnTo>
                <a:lnTo>
                  <a:pt x="3407664" y="73660"/>
                </a:lnTo>
                <a:lnTo>
                  <a:pt x="3412223" y="72390"/>
                </a:lnTo>
                <a:lnTo>
                  <a:pt x="3410712" y="72390"/>
                </a:lnTo>
                <a:lnTo>
                  <a:pt x="3419856" y="69850"/>
                </a:lnTo>
                <a:lnTo>
                  <a:pt x="3421380" y="67310"/>
                </a:lnTo>
                <a:lnTo>
                  <a:pt x="3424428" y="66675"/>
                </a:lnTo>
                <a:lnTo>
                  <a:pt x="3425939" y="67310"/>
                </a:lnTo>
                <a:lnTo>
                  <a:pt x="3430524" y="69850"/>
                </a:lnTo>
                <a:lnTo>
                  <a:pt x="3444240" y="69850"/>
                </a:lnTo>
                <a:lnTo>
                  <a:pt x="3448812" y="67310"/>
                </a:lnTo>
                <a:lnTo>
                  <a:pt x="3450323" y="67310"/>
                </a:lnTo>
                <a:lnTo>
                  <a:pt x="3454908" y="66040"/>
                </a:lnTo>
                <a:lnTo>
                  <a:pt x="3459480" y="66040"/>
                </a:lnTo>
                <a:lnTo>
                  <a:pt x="3461004" y="64770"/>
                </a:lnTo>
                <a:lnTo>
                  <a:pt x="3465576" y="63500"/>
                </a:lnTo>
                <a:lnTo>
                  <a:pt x="3464039" y="64770"/>
                </a:lnTo>
                <a:lnTo>
                  <a:pt x="3468624" y="63500"/>
                </a:lnTo>
                <a:lnTo>
                  <a:pt x="3476244" y="63500"/>
                </a:lnTo>
                <a:lnTo>
                  <a:pt x="3479292" y="62230"/>
                </a:lnTo>
                <a:lnTo>
                  <a:pt x="3480816" y="62230"/>
                </a:lnTo>
                <a:lnTo>
                  <a:pt x="3485388" y="59690"/>
                </a:lnTo>
                <a:lnTo>
                  <a:pt x="3491471" y="59690"/>
                </a:lnTo>
                <a:lnTo>
                  <a:pt x="3494532" y="62230"/>
                </a:lnTo>
                <a:lnTo>
                  <a:pt x="3497580" y="62230"/>
                </a:lnTo>
                <a:lnTo>
                  <a:pt x="3561588" y="62230"/>
                </a:lnTo>
                <a:lnTo>
                  <a:pt x="3561588" y="59690"/>
                </a:lnTo>
                <a:close/>
              </a:path>
              <a:path w="4312920" h="134619">
                <a:moveTo>
                  <a:pt x="3898392" y="71120"/>
                </a:moveTo>
                <a:lnTo>
                  <a:pt x="3892296" y="69850"/>
                </a:lnTo>
                <a:lnTo>
                  <a:pt x="3887724" y="67310"/>
                </a:lnTo>
                <a:lnTo>
                  <a:pt x="3881628" y="66040"/>
                </a:lnTo>
                <a:lnTo>
                  <a:pt x="3883139" y="66040"/>
                </a:lnTo>
                <a:lnTo>
                  <a:pt x="3877056" y="63500"/>
                </a:lnTo>
                <a:lnTo>
                  <a:pt x="3875532" y="63500"/>
                </a:lnTo>
                <a:lnTo>
                  <a:pt x="3869423" y="62230"/>
                </a:lnTo>
                <a:lnTo>
                  <a:pt x="3863340" y="58420"/>
                </a:lnTo>
                <a:lnTo>
                  <a:pt x="3849624" y="58420"/>
                </a:lnTo>
                <a:lnTo>
                  <a:pt x="3842004" y="57150"/>
                </a:lnTo>
                <a:lnTo>
                  <a:pt x="3845039" y="57150"/>
                </a:lnTo>
                <a:lnTo>
                  <a:pt x="3838956" y="55880"/>
                </a:lnTo>
                <a:lnTo>
                  <a:pt x="3808476" y="55880"/>
                </a:lnTo>
                <a:lnTo>
                  <a:pt x="3802380" y="57150"/>
                </a:lnTo>
                <a:lnTo>
                  <a:pt x="3762756" y="57150"/>
                </a:lnTo>
                <a:lnTo>
                  <a:pt x="3764280" y="58420"/>
                </a:lnTo>
                <a:lnTo>
                  <a:pt x="3758171" y="57150"/>
                </a:lnTo>
                <a:lnTo>
                  <a:pt x="3707892" y="57150"/>
                </a:lnTo>
                <a:lnTo>
                  <a:pt x="3703307" y="58420"/>
                </a:lnTo>
                <a:lnTo>
                  <a:pt x="3697224" y="58420"/>
                </a:lnTo>
                <a:lnTo>
                  <a:pt x="3695687" y="59690"/>
                </a:lnTo>
                <a:lnTo>
                  <a:pt x="3686556" y="63500"/>
                </a:lnTo>
                <a:lnTo>
                  <a:pt x="3677412" y="63500"/>
                </a:lnTo>
                <a:lnTo>
                  <a:pt x="3675888" y="64770"/>
                </a:lnTo>
                <a:lnTo>
                  <a:pt x="3660648" y="64770"/>
                </a:lnTo>
                <a:lnTo>
                  <a:pt x="3657587" y="66040"/>
                </a:lnTo>
                <a:lnTo>
                  <a:pt x="3654539" y="66040"/>
                </a:lnTo>
                <a:lnTo>
                  <a:pt x="3652723" y="66802"/>
                </a:lnTo>
                <a:lnTo>
                  <a:pt x="3649980" y="66040"/>
                </a:lnTo>
                <a:lnTo>
                  <a:pt x="3648456" y="66040"/>
                </a:lnTo>
                <a:lnTo>
                  <a:pt x="3645408" y="67310"/>
                </a:lnTo>
                <a:lnTo>
                  <a:pt x="3642360" y="67310"/>
                </a:lnTo>
                <a:lnTo>
                  <a:pt x="3639312" y="69850"/>
                </a:lnTo>
                <a:lnTo>
                  <a:pt x="3633216" y="69850"/>
                </a:lnTo>
                <a:lnTo>
                  <a:pt x="3628644" y="67310"/>
                </a:lnTo>
                <a:lnTo>
                  <a:pt x="3625596" y="67310"/>
                </a:lnTo>
                <a:lnTo>
                  <a:pt x="3627107" y="69850"/>
                </a:lnTo>
                <a:lnTo>
                  <a:pt x="3622548" y="67310"/>
                </a:lnTo>
                <a:lnTo>
                  <a:pt x="3614928" y="67310"/>
                </a:lnTo>
                <a:lnTo>
                  <a:pt x="3610356" y="66040"/>
                </a:lnTo>
                <a:lnTo>
                  <a:pt x="3604260" y="66040"/>
                </a:lnTo>
                <a:lnTo>
                  <a:pt x="3599688" y="64770"/>
                </a:lnTo>
                <a:lnTo>
                  <a:pt x="3589007" y="64770"/>
                </a:lnTo>
                <a:lnTo>
                  <a:pt x="3584448" y="66040"/>
                </a:lnTo>
                <a:lnTo>
                  <a:pt x="3581387" y="66040"/>
                </a:lnTo>
                <a:lnTo>
                  <a:pt x="3581387" y="64770"/>
                </a:lnTo>
                <a:lnTo>
                  <a:pt x="3578339" y="64770"/>
                </a:lnTo>
                <a:lnTo>
                  <a:pt x="3573780" y="63500"/>
                </a:lnTo>
                <a:lnTo>
                  <a:pt x="3566160" y="63500"/>
                </a:lnTo>
                <a:lnTo>
                  <a:pt x="3499104" y="63500"/>
                </a:lnTo>
                <a:lnTo>
                  <a:pt x="3500628" y="64770"/>
                </a:lnTo>
                <a:lnTo>
                  <a:pt x="3502139" y="64770"/>
                </a:lnTo>
                <a:lnTo>
                  <a:pt x="3505187" y="66040"/>
                </a:lnTo>
                <a:lnTo>
                  <a:pt x="3511296" y="66040"/>
                </a:lnTo>
                <a:lnTo>
                  <a:pt x="3515855" y="67310"/>
                </a:lnTo>
                <a:lnTo>
                  <a:pt x="3517392" y="67310"/>
                </a:lnTo>
                <a:lnTo>
                  <a:pt x="3521964" y="69850"/>
                </a:lnTo>
                <a:lnTo>
                  <a:pt x="3525012" y="71120"/>
                </a:lnTo>
                <a:lnTo>
                  <a:pt x="3528060" y="71120"/>
                </a:lnTo>
                <a:lnTo>
                  <a:pt x="3898392" y="71120"/>
                </a:lnTo>
                <a:close/>
              </a:path>
              <a:path w="4312920" h="134619">
                <a:moveTo>
                  <a:pt x="4312907" y="86360"/>
                </a:moveTo>
                <a:lnTo>
                  <a:pt x="4311701" y="81280"/>
                </a:lnTo>
                <a:lnTo>
                  <a:pt x="4311396" y="80010"/>
                </a:lnTo>
                <a:lnTo>
                  <a:pt x="4310888" y="78740"/>
                </a:lnTo>
                <a:lnTo>
                  <a:pt x="4309872" y="76200"/>
                </a:lnTo>
                <a:lnTo>
                  <a:pt x="4305300" y="72390"/>
                </a:lnTo>
                <a:lnTo>
                  <a:pt x="4293108" y="76200"/>
                </a:lnTo>
                <a:lnTo>
                  <a:pt x="4282440" y="76200"/>
                </a:lnTo>
                <a:lnTo>
                  <a:pt x="4274807" y="77470"/>
                </a:lnTo>
                <a:lnTo>
                  <a:pt x="4268724" y="77470"/>
                </a:lnTo>
                <a:lnTo>
                  <a:pt x="4262628" y="78740"/>
                </a:lnTo>
                <a:lnTo>
                  <a:pt x="4242816" y="78740"/>
                </a:lnTo>
                <a:lnTo>
                  <a:pt x="4236707" y="77470"/>
                </a:lnTo>
                <a:lnTo>
                  <a:pt x="4233672" y="77470"/>
                </a:lnTo>
                <a:lnTo>
                  <a:pt x="4224528" y="73660"/>
                </a:lnTo>
                <a:lnTo>
                  <a:pt x="4218432" y="73660"/>
                </a:lnTo>
                <a:lnTo>
                  <a:pt x="4212323" y="71120"/>
                </a:lnTo>
                <a:lnTo>
                  <a:pt x="4210812" y="71120"/>
                </a:lnTo>
                <a:lnTo>
                  <a:pt x="4206240" y="69850"/>
                </a:lnTo>
                <a:lnTo>
                  <a:pt x="4203192" y="67310"/>
                </a:lnTo>
                <a:lnTo>
                  <a:pt x="4198607" y="67310"/>
                </a:lnTo>
                <a:lnTo>
                  <a:pt x="4189476" y="64770"/>
                </a:lnTo>
                <a:lnTo>
                  <a:pt x="4187939" y="63500"/>
                </a:lnTo>
                <a:lnTo>
                  <a:pt x="4181856" y="63500"/>
                </a:lnTo>
                <a:lnTo>
                  <a:pt x="4178808" y="62230"/>
                </a:lnTo>
                <a:lnTo>
                  <a:pt x="4171188" y="62230"/>
                </a:lnTo>
                <a:lnTo>
                  <a:pt x="4169664" y="59690"/>
                </a:lnTo>
                <a:lnTo>
                  <a:pt x="4158996" y="59690"/>
                </a:lnTo>
                <a:lnTo>
                  <a:pt x="4154424" y="62230"/>
                </a:lnTo>
                <a:lnTo>
                  <a:pt x="4148328" y="62230"/>
                </a:lnTo>
                <a:lnTo>
                  <a:pt x="4142232" y="63500"/>
                </a:lnTo>
                <a:lnTo>
                  <a:pt x="4137660" y="63500"/>
                </a:lnTo>
                <a:lnTo>
                  <a:pt x="4136123" y="64770"/>
                </a:lnTo>
                <a:lnTo>
                  <a:pt x="4130040" y="66040"/>
                </a:lnTo>
                <a:lnTo>
                  <a:pt x="4131564" y="66040"/>
                </a:lnTo>
                <a:lnTo>
                  <a:pt x="4125455" y="67310"/>
                </a:lnTo>
                <a:lnTo>
                  <a:pt x="4117848" y="69850"/>
                </a:lnTo>
                <a:lnTo>
                  <a:pt x="4111739" y="72390"/>
                </a:lnTo>
                <a:lnTo>
                  <a:pt x="4105656" y="73660"/>
                </a:lnTo>
                <a:lnTo>
                  <a:pt x="4099560" y="77470"/>
                </a:lnTo>
                <a:lnTo>
                  <a:pt x="4093464" y="78740"/>
                </a:lnTo>
                <a:lnTo>
                  <a:pt x="4087355" y="81280"/>
                </a:lnTo>
                <a:lnTo>
                  <a:pt x="4081272" y="82550"/>
                </a:lnTo>
                <a:lnTo>
                  <a:pt x="4079748" y="82550"/>
                </a:lnTo>
                <a:lnTo>
                  <a:pt x="4073639" y="86360"/>
                </a:lnTo>
                <a:lnTo>
                  <a:pt x="4066032" y="86360"/>
                </a:lnTo>
                <a:lnTo>
                  <a:pt x="4061460" y="87630"/>
                </a:lnTo>
                <a:lnTo>
                  <a:pt x="4058412" y="87630"/>
                </a:lnTo>
                <a:lnTo>
                  <a:pt x="4053840" y="88900"/>
                </a:lnTo>
                <a:lnTo>
                  <a:pt x="4056888" y="87630"/>
                </a:lnTo>
                <a:lnTo>
                  <a:pt x="4050792" y="88900"/>
                </a:lnTo>
                <a:lnTo>
                  <a:pt x="4026408" y="88900"/>
                </a:lnTo>
                <a:lnTo>
                  <a:pt x="4021823" y="87630"/>
                </a:lnTo>
                <a:lnTo>
                  <a:pt x="4014216" y="87630"/>
                </a:lnTo>
                <a:lnTo>
                  <a:pt x="4009644" y="88900"/>
                </a:lnTo>
                <a:lnTo>
                  <a:pt x="4011155" y="87630"/>
                </a:lnTo>
                <a:lnTo>
                  <a:pt x="3985260" y="87630"/>
                </a:lnTo>
                <a:lnTo>
                  <a:pt x="3980688" y="86360"/>
                </a:lnTo>
                <a:lnTo>
                  <a:pt x="3980688" y="87630"/>
                </a:lnTo>
                <a:lnTo>
                  <a:pt x="3976116" y="86360"/>
                </a:lnTo>
                <a:lnTo>
                  <a:pt x="3965448" y="86360"/>
                </a:lnTo>
                <a:lnTo>
                  <a:pt x="3959339" y="85090"/>
                </a:lnTo>
                <a:lnTo>
                  <a:pt x="3956304" y="85090"/>
                </a:lnTo>
                <a:lnTo>
                  <a:pt x="3950208" y="82550"/>
                </a:lnTo>
                <a:lnTo>
                  <a:pt x="3944112" y="82550"/>
                </a:lnTo>
                <a:lnTo>
                  <a:pt x="3931907" y="80010"/>
                </a:lnTo>
                <a:lnTo>
                  <a:pt x="3930396" y="78740"/>
                </a:lnTo>
                <a:lnTo>
                  <a:pt x="3924287" y="78740"/>
                </a:lnTo>
                <a:lnTo>
                  <a:pt x="3918204" y="77470"/>
                </a:lnTo>
                <a:lnTo>
                  <a:pt x="3919728" y="77470"/>
                </a:lnTo>
                <a:lnTo>
                  <a:pt x="3912108" y="76200"/>
                </a:lnTo>
                <a:lnTo>
                  <a:pt x="3906012" y="72390"/>
                </a:lnTo>
                <a:lnTo>
                  <a:pt x="3531108" y="72390"/>
                </a:lnTo>
                <a:lnTo>
                  <a:pt x="3534156" y="73660"/>
                </a:lnTo>
                <a:lnTo>
                  <a:pt x="3535680" y="76200"/>
                </a:lnTo>
                <a:lnTo>
                  <a:pt x="3538728" y="76200"/>
                </a:lnTo>
                <a:lnTo>
                  <a:pt x="3540239" y="77470"/>
                </a:lnTo>
                <a:lnTo>
                  <a:pt x="3543287" y="77470"/>
                </a:lnTo>
                <a:lnTo>
                  <a:pt x="3546348" y="78740"/>
                </a:lnTo>
                <a:lnTo>
                  <a:pt x="3550907" y="78740"/>
                </a:lnTo>
                <a:lnTo>
                  <a:pt x="3547872" y="77470"/>
                </a:lnTo>
                <a:lnTo>
                  <a:pt x="3552444" y="78740"/>
                </a:lnTo>
                <a:lnTo>
                  <a:pt x="3550907" y="78740"/>
                </a:lnTo>
                <a:lnTo>
                  <a:pt x="3555492" y="81280"/>
                </a:lnTo>
                <a:lnTo>
                  <a:pt x="3558540" y="82550"/>
                </a:lnTo>
                <a:lnTo>
                  <a:pt x="3561588" y="82550"/>
                </a:lnTo>
                <a:lnTo>
                  <a:pt x="3564623" y="85090"/>
                </a:lnTo>
                <a:lnTo>
                  <a:pt x="3572256" y="85090"/>
                </a:lnTo>
                <a:lnTo>
                  <a:pt x="3573780" y="86360"/>
                </a:lnTo>
                <a:lnTo>
                  <a:pt x="3581387" y="86360"/>
                </a:lnTo>
                <a:lnTo>
                  <a:pt x="3584448" y="87630"/>
                </a:lnTo>
                <a:lnTo>
                  <a:pt x="3587496" y="86360"/>
                </a:lnTo>
                <a:lnTo>
                  <a:pt x="3599688" y="86360"/>
                </a:lnTo>
                <a:lnTo>
                  <a:pt x="3604260" y="87630"/>
                </a:lnTo>
                <a:lnTo>
                  <a:pt x="3611880" y="87630"/>
                </a:lnTo>
                <a:lnTo>
                  <a:pt x="3616439" y="88900"/>
                </a:lnTo>
                <a:lnTo>
                  <a:pt x="3631692" y="88900"/>
                </a:lnTo>
                <a:lnTo>
                  <a:pt x="3634740" y="90170"/>
                </a:lnTo>
                <a:lnTo>
                  <a:pt x="3640823" y="90170"/>
                </a:lnTo>
                <a:lnTo>
                  <a:pt x="3645408" y="88900"/>
                </a:lnTo>
                <a:lnTo>
                  <a:pt x="3648456" y="87630"/>
                </a:lnTo>
                <a:lnTo>
                  <a:pt x="3646932" y="88900"/>
                </a:lnTo>
                <a:lnTo>
                  <a:pt x="3649218" y="87947"/>
                </a:lnTo>
                <a:lnTo>
                  <a:pt x="3651504" y="88900"/>
                </a:lnTo>
                <a:lnTo>
                  <a:pt x="3654539" y="88900"/>
                </a:lnTo>
                <a:lnTo>
                  <a:pt x="3656076" y="87630"/>
                </a:lnTo>
                <a:lnTo>
                  <a:pt x="3659124" y="87630"/>
                </a:lnTo>
                <a:lnTo>
                  <a:pt x="3663696" y="86360"/>
                </a:lnTo>
                <a:lnTo>
                  <a:pt x="3678923" y="86360"/>
                </a:lnTo>
                <a:lnTo>
                  <a:pt x="3681971" y="85090"/>
                </a:lnTo>
                <a:lnTo>
                  <a:pt x="3689604" y="85090"/>
                </a:lnTo>
                <a:lnTo>
                  <a:pt x="3692639" y="82550"/>
                </a:lnTo>
                <a:lnTo>
                  <a:pt x="3694176" y="82550"/>
                </a:lnTo>
                <a:lnTo>
                  <a:pt x="3703307" y="80010"/>
                </a:lnTo>
                <a:lnTo>
                  <a:pt x="3701796" y="80010"/>
                </a:lnTo>
                <a:lnTo>
                  <a:pt x="3706355" y="78740"/>
                </a:lnTo>
                <a:lnTo>
                  <a:pt x="3755123" y="78740"/>
                </a:lnTo>
                <a:lnTo>
                  <a:pt x="3761232" y="80010"/>
                </a:lnTo>
                <a:lnTo>
                  <a:pt x="3770376" y="80010"/>
                </a:lnTo>
                <a:lnTo>
                  <a:pt x="3777996" y="78740"/>
                </a:lnTo>
                <a:lnTo>
                  <a:pt x="3803904" y="78740"/>
                </a:lnTo>
                <a:lnTo>
                  <a:pt x="3809987" y="77470"/>
                </a:lnTo>
                <a:lnTo>
                  <a:pt x="3832860" y="77470"/>
                </a:lnTo>
                <a:lnTo>
                  <a:pt x="3838956" y="78740"/>
                </a:lnTo>
                <a:lnTo>
                  <a:pt x="3846576" y="78740"/>
                </a:lnTo>
                <a:lnTo>
                  <a:pt x="3846576" y="80010"/>
                </a:lnTo>
                <a:lnTo>
                  <a:pt x="3857244" y="80010"/>
                </a:lnTo>
                <a:lnTo>
                  <a:pt x="3869423" y="82550"/>
                </a:lnTo>
                <a:lnTo>
                  <a:pt x="3867912" y="82550"/>
                </a:lnTo>
                <a:lnTo>
                  <a:pt x="3874008" y="86360"/>
                </a:lnTo>
                <a:lnTo>
                  <a:pt x="3875532" y="86360"/>
                </a:lnTo>
                <a:lnTo>
                  <a:pt x="3881628" y="87630"/>
                </a:lnTo>
                <a:lnTo>
                  <a:pt x="3880104" y="87630"/>
                </a:lnTo>
                <a:lnTo>
                  <a:pt x="3886187" y="88900"/>
                </a:lnTo>
                <a:lnTo>
                  <a:pt x="3887724" y="88900"/>
                </a:lnTo>
                <a:lnTo>
                  <a:pt x="3893807" y="90170"/>
                </a:lnTo>
                <a:lnTo>
                  <a:pt x="3892296" y="90170"/>
                </a:lnTo>
                <a:lnTo>
                  <a:pt x="3899916" y="93980"/>
                </a:lnTo>
                <a:lnTo>
                  <a:pt x="3898392" y="93980"/>
                </a:lnTo>
                <a:lnTo>
                  <a:pt x="3906012" y="95250"/>
                </a:lnTo>
                <a:lnTo>
                  <a:pt x="3912108" y="96520"/>
                </a:lnTo>
                <a:lnTo>
                  <a:pt x="3913632" y="97790"/>
                </a:lnTo>
                <a:lnTo>
                  <a:pt x="3921239" y="100330"/>
                </a:lnTo>
                <a:lnTo>
                  <a:pt x="3925824" y="100330"/>
                </a:lnTo>
                <a:lnTo>
                  <a:pt x="3931907" y="101600"/>
                </a:lnTo>
                <a:lnTo>
                  <a:pt x="3933444" y="101600"/>
                </a:lnTo>
                <a:lnTo>
                  <a:pt x="3939540" y="102870"/>
                </a:lnTo>
                <a:lnTo>
                  <a:pt x="3941064" y="102870"/>
                </a:lnTo>
                <a:lnTo>
                  <a:pt x="3947160" y="104140"/>
                </a:lnTo>
                <a:lnTo>
                  <a:pt x="3951732" y="105410"/>
                </a:lnTo>
                <a:lnTo>
                  <a:pt x="3963924" y="105410"/>
                </a:lnTo>
                <a:lnTo>
                  <a:pt x="3968496" y="107950"/>
                </a:lnTo>
                <a:lnTo>
                  <a:pt x="3979164" y="107950"/>
                </a:lnTo>
                <a:lnTo>
                  <a:pt x="3985260" y="109220"/>
                </a:lnTo>
                <a:lnTo>
                  <a:pt x="4023360" y="109220"/>
                </a:lnTo>
                <a:lnTo>
                  <a:pt x="4027932" y="110490"/>
                </a:lnTo>
                <a:lnTo>
                  <a:pt x="4052316" y="110490"/>
                </a:lnTo>
                <a:lnTo>
                  <a:pt x="4058412" y="109220"/>
                </a:lnTo>
                <a:lnTo>
                  <a:pt x="4059923" y="109220"/>
                </a:lnTo>
                <a:lnTo>
                  <a:pt x="4064508" y="107950"/>
                </a:lnTo>
                <a:lnTo>
                  <a:pt x="4062971" y="109220"/>
                </a:lnTo>
                <a:lnTo>
                  <a:pt x="4067556" y="107950"/>
                </a:lnTo>
                <a:lnTo>
                  <a:pt x="4073639" y="107950"/>
                </a:lnTo>
                <a:lnTo>
                  <a:pt x="4079748" y="105410"/>
                </a:lnTo>
                <a:lnTo>
                  <a:pt x="4082796" y="105410"/>
                </a:lnTo>
                <a:lnTo>
                  <a:pt x="4088892" y="102870"/>
                </a:lnTo>
                <a:lnTo>
                  <a:pt x="4087355" y="102870"/>
                </a:lnTo>
                <a:lnTo>
                  <a:pt x="4099560" y="100330"/>
                </a:lnTo>
                <a:lnTo>
                  <a:pt x="4105656" y="96520"/>
                </a:lnTo>
                <a:lnTo>
                  <a:pt x="4107180" y="96520"/>
                </a:lnTo>
                <a:lnTo>
                  <a:pt x="4113276" y="93980"/>
                </a:lnTo>
                <a:lnTo>
                  <a:pt x="4119372" y="92710"/>
                </a:lnTo>
                <a:lnTo>
                  <a:pt x="4125455" y="88900"/>
                </a:lnTo>
                <a:lnTo>
                  <a:pt x="4131564" y="87630"/>
                </a:lnTo>
                <a:lnTo>
                  <a:pt x="4136123" y="86360"/>
                </a:lnTo>
                <a:lnTo>
                  <a:pt x="4137660" y="86360"/>
                </a:lnTo>
                <a:lnTo>
                  <a:pt x="4142232" y="85090"/>
                </a:lnTo>
                <a:lnTo>
                  <a:pt x="4140708" y="85090"/>
                </a:lnTo>
                <a:lnTo>
                  <a:pt x="4146804" y="82550"/>
                </a:lnTo>
                <a:lnTo>
                  <a:pt x="4155948" y="82550"/>
                </a:lnTo>
                <a:lnTo>
                  <a:pt x="4160507" y="81280"/>
                </a:lnTo>
                <a:lnTo>
                  <a:pt x="4168140" y="81280"/>
                </a:lnTo>
                <a:lnTo>
                  <a:pt x="4171188" y="82550"/>
                </a:lnTo>
                <a:lnTo>
                  <a:pt x="4177271" y="82550"/>
                </a:lnTo>
                <a:lnTo>
                  <a:pt x="4180332" y="85090"/>
                </a:lnTo>
                <a:lnTo>
                  <a:pt x="4180332" y="82550"/>
                </a:lnTo>
                <a:lnTo>
                  <a:pt x="4184904" y="85090"/>
                </a:lnTo>
                <a:lnTo>
                  <a:pt x="4186428" y="86360"/>
                </a:lnTo>
                <a:lnTo>
                  <a:pt x="4189476" y="87630"/>
                </a:lnTo>
                <a:lnTo>
                  <a:pt x="4194048" y="87630"/>
                </a:lnTo>
                <a:lnTo>
                  <a:pt x="4197096" y="88900"/>
                </a:lnTo>
                <a:lnTo>
                  <a:pt x="4201655" y="88900"/>
                </a:lnTo>
                <a:lnTo>
                  <a:pt x="4204716" y="90170"/>
                </a:lnTo>
                <a:lnTo>
                  <a:pt x="4203192" y="90170"/>
                </a:lnTo>
                <a:lnTo>
                  <a:pt x="4206227" y="92697"/>
                </a:lnTo>
                <a:lnTo>
                  <a:pt x="4207764" y="92710"/>
                </a:lnTo>
                <a:lnTo>
                  <a:pt x="4210812" y="93980"/>
                </a:lnTo>
                <a:lnTo>
                  <a:pt x="4213860" y="93980"/>
                </a:lnTo>
                <a:lnTo>
                  <a:pt x="4216908" y="95250"/>
                </a:lnTo>
                <a:lnTo>
                  <a:pt x="4219956" y="95250"/>
                </a:lnTo>
                <a:lnTo>
                  <a:pt x="4223004" y="96520"/>
                </a:lnTo>
                <a:lnTo>
                  <a:pt x="4227576" y="97790"/>
                </a:lnTo>
                <a:lnTo>
                  <a:pt x="4233672" y="97790"/>
                </a:lnTo>
                <a:lnTo>
                  <a:pt x="4239755" y="100330"/>
                </a:lnTo>
                <a:lnTo>
                  <a:pt x="4265676" y="100330"/>
                </a:lnTo>
                <a:lnTo>
                  <a:pt x="4271772" y="97790"/>
                </a:lnTo>
                <a:lnTo>
                  <a:pt x="4277855" y="97790"/>
                </a:lnTo>
                <a:lnTo>
                  <a:pt x="4277855" y="96520"/>
                </a:lnTo>
                <a:lnTo>
                  <a:pt x="4283964" y="96520"/>
                </a:lnTo>
                <a:lnTo>
                  <a:pt x="4291571" y="95250"/>
                </a:lnTo>
                <a:lnTo>
                  <a:pt x="4299204" y="95250"/>
                </a:lnTo>
                <a:lnTo>
                  <a:pt x="4305300" y="92710"/>
                </a:lnTo>
                <a:lnTo>
                  <a:pt x="4309872" y="90170"/>
                </a:lnTo>
                <a:lnTo>
                  <a:pt x="4312907" y="863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1" name="object 6"/>
          <p:cNvSpPr/>
          <p:nvPr/>
        </p:nvSpPr>
        <p:spPr>
          <a:xfrm>
            <a:off x="926591" y="2820923"/>
            <a:ext cx="247015" cy="280670"/>
          </a:xfrm>
          <a:custGeom>
            <a:avLst/>
            <a:gdLst/>
            <a:ahLst/>
            <a:cxnLst/>
            <a:rect l="l" t="t" r="r" b="b"/>
            <a:pathLst>
              <a:path w="247015" h="280669">
                <a:moveTo>
                  <a:pt x="200558" y="80772"/>
                </a:moveTo>
                <a:lnTo>
                  <a:pt x="172212" y="80772"/>
                </a:lnTo>
                <a:lnTo>
                  <a:pt x="179832" y="70104"/>
                </a:lnTo>
                <a:lnTo>
                  <a:pt x="185928" y="60960"/>
                </a:lnTo>
                <a:lnTo>
                  <a:pt x="198120" y="45720"/>
                </a:lnTo>
                <a:lnTo>
                  <a:pt x="210312" y="27432"/>
                </a:lnTo>
                <a:lnTo>
                  <a:pt x="217932" y="18288"/>
                </a:lnTo>
                <a:lnTo>
                  <a:pt x="219455" y="15240"/>
                </a:lnTo>
                <a:lnTo>
                  <a:pt x="227076" y="9144"/>
                </a:lnTo>
                <a:lnTo>
                  <a:pt x="228600" y="7620"/>
                </a:lnTo>
                <a:lnTo>
                  <a:pt x="236220" y="1524"/>
                </a:lnTo>
                <a:lnTo>
                  <a:pt x="237744" y="0"/>
                </a:lnTo>
                <a:lnTo>
                  <a:pt x="240791" y="0"/>
                </a:lnTo>
                <a:lnTo>
                  <a:pt x="243840" y="1524"/>
                </a:lnTo>
                <a:lnTo>
                  <a:pt x="245364" y="3048"/>
                </a:lnTo>
                <a:lnTo>
                  <a:pt x="246888" y="6096"/>
                </a:lnTo>
                <a:lnTo>
                  <a:pt x="245364" y="9144"/>
                </a:lnTo>
                <a:lnTo>
                  <a:pt x="242315" y="18288"/>
                </a:lnTo>
                <a:lnTo>
                  <a:pt x="237744" y="28956"/>
                </a:lnTo>
                <a:lnTo>
                  <a:pt x="237744" y="32004"/>
                </a:lnTo>
                <a:lnTo>
                  <a:pt x="230124" y="41148"/>
                </a:lnTo>
                <a:lnTo>
                  <a:pt x="217932" y="59436"/>
                </a:lnTo>
                <a:lnTo>
                  <a:pt x="211582" y="67056"/>
                </a:lnTo>
                <a:lnTo>
                  <a:pt x="210312" y="67056"/>
                </a:lnTo>
                <a:lnTo>
                  <a:pt x="204215" y="76200"/>
                </a:lnTo>
                <a:lnTo>
                  <a:pt x="200558" y="80772"/>
                </a:lnTo>
                <a:close/>
              </a:path>
              <a:path w="247015" h="280669">
                <a:moveTo>
                  <a:pt x="210312" y="68580"/>
                </a:moveTo>
                <a:lnTo>
                  <a:pt x="210312" y="67056"/>
                </a:lnTo>
                <a:lnTo>
                  <a:pt x="211582" y="67056"/>
                </a:lnTo>
                <a:lnTo>
                  <a:pt x="210312" y="68580"/>
                </a:lnTo>
                <a:close/>
              </a:path>
              <a:path w="247015" h="280669">
                <a:moveTo>
                  <a:pt x="144780" y="166116"/>
                </a:moveTo>
                <a:lnTo>
                  <a:pt x="117348" y="166116"/>
                </a:lnTo>
                <a:lnTo>
                  <a:pt x="123444" y="153924"/>
                </a:lnTo>
                <a:lnTo>
                  <a:pt x="129540" y="143256"/>
                </a:lnTo>
                <a:lnTo>
                  <a:pt x="137160" y="131064"/>
                </a:lnTo>
                <a:lnTo>
                  <a:pt x="143256" y="120396"/>
                </a:lnTo>
                <a:lnTo>
                  <a:pt x="150876" y="109728"/>
                </a:lnTo>
                <a:lnTo>
                  <a:pt x="150876" y="108204"/>
                </a:lnTo>
                <a:lnTo>
                  <a:pt x="158496" y="99060"/>
                </a:lnTo>
                <a:lnTo>
                  <a:pt x="164591" y="89916"/>
                </a:lnTo>
                <a:lnTo>
                  <a:pt x="166115" y="88392"/>
                </a:lnTo>
                <a:lnTo>
                  <a:pt x="172212" y="79248"/>
                </a:lnTo>
                <a:lnTo>
                  <a:pt x="172212" y="80772"/>
                </a:lnTo>
                <a:lnTo>
                  <a:pt x="200558" y="80772"/>
                </a:lnTo>
                <a:lnTo>
                  <a:pt x="198120" y="83820"/>
                </a:lnTo>
                <a:lnTo>
                  <a:pt x="192024" y="92964"/>
                </a:lnTo>
                <a:lnTo>
                  <a:pt x="192024" y="94488"/>
                </a:lnTo>
                <a:lnTo>
                  <a:pt x="184403" y="103632"/>
                </a:lnTo>
                <a:lnTo>
                  <a:pt x="178308" y="112776"/>
                </a:lnTo>
                <a:lnTo>
                  <a:pt x="176784" y="112776"/>
                </a:lnTo>
                <a:lnTo>
                  <a:pt x="170688" y="121920"/>
                </a:lnTo>
                <a:lnTo>
                  <a:pt x="163067" y="132588"/>
                </a:lnTo>
                <a:lnTo>
                  <a:pt x="156972" y="143256"/>
                </a:lnTo>
                <a:lnTo>
                  <a:pt x="150876" y="155448"/>
                </a:lnTo>
                <a:lnTo>
                  <a:pt x="144780" y="166116"/>
                </a:lnTo>
                <a:close/>
              </a:path>
              <a:path w="247015" h="280669">
                <a:moveTo>
                  <a:pt x="113646" y="224028"/>
                </a:moveTo>
                <a:lnTo>
                  <a:pt x="86868" y="224028"/>
                </a:lnTo>
                <a:lnTo>
                  <a:pt x="91440" y="214884"/>
                </a:lnTo>
                <a:lnTo>
                  <a:pt x="97536" y="204216"/>
                </a:lnTo>
                <a:lnTo>
                  <a:pt x="103632" y="192024"/>
                </a:lnTo>
                <a:lnTo>
                  <a:pt x="109728" y="178308"/>
                </a:lnTo>
                <a:lnTo>
                  <a:pt x="115824" y="166116"/>
                </a:lnTo>
                <a:lnTo>
                  <a:pt x="143256" y="166116"/>
                </a:lnTo>
                <a:lnTo>
                  <a:pt x="137922" y="176784"/>
                </a:lnTo>
                <a:lnTo>
                  <a:pt x="137160" y="176784"/>
                </a:lnTo>
                <a:lnTo>
                  <a:pt x="131064" y="188976"/>
                </a:lnTo>
                <a:lnTo>
                  <a:pt x="124968" y="202692"/>
                </a:lnTo>
                <a:lnTo>
                  <a:pt x="117348" y="214884"/>
                </a:lnTo>
                <a:lnTo>
                  <a:pt x="118872" y="214884"/>
                </a:lnTo>
                <a:lnTo>
                  <a:pt x="113646" y="224028"/>
                </a:lnTo>
                <a:close/>
              </a:path>
              <a:path w="247015" h="280669">
                <a:moveTo>
                  <a:pt x="137160" y="178308"/>
                </a:moveTo>
                <a:lnTo>
                  <a:pt x="137160" y="176784"/>
                </a:lnTo>
                <a:lnTo>
                  <a:pt x="137922" y="176784"/>
                </a:lnTo>
                <a:lnTo>
                  <a:pt x="137160" y="178308"/>
                </a:lnTo>
                <a:close/>
              </a:path>
              <a:path w="247015" h="280669">
                <a:moveTo>
                  <a:pt x="36576" y="222504"/>
                </a:moveTo>
                <a:lnTo>
                  <a:pt x="35052" y="220980"/>
                </a:lnTo>
                <a:lnTo>
                  <a:pt x="4572" y="220980"/>
                </a:lnTo>
                <a:lnTo>
                  <a:pt x="0" y="217932"/>
                </a:lnTo>
                <a:lnTo>
                  <a:pt x="0" y="211836"/>
                </a:lnTo>
                <a:lnTo>
                  <a:pt x="6096" y="202692"/>
                </a:lnTo>
                <a:lnTo>
                  <a:pt x="12192" y="201168"/>
                </a:lnTo>
                <a:lnTo>
                  <a:pt x="16764" y="204216"/>
                </a:lnTo>
                <a:lnTo>
                  <a:pt x="19812" y="205740"/>
                </a:lnTo>
                <a:lnTo>
                  <a:pt x="19812" y="207264"/>
                </a:lnTo>
                <a:lnTo>
                  <a:pt x="22860" y="208788"/>
                </a:lnTo>
                <a:lnTo>
                  <a:pt x="24384" y="208788"/>
                </a:lnTo>
                <a:lnTo>
                  <a:pt x="24384" y="210312"/>
                </a:lnTo>
                <a:lnTo>
                  <a:pt x="27432" y="211836"/>
                </a:lnTo>
                <a:lnTo>
                  <a:pt x="28956" y="213360"/>
                </a:lnTo>
                <a:lnTo>
                  <a:pt x="32004" y="214884"/>
                </a:lnTo>
                <a:lnTo>
                  <a:pt x="32004" y="216408"/>
                </a:lnTo>
                <a:lnTo>
                  <a:pt x="35052" y="219456"/>
                </a:lnTo>
                <a:lnTo>
                  <a:pt x="35814" y="220980"/>
                </a:lnTo>
                <a:lnTo>
                  <a:pt x="6096" y="220980"/>
                </a:lnTo>
                <a:lnTo>
                  <a:pt x="6604" y="221996"/>
                </a:lnTo>
                <a:lnTo>
                  <a:pt x="36322" y="221996"/>
                </a:lnTo>
                <a:lnTo>
                  <a:pt x="36576" y="222504"/>
                </a:lnTo>
                <a:close/>
              </a:path>
              <a:path w="247015" h="280669">
                <a:moveTo>
                  <a:pt x="24384" y="208788"/>
                </a:moveTo>
                <a:lnTo>
                  <a:pt x="22860" y="208788"/>
                </a:lnTo>
                <a:lnTo>
                  <a:pt x="19812" y="207264"/>
                </a:lnTo>
                <a:lnTo>
                  <a:pt x="24384" y="208788"/>
                </a:lnTo>
                <a:close/>
              </a:path>
              <a:path w="247015" h="280669">
                <a:moveTo>
                  <a:pt x="7620" y="222504"/>
                </a:moveTo>
                <a:lnTo>
                  <a:pt x="6604" y="221996"/>
                </a:lnTo>
                <a:lnTo>
                  <a:pt x="6096" y="220980"/>
                </a:lnTo>
                <a:lnTo>
                  <a:pt x="7620" y="222504"/>
                </a:lnTo>
                <a:close/>
              </a:path>
              <a:path w="247015" h="280669">
                <a:moveTo>
                  <a:pt x="36576" y="222504"/>
                </a:moveTo>
                <a:lnTo>
                  <a:pt x="7620" y="222504"/>
                </a:lnTo>
                <a:lnTo>
                  <a:pt x="6096" y="220980"/>
                </a:lnTo>
                <a:lnTo>
                  <a:pt x="35052" y="220980"/>
                </a:lnTo>
                <a:lnTo>
                  <a:pt x="36576" y="222504"/>
                </a:lnTo>
                <a:close/>
              </a:path>
              <a:path w="247015" h="280669">
                <a:moveTo>
                  <a:pt x="44196" y="230124"/>
                </a:moveTo>
                <a:lnTo>
                  <a:pt x="16764" y="230124"/>
                </a:lnTo>
                <a:lnTo>
                  <a:pt x="15240" y="228600"/>
                </a:lnTo>
                <a:lnTo>
                  <a:pt x="12192" y="227076"/>
                </a:lnTo>
                <a:lnTo>
                  <a:pt x="13716" y="227076"/>
                </a:lnTo>
                <a:lnTo>
                  <a:pt x="7620" y="224028"/>
                </a:lnTo>
                <a:lnTo>
                  <a:pt x="6604" y="221996"/>
                </a:lnTo>
                <a:lnTo>
                  <a:pt x="7620" y="222504"/>
                </a:lnTo>
                <a:lnTo>
                  <a:pt x="36576" y="222504"/>
                </a:lnTo>
                <a:lnTo>
                  <a:pt x="39624" y="225552"/>
                </a:lnTo>
                <a:lnTo>
                  <a:pt x="41148" y="228600"/>
                </a:lnTo>
                <a:lnTo>
                  <a:pt x="42672" y="228600"/>
                </a:lnTo>
                <a:lnTo>
                  <a:pt x="44196" y="230124"/>
                </a:lnTo>
                <a:close/>
              </a:path>
              <a:path w="247015" h="280669">
                <a:moveTo>
                  <a:pt x="70104" y="248412"/>
                </a:moveTo>
                <a:lnTo>
                  <a:pt x="74676" y="240792"/>
                </a:lnTo>
                <a:lnTo>
                  <a:pt x="86868" y="222504"/>
                </a:lnTo>
                <a:lnTo>
                  <a:pt x="86868" y="224028"/>
                </a:lnTo>
                <a:lnTo>
                  <a:pt x="113646" y="224028"/>
                </a:lnTo>
                <a:lnTo>
                  <a:pt x="106680" y="236220"/>
                </a:lnTo>
                <a:lnTo>
                  <a:pt x="106680" y="237744"/>
                </a:lnTo>
                <a:lnTo>
                  <a:pt x="99060" y="245364"/>
                </a:lnTo>
                <a:lnTo>
                  <a:pt x="100584" y="245364"/>
                </a:lnTo>
                <a:lnTo>
                  <a:pt x="99364" y="246888"/>
                </a:lnTo>
                <a:lnTo>
                  <a:pt x="71628" y="246888"/>
                </a:lnTo>
                <a:lnTo>
                  <a:pt x="70104" y="248412"/>
                </a:lnTo>
                <a:close/>
              </a:path>
              <a:path w="247015" h="280669">
                <a:moveTo>
                  <a:pt x="42672" y="228600"/>
                </a:moveTo>
                <a:lnTo>
                  <a:pt x="41148" y="228600"/>
                </a:lnTo>
                <a:lnTo>
                  <a:pt x="41148" y="227076"/>
                </a:lnTo>
                <a:lnTo>
                  <a:pt x="42672" y="228600"/>
                </a:lnTo>
                <a:close/>
              </a:path>
              <a:path w="247015" h="280669">
                <a:moveTo>
                  <a:pt x="15748" y="229616"/>
                </a:moveTo>
                <a:lnTo>
                  <a:pt x="13716" y="228600"/>
                </a:lnTo>
                <a:lnTo>
                  <a:pt x="15240" y="228600"/>
                </a:lnTo>
                <a:lnTo>
                  <a:pt x="15748" y="229616"/>
                </a:lnTo>
                <a:close/>
              </a:path>
              <a:path w="247015" h="280669">
                <a:moveTo>
                  <a:pt x="16764" y="230124"/>
                </a:moveTo>
                <a:lnTo>
                  <a:pt x="15748" y="229616"/>
                </a:lnTo>
                <a:lnTo>
                  <a:pt x="15240" y="228600"/>
                </a:lnTo>
                <a:lnTo>
                  <a:pt x="16764" y="230124"/>
                </a:lnTo>
                <a:close/>
              </a:path>
              <a:path w="247015" h="280669">
                <a:moveTo>
                  <a:pt x="50292" y="239268"/>
                </a:moveTo>
                <a:lnTo>
                  <a:pt x="22860" y="239268"/>
                </a:lnTo>
                <a:lnTo>
                  <a:pt x="18288" y="234696"/>
                </a:lnTo>
                <a:lnTo>
                  <a:pt x="15748" y="229616"/>
                </a:lnTo>
                <a:lnTo>
                  <a:pt x="16764" y="230124"/>
                </a:lnTo>
                <a:lnTo>
                  <a:pt x="44196" y="230124"/>
                </a:lnTo>
                <a:lnTo>
                  <a:pt x="47244" y="234696"/>
                </a:lnTo>
                <a:lnTo>
                  <a:pt x="50292" y="237744"/>
                </a:lnTo>
                <a:lnTo>
                  <a:pt x="48768" y="237744"/>
                </a:lnTo>
                <a:lnTo>
                  <a:pt x="50292" y="239268"/>
                </a:lnTo>
                <a:close/>
              </a:path>
              <a:path w="247015" h="280669">
                <a:moveTo>
                  <a:pt x="51816" y="240792"/>
                </a:moveTo>
                <a:lnTo>
                  <a:pt x="22860" y="240792"/>
                </a:lnTo>
                <a:lnTo>
                  <a:pt x="21336" y="237744"/>
                </a:lnTo>
                <a:lnTo>
                  <a:pt x="22860" y="239268"/>
                </a:lnTo>
                <a:lnTo>
                  <a:pt x="50292" y="239268"/>
                </a:lnTo>
                <a:lnTo>
                  <a:pt x="51816" y="240792"/>
                </a:lnTo>
                <a:close/>
              </a:path>
              <a:path w="247015" h="280669">
                <a:moveTo>
                  <a:pt x="28956" y="248412"/>
                </a:moveTo>
                <a:lnTo>
                  <a:pt x="25908" y="243840"/>
                </a:lnTo>
                <a:lnTo>
                  <a:pt x="24384" y="240792"/>
                </a:lnTo>
                <a:lnTo>
                  <a:pt x="51816" y="240792"/>
                </a:lnTo>
                <a:lnTo>
                  <a:pt x="50292" y="239268"/>
                </a:lnTo>
                <a:lnTo>
                  <a:pt x="53340" y="240792"/>
                </a:lnTo>
                <a:lnTo>
                  <a:pt x="57912" y="245364"/>
                </a:lnTo>
                <a:lnTo>
                  <a:pt x="56388" y="245364"/>
                </a:lnTo>
                <a:lnTo>
                  <a:pt x="57912" y="246888"/>
                </a:lnTo>
                <a:lnTo>
                  <a:pt x="28956" y="246888"/>
                </a:lnTo>
                <a:lnTo>
                  <a:pt x="28956" y="248412"/>
                </a:lnTo>
                <a:close/>
              </a:path>
              <a:path w="247015" h="280669">
                <a:moveTo>
                  <a:pt x="39624" y="259080"/>
                </a:moveTo>
                <a:lnTo>
                  <a:pt x="36576" y="257556"/>
                </a:lnTo>
                <a:lnTo>
                  <a:pt x="35052" y="256032"/>
                </a:lnTo>
                <a:lnTo>
                  <a:pt x="28956" y="246888"/>
                </a:lnTo>
                <a:lnTo>
                  <a:pt x="57912" y="246888"/>
                </a:lnTo>
                <a:lnTo>
                  <a:pt x="60960" y="249936"/>
                </a:lnTo>
                <a:lnTo>
                  <a:pt x="62484" y="249936"/>
                </a:lnTo>
                <a:lnTo>
                  <a:pt x="64008" y="252984"/>
                </a:lnTo>
                <a:lnTo>
                  <a:pt x="66040" y="254000"/>
                </a:lnTo>
                <a:lnTo>
                  <a:pt x="65532" y="254508"/>
                </a:lnTo>
                <a:lnTo>
                  <a:pt x="62484" y="256032"/>
                </a:lnTo>
                <a:lnTo>
                  <a:pt x="64008" y="256032"/>
                </a:lnTo>
                <a:lnTo>
                  <a:pt x="60960" y="257556"/>
                </a:lnTo>
                <a:lnTo>
                  <a:pt x="38100" y="257556"/>
                </a:lnTo>
                <a:lnTo>
                  <a:pt x="39624" y="259080"/>
                </a:lnTo>
                <a:close/>
              </a:path>
              <a:path w="247015" h="280669">
                <a:moveTo>
                  <a:pt x="67056" y="252984"/>
                </a:moveTo>
                <a:lnTo>
                  <a:pt x="71628" y="246888"/>
                </a:lnTo>
                <a:lnTo>
                  <a:pt x="99364" y="246888"/>
                </a:lnTo>
                <a:lnTo>
                  <a:pt x="95707" y="251460"/>
                </a:lnTo>
                <a:lnTo>
                  <a:pt x="68580" y="251460"/>
                </a:lnTo>
                <a:lnTo>
                  <a:pt x="67056" y="252984"/>
                </a:lnTo>
                <a:close/>
              </a:path>
              <a:path w="247015" h="280669">
                <a:moveTo>
                  <a:pt x="65532" y="280416"/>
                </a:moveTo>
                <a:lnTo>
                  <a:pt x="60960" y="278892"/>
                </a:lnTo>
                <a:lnTo>
                  <a:pt x="57912" y="277368"/>
                </a:lnTo>
                <a:lnTo>
                  <a:pt x="54864" y="274320"/>
                </a:lnTo>
                <a:lnTo>
                  <a:pt x="53340" y="274320"/>
                </a:lnTo>
                <a:lnTo>
                  <a:pt x="50292" y="271272"/>
                </a:lnTo>
                <a:lnTo>
                  <a:pt x="48768" y="268224"/>
                </a:lnTo>
                <a:lnTo>
                  <a:pt x="45720" y="266700"/>
                </a:lnTo>
                <a:lnTo>
                  <a:pt x="47244" y="266700"/>
                </a:lnTo>
                <a:lnTo>
                  <a:pt x="44196" y="265176"/>
                </a:lnTo>
                <a:lnTo>
                  <a:pt x="42672" y="263652"/>
                </a:lnTo>
                <a:lnTo>
                  <a:pt x="41148" y="260604"/>
                </a:lnTo>
                <a:lnTo>
                  <a:pt x="38100" y="257556"/>
                </a:lnTo>
                <a:lnTo>
                  <a:pt x="70104" y="257556"/>
                </a:lnTo>
                <a:lnTo>
                  <a:pt x="68072" y="256540"/>
                </a:lnTo>
                <a:lnTo>
                  <a:pt x="67056" y="254508"/>
                </a:lnTo>
                <a:lnTo>
                  <a:pt x="66040" y="254000"/>
                </a:lnTo>
                <a:lnTo>
                  <a:pt x="68580" y="251460"/>
                </a:lnTo>
                <a:lnTo>
                  <a:pt x="95707" y="251460"/>
                </a:lnTo>
                <a:lnTo>
                  <a:pt x="94488" y="252984"/>
                </a:lnTo>
                <a:lnTo>
                  <a:pt x="89916" y="260604"/>
                </a:lnTo>
                <a:lnTo>
                  <a:pt x="86868" y="265176"/>
                </a:lnTo>
                <a:lnTo>
                  <a:pt x="77724" y="274320"/>
                </a:lnTo>
                <a:lnTo>
                  <a:pt x="74676" y="275844"/>
                </a:lnTo>
                <a:lnTo>
                  <a:pt x="73152" y="277368"/>
                </a:lnTo>
                <a:lnTo>
                  <a:pt x="71628" y="277368"/>
                </a:lnTo>
                <a:lnTo>
                  <a:pt x="65532" y="280416"/>
                </a:lnTo>
                <a:close/>
              </a:path>
              <a:path w="247015" h="280669">
                <a:moveTo>
                  <a:pt x="68580" y="257556"/>
                </a:moveTo>
                <a:lnTo>
                  <a:pt x="62484" y="257556"/>
                </a:lnTo>
                <a:lnTo>
                  <a:pt x="66040" y="254000"/>
                </a:lnTo>
                <a:lnTo>
                  <a:pt x="67056" y="254508"/>
                </a:lnTo>
                <a:lnTo>
                  <a:pt x="67818" y="256032"/>
                </a:lnTo>
                <a:lnTo>
                  <a:pt x="67056" y="256032"/>
                </a:lnTo>
                <a:lnTo>
                  <a:pt x="68580" y="257556"/>
                </a:lnTo>
                <a:close/>
              </a:path>
              <a:path w="247015" h="280669">
                <a:moveTo>
                  <a:pt x="64008" y="256032"/>
                </a:moveTo>
                <a:lnTo>
                  <a:pt x="62484" y="256032"/>
                </a:lnTo>
                <a:lnTo>
                  <a:pt x="65532" y="254508"/>
                </a:lnTo>
                <a:lnTo>
                  <a:pt x="64008" y="256032"/>
                </a:lnTo>
                <a:close/>
              </a:path>
              <a:path w="247015" h="280669">
                <a:moveTo>
                  <a:pt x="62484" y="257556"/>
                </a:moveTo>
                <a:lnTo>
                  <a:pt x="60960" y="257556"/>
                </a:lnTo>
                <a:lnTo>
                  <a:pt x="64008" y="256032"/>
                </a:lnTo>
                <a:lnTo>
                  <a:pt x="62484" y="257556"/>
                </a:lnTo>
                <a:close/>
              </a:path>
              <a:path w="247015" h="280669">
                <a:moveTo>
                  <a:pt x="68580" y="257556"/>
                </a:moveTo>
                <a:lnTo>
                  <a:pt x="67056" y="256032"/>
                </a:lnTo>
                <a:lnTo>
                  <a:pt x="68072" y="256540"/>
                </a:lnTo>
                <a:lnTo>
                  <a:pt x="68580" y="257556"/>
                </a:lnTo>
                <a:close/>
              </a:path>
              <a:path w="247015" h="280669">
                <a:moveTo>
                  <a:pt x="68072" y="256540"/>
                </a:moveTo>
                <a:lnTo>
                  <a:pt x="67056" y="256032"/>
                </a:lnTo>
                <a:lnTo>
                  <a:pt x="67818" y="256032"/>
                </a:lnTo>
                <a:lnTo>
                  <a:pt x="68072" y="256540"/>
                </a:lnTo>
                <a:close/>
              </a:path>
              <a:path w="247015" h="280669">
                <a:moveTo>
                  <a:pt x="70104" y="257556"/>
                </a:moveTo>
                <a:lnTo>
                  <a:pt x="68580" y="257556"/>
                </a:lnTo>
                <a:lnTo>
                  <a:pt x="68072" y="256540"/>
                </a:lnTo>
                <a:lnTo>
                  <a:pt x="70104" y="2575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2" name="object 7"/>
          <p:cNvSpPr/>
          <p:nvPr/>
        </p:nvSpPr>
        <p:spPr>
          <a:xfrm>
            <a:off x="1353312" y="3136392"/>
            <a:ext cx="379730" cy="355600"/>
          </a:xfrm>
          <a:custGeom>
            <a:avLst/>
            <a:gdLst/>
            <a:ahLst/>
            <a:cxnLst/>
            <a:rect l="l" t="t" r="r" b="b"/>
            <a:pathLst>
              <a:path w="379730" h="355600">
                <a:moveTo>
                  <a:pt x="355092" y="9143"/>
                </a:moveTo>
                <a:lnTo>
                  <a:pt x="358139" y="4572"/>
                </a:lnTo>
                <a:lnTo>
                  <a:pt x="361187" y="1524"/>
                </a:lnTo>
                <a:lnTo>
                  <a:pt x="367283" y="0"/>
                </a:lnTo>
                <a:lnTo>
                  <a:pt x="371855" y="1524"/>
                </a:lnTo>
                <a:lnTo>
                  <a:pt x="373379" y="1524"/>
                </a:lnTo>
                <a:lnTo>
                  <a:pt x="376428" y="3048"/>
                </a:lnTo>
                <a:lnTo>
                  <a:pt x="377951" y="4572"/>
                </a:lnTo>
                <a:lnTo>
                  <a:pt x="377951" y="7619"/>
                </a:lnTo>
                <a:lnTo>
                  <a:pt x="356616" y="7619"/>
                </a:lnTo>
                <a:lnTo>
                  <a:pt x="355092" y="9143"/>
                </a:lnTo>
                <a:close/>
              </a:path>
              <a:path w="379730" h="355600">
                <a:moveTo>
                  <a:pt x="215101" y="205740"/>
                </a:moveTo>
                <a:lnTo>
                  <a:pt x="185928" y="205740"/>
                </a:lnTo>
                <a:lnTo>
                  <a:pt x="192024" y="195072"/>
                </a:lnTo>
                <a:lnTo>
                  <a:pt x="193547" y="193548"/>
                </a:lnTo>
                <a:lnTo>
                  <a:pt x="205739" y="175259"/>
                </a:lnTo>
                <a:lnTo>
                  <a:pt x="205739" y="173735"/>
                </a:lnTo>
                <a:lnTo>
                  <a:pt x="213359" y="164591"/>
                </a:lnTo>
                <a:lnTo>
                  <a:pt x="220979" y="153924"/>
                </a:lnTo>
                <a:lnTo>
                  <a:pt x="227075" y="144780"/>
                </a:lnTo>
                <a:lnTo>
                  <a:pt x="228600" y="144780"/>
                </a:lnTo>
                <a:lnTo>
                  <a:pt x="234695" y="135635"/>
                </a:lnTo>
                <a:lnTo>
                  <a:pt x="242316" y="128016"/>
                </a:lnTo>
                <a:lnTo>
                  <a:pt x="257555" y="109727"/>
                </a:lnTo>
                <a:lnTo>
                  <a:pt x="274320" y="92964"/>
                </a:lnTo>
                <a:lnTo>
                  <a:pt x="281939" y="86867"/>
                </a:lnTo>
                <a:lnTo>
                  <a:pt x="304800" y="64008"/>
                </a:lnTo>
                <a:lnTo>
                  <a:pt x="312420" y="57911"/>
                </a:lnTo>
                <a:lnTo>
                  <a:pt x="318516" y="51816"/>
                </a:lnTo>
                <a:lnTo>
                  <a:pt x="316991" y="51816"/>
                </a:lnTo>
                <a:lnTo>
                  <a:pt x="323087" y="44196"/>
                </a:lnTo>
                <a:lnTo>
                  <a:pt x="329183" y="38100"/>
                </a:lnTo>
                <a:lnTo>
                  <a:pt x="329183" y="36575"/>
                </a:lnTo>
                <a:lnTo>
                  <a:pt x="339851" y="25908"/>
                </a:lnTo>
                <a:lnTo>
                  <a:pt x="342900" y="21335"/>
                </a:lnTo>
                <a:lnTo>
                  <a:pt x="356616" y="7619"/>
                </a:lnTo>
                <a:lnTo>
                  <a:pt x="377951" y="7619"/>
                </a:lnTo>
                <a:lnTo>
                  <a:pt x="379475" y="9143"/>
                </a:lnTo>
                <a:lnTo>
                  <a:pt x="379475" y="15240"/>
                </a:lnTo>
                <a:lnTo>
                  <a:pt x="377951" y="18288"/>
                </a:lnTo>
                <a:lnTo>
                  <a:pt x="374904" y="22859"/>
                </a:lnTo>
                <a:lnTo>
                  <a:pt x="373379" y="24383"/>
                </a:lnTo>
                <a:lnTo>
                  <a:pt x="371348" y="27432"/>
                </a:lnTo>
                <a:lnTo>
                  <a:pt x="370332" y="27432"/>
                </a:lnTo>
                <a:lnTo>
                  <a:pt x="367283" y="32004"/>
                </a:lnTo>
                <a:lnTo>
                  <a:pt x="367283" y="33527"/>
                </a:lnTo>
                <a:lnTo>
                  <a:pt x="364236" y="36575"/>
                </a:lnTo>
                <a:lnTo>
                  <a:pt x="362712" y="36575"/>
                </a:lnTo>
                <a:lnTo>
                  <a:pt x="359663" y="42672"/>
                </a:lnTo>
                <a:lnTo>
                  <a:pt x="353567" y="47243"/>
                </a:lnTo>
                <a:lnTo>
                  <a:pt x="348996" y="53340"/>
                </a:lnTo>
                <a:lnTo>
                  <a:pt x="342900" y="60959"/>
                </a:lnTo>
                <a:lnTo>
                  <a:pt x="338328" y="67056"/>
                </a:lnTo>
                <a:lnTo>
                  <a:pt x="336804" y="68580"/>
                </a:lnTo>
                <a:lnTo>
                  <a:pt x="330708" y="76200"/>
                </a:lnTo>
                <a:lnTo>
                  <a:pt x="329183" y="77724"/>
                </a:lnTo>
                <a:lnTo>
                  <a:pt x="313943" y="89916"/>
                </a:lnTo>
                <a:lnTo>
                  <a:pt x="292608" y="111251"/>
                </a:lnTo>
                <a:lnTo>
                  <a:pt x="291083" y="111251"/>
                </a:lnTo>
                <a:lnTo>
                  <a:pt x="283463" y="120396"/>
                </a:lnTo>
                <a:lnTo>
                  <a:pt x="268224" y="135635"/>
                </a:lnTo>
                <a:lnTo>
                  <a:pt x="262128" y="143256"/>
                </a:lnTo>
                <a:lnTo>
                  <a:pt x="248158" y="160019"/>
                </a:lnTo>
                <a:lnTo>
                  <a:pt x="246887" y="160019"/>
                </a:lnTo>
                <a:lnTo>
                  <a:pt x="240791" y="169164"/>
                </a:lnTo>
                <a:lnTo>
                  <a:pt x="233171" y="179832"/>
                </a:lnTo>
                <a:lnTo>
                  <a:pt x="227075" y="188975"/>
                </a:lnTo>
                <a:lnTo>
                  <a:pt x="219455" y="198119"/>
                </a:lnTo>
                <a:lnTo>
                  <a:pt x="215101" y="205740"/>
                </a:lnTo>
                <a:close/>
              </a:path>
              <a:path w="379730" h="355600">
                <a:moveTo>
                  <a:pt x="370332" y="28956"/>
                </a:moveTo>
                <a:lnTo>
                  <a:pt x="370332" y="27432"/>
                </a:lnTo>
                <a:lnTo>
                  <a:pt x="371348" y="27432"/>
                </a:lnTo>
                <a:lnTo>
                  <a:pt x="370332" y="28956"/>
                </a:lnTo>
                <a:close/>
              </a:path>
              <a:path w="379730" h="355600">
                <a:moveTo>
                  <a:pt x="362712" y="38100"/>
                </a:moveTo>
                <a:lnTo>
                  <a:pt x="362712" y="36575"/>
                </a:lnTo>
                <a:lnTo>
                  <a:pt x="364236" y="36575"/>
                </a:lnTo>
                <a:lnTo>
                  <a:pt x="362712" y="38100"/>
                </a:lnTo>
                <a:close/>
              </a:path>
              <a:path w="379730" h="355600">
                <a:moveTo>
                  <a:pt x="291083" y="112775"/>
                </a:moveTo>
                <a:lnTo>
                  <a:pt x="291083" y="111251"/>
                </a:lnTo>
                <a:lnTo>
                  <a:pt x="292608" y="111251"/>
                </a:lnTo>
                <a:lnTo>
                  <a:pt x="291083" y="112775"/>
                </a:lnTo>
                <a:close/>
              </a:path>
              <a:path w="379730" h="355600">
                <a:moveTo>
                  <a:pt x="246887" y="161543"/>
                </a:moveTo>
                <a:lnTo>
                  <a:pt x="246887" y="160019"/>
                </a:lnTo>
                <a:lnTo>
                  <a:pt x="248158" y="160019"/>
                </a:lnTo>
                <a:lnTo>
                  <a:pt x="246887" y="161543"/>
                </a:lnTo>
                <a:close/>
              </a:path>
              <a:path w="379730" h="355600">
                <a:moveTo>
                  <a:pt x="109728" y="304799"/>
                </a:moveTo>
                <a:lnTo>
                  <a:pt x="118871" y="292608"/>
                </a:lnTo>
                <a:lnTo>
                  <a:pt x="129539" y="281940"/>
                </a:lnTo>
                <a:lnTo>
                  <a:pt x="134112" y="275843"/>
                </a:lnTo>
                <a:lnTo>
                  <a:pt x="140208" y="269748"/>
                </a:lnTo>
                <a:lnTo>
                  <a:pt x="152400" y="254508"/>
                </a:lnTo>
                <a:lnTo>
                  <a:pt x="158495" y="248411"/>
                </a:lnTo>
                <a:lnTo>
                  <a:pt x="164591" y="240791"/>
                </a:lnTo>
                <a:lnTo>
                  <a:pt x="163067" y="240791"/>
                </a:lnTo>
                <a:lnTo>
                  <a:pt x="169163" y="233172"/>
                </a:lnTo>
                <a:lnTo>
                  <a:pt x="175259" y="224027"/>
                </a:lnTo>
                <a:lnTo>
                  <a:pt x="173736" y="224027"/>
                </a:lnTo>
                <a:lnTo>
                  <a:pt x="179832" y="214883"/>
                </a:lnTo>
                <a:lnTo>
                  <a:pt x="179832" y="213359"/>
                </a:lnTo>
                <a:lnTo>
                  <a:pt x="185928" y="204216"/>
                </a:lnTo>
                <a:lnTo>
                  <a:pt x="185928" y="205740"/>
                </a:lnTo>
                <a:lnTo>
                  <a:pt x="215101" y="205740"/>
                </a:lnTo>
                <a:lnTo>
                  <a:pt x="214230" y="207264"/>
                </a:lnTo>
                <a:lnTo>
                  <a:pt x="213359" y="207264"/>
                </a:lnTo>
                <a:lnTo>
                  <a:pt x="207263" y="217932"/>
                </a:lnTo>
                <a:lnTo>
                  <a:pt x="188975" y="245364"/>
                </a:lnTo>
                <a:lnTo>
                  <a:pt x="184404" y="254508"/>
                </a:lnTo>
                <a:lnTo>
                  <a:pt x="182879" y="254508"/>
                </a:lnTo>
                <a:lnTo>
                  <a:pt x="178308" y="262127"/>
                </a:lnTo>
                <a:lnTo>
                  <a:pt x="176783" y="263651"/>
                </a:lnTo>
                <a:lnTo>
                  <a:pt x="165811" y="277367"/>
                </a:lnTo>
                <a:lnTo>
                  <a:pt x="164591" y="277367"/>
                </a:lnTo>
                <a:lnTo>
                  <a:pt x="158495" y="284988"/>
                </a:lnTo>
                <a:lnTo>
                  <a:pt x="158495" y="286511"/>
                </a:lnTo>
                <a:lnTo>
                  <a:pt x="153924" y="291083"/>
                </a:lnTo>
                <a:lnTo>
                  <a:pt x="152400" y="291083"/>
                </a:lnTo>
                <a:lnTo>
                  <a:pt x="147828" y="297180"/>
                </a:lnTo>
                <a:lnTo>
                  <a:pt x="147828" y="298704"/>
                </a:lnTo>
                <a:lnTo>
                  <a:pt x="141732" y="303275"/>
                </a:lnTo>
                <a:lnTo>
                  <a:pt x="111251" y="303275"/>
                </a:lnTo>
                <a:lnTo>
                  <a:pt x="109728" y="304799"/>
                </a:lnTo>
                <a:close/>
              </a:path>
              <a:path w="379730" h="355600">
                <a:moveTo>
                  <a:pt x="213359" y="208788"/>
                </a:moveTo>
                <a:lnTo>
                  <a:pt x="213359" y="207264"/>
                </a:lnTo>
                <a:lnTo>
                  <a:pt x="214230" y="207264"/>
                </a:lnTo>
                <a:lnTo>
                  <a:pt x="213359" y="208788"/>
                </a:lnTo>
                <a:close/>
              </a:path>
              <a:path w="379730" h="355600">
                <a:moveTo>
                  <a:pt x="164591" y="278891"/>
                </a:moveTo>
                <a:lnTo>
                  <a:pt x="164591" y="277367"/>
                </a:lnTo>
                <a:lnTo>
                  <a:pt x="165811" y="277367"/>
                </a:lnTo>
                <a:lnTo>
                  <a:pt x="164591" y="278891"/>
                </a:lnTo>
                <a:close/>
              </a:path>
              <a:path w="379730" h="355600">
                <a:moveTo>
                  <a:pt x="152400" y="292608"/>
                </a:moveTo>
                <a:lnTo>
                  <a:pt x="152400" y="291083"/>
                </a:lnTo>
                <a:lnTo>
                  <a:pt x="153924" y="291083"/>
                </a:lnTo>
                <a:lnTo>
                  <a:pt x="152400" y="292608"/>
                </a:lnTo>
                <a:close/>
              </a:path>
              <a:path w="379730" h="355600">
                <a:moveTo>
                  <a:pt x="38100" y="341375"/>
                </a:moveTo>
                <a:lnTo>
                  <a:pt x="35051" y="341375"/>
                </a:lnTo>
                <a:lnTo>
                  <a:pt x="32004" y="339851"/>
                </a:lnTo>
                <a:lnTo>
                  <a:pt x="30479" y="338327"/>
                </a:lnTo>
                <a:lnTo>
                  <a:pt x="24383" y="335280"/>
                </a:lnTo>
                <a:lnTo>
                  <a:pt x="19812" y="333756"/>
                </a:lnTo>
                <a:lnTo>
                  <a:pt x="15239" y="329183"/>
                </a:lnTo>
                <a:lnTo>
                  <a:pt x="12191" y="327659"/>
                </a:lnTo>
                <a:lnTo>
                  <a:pt x="4571" y="320040"/>
                </a:lnTo>
                <a:lnTo>
                  <a:pt x="0" y="310896"/>
                </a:lnTo>
                <a:lnTo>
                  <a:pt x="1524" y="309372"/>
                </a:lnTo>
                <a:lnTo>
                  <a:pt x="1524" y="306324"/>
                </a:lnTo>
                <a:lnTo>
                  <a:pt x="4571" y="300227"/>
                </a:lnTo>
                <a:lnTo>
                  <a:pt x="10667" y="297180"/>
                </a:lnTo>
                <a:lnTo>
                  <a:pt x="13716" y="298704"/>
                </a:lnTo>
                <a:lnTo>
                  <a:pt x="18287" y="300227"/>
                </a:lnTo>
                <a:lnTo>
                  <a:pt x="21336" y="303275"/>
                </a:lnTo>
                <a:lnTo>
                  <a:pt x="21336" y="306324"/>
                </a:lnTo>
                <a:lnTo>
                  <a:pt x="19812" y="306324"/>
                </a:lnTo>
                <a:lnTo>
                  <a:pt x="21336" y="309372"/>
                </a:lnTo>
                <a:lnTo>
                  <a:pt x="21336" y="310896"/>
                </a:lnTo>
                <a:lnTo>
                  <a:pt x="25908" y="310896"/>
                </a:lnTo>
                <a:lnTo>
                  <a:pt x="28955" y="312419"/>
                </a:lnTo>
                <a:lnTo>
                  <a:pt x="28955" y="313943"/>
                </a:lnTo>
                <a:lnTo>
                  <a:pt x="32004" y="315467"/>
                </a:lnTo>
                <a:lnTo>
                  <a:pt x="28955" y="315467"/>
                </a:lnTo>
                <a:lnTo>
                  <a:pt x="33528" y="316991"/>
                </a:lnTo>
                <a:lnTo>
                  <a:pt x="36575" y="316991"/>
                </a:lnTo>
                <a:lnTo>
                  <a:pt x="39623" y="320040"/>
                </a:lnTo>
                <a:lnTo>
                  <a:pt x="38100" y="320040"/>
                </a:lnTo>
                <a:lnTo>
                  <a:pt x="41147" y="321564"/>
                </a:lnTo>
                <a:lnTo>
                  <a:pt x="48767" y="321564"/>
                </a:lnTo>
                <a:lnTo>
                  <a:pt x="51816" y="323088"/>
                </a:lnTo>
                <a:lnTo>
                  <a:pt x="54863" y="323088"/>
                </a:lnTo>
                <a:lnTo>
                  <a:pt x="60959" y="326135"/>
                </a:lnTo>
                <a:lnTo>
                  <a:pt x="61721" y="327659"/>
                </a:lnTo>
                <a:lnTo>
                  <a:pt x="60959" y="327659"/>
                </a:lnTo>
                <a:lnTo>
                  <a:pt x="62483" y="329183"/>
                </a:lnTo>
                <a:lnTo>
                  <a:pt x="67055" y="329183"/>
                </a:lnTo>
                <a:lnTo>
                  <a:pt x="68579" y="330708"/>
                </a:lnTo>
                <a:lnTo>
                  <a:pt x="71628" y="332232"/>
                </a:lnTo>
                <a:lnTo>
                  <a:pt x="73151" y="332232"/>
                </a:lnTo>
                <a:lnTo>
                  <a:pt x="76200" y="333756"/>
                </a:lnTo>
                <a:lnTo>
                  <a:pt x="115824" y="333756"/>
                </a:lnTo>
                <a:lnTo>
                  <a:pt x="111251" y="338327"/>
                </a:lnTo>
                <a:lnTo>
                  <a:pt x="110235" y="339851"/>
                </a:lnTo>
                <a:lnTo>
                  <a:pt x="41147" y="339851"/>
                </a:lnTo>
                <a:lnTo>
                  <a:pt x="38100" y="341375"/>
                </a:lnTo>
                <a:close/>
              </a:path>
              <a:path w="379730" h="355600">
                <a:moveTo>
                  <a:pt x="140208" y="304800"/>
                </a:moveTo>
                <a:lnTo>
                  <a:pt x="109728" y="304800"/>
                </a:lnTo>
                <a:lnTo>
                  <a:pt x="111251" y="303275"/>
                </a:lnTo>
                <a:lnTo>
                  <a:pt x="141732" y="303275"/>
                </a:lnTo>
                <a:lnTo>
                  <a:pt x="140208" y="304800"/>
                </a:lnTo>
                <a:close/>
              </a:path>
              <a:path w="379730" h="355600">
                <a:moveTo>
                  <a:pt x="130682" y="316991"/>
                </a:moveTo>
                <a:lnTo>
                  <a:pt x="100583" y="316991"/>
                </a:lnTo>
                <a:lnTo>
                  <a:pt x="103632" y="313943"/>
                </a:lnTo>
                <a:lnTo>
                  <a:pt x="106679" y="307848"/>
                </a:lnTo>
                <a:lnTo>
                  <a:pt x="109728" y="304799"/>
                </a:lnTo>
                <a:lnTo>
                  <a:pt x="140208" y="304800"/>
                </a:lnTo>
                <a:lnTo>
                  <a:pt x="132587" y="312419"/>
                </a:lnTo>
                <a:lnTo>
                  <a:pt x="134112" y="312419"/>
                </a:lnTo>
                <a:lnTo>
                  <a:pt x="130682" y="316991"/>
                </a:lnTo>
                <a:close/>
              </a:path>
              <a:path w="379730" h="355600">
                <a:moveTo>
                  <a:pt x="21336" y="309372"/>
                </a:moveTo>
                <a:lnTo>
                  <a:pt x="19812" y="306324"/>
                </a:lnTo>
                <a:lnTo>
                  <a:pt x="21335" y="307848"/>
                </a:lnTo>
                <a:lnTo>
                  <a:pt x="21336" y="309372"/>
                </a:lnTo>
                <a:close/>
              </a:path>
              <a:path w="379730" h="355600">
                <a:moveTo>
                  <a:pt x="21336" y="307848"/>
                </a:moveTo>
                <a:lnTo>
                  <a:pt x="19812" y="306324"/>
                </a:lnTo>
                <a:lnTo>
                  <a:pt x="21336" y="306324"/>
                </a:lnTo>
                <a:lnTo>
                  <a:pt x="21336" y="307848"/>
                </a:lnTo>
                <a:close/>
              </a:path>
              <a:path w="379730" h="355600">
                <a:moveTo>
                  <a:pt x="21336" y="307848"/>
                </a:moveTo>
                <a:lnTo>
                  <a:pt x="19812" y="306324"/>
                </a:lnTo>
                <a:lnTo>
                  <a:pt x="21336" y="307848"/>
                </a:lnTo>
                <a:close/>
              </a:path>
              <a:path w="379730" h="355600">
                <a:moveTo>
                  <a:pt x="25908" y="310896"/>
                </a:moveTo>
                <a:lnTo>
                  <a:pt x="21336" y="310896"/>
                </a:lnTo>
                <a:lnTo>
                  <a:pt x="21336" y="307848"/>
                </a:lnTo>
                <a:lnTo>
                  <a:pt x="22859" y="309372"/>
                </a:lnTo>
                <a:lnTo>
                  <a:pt x="24383" y="309372"/>
                </a:lnTo>
                <a:lnTo>
                  <a:pt x="25908" y="310896"/>
                </a:lnTo>
                <a:close/>
              </a:path>
              <a:path w="379730" h="355600">
                <a:moveTo>
                  <a:pt x="33528" y="316991"/>
                </a:moveTo>
                <a:lnTo>
                  <a:pt x="28955" y="315467"/>
                </a:lnTo>
                <a:lnTo>
                  <a:pt x="30479" y="315467"/>
                </a:lnTo>
                <a:lnTo>
                  <a:pt x="33528" y="316991"/>
                </a:lnTo>
                <a:close/>
              </a:path>
              <a:path w="379730" h="355600">
                <a:moveTo>
                  <a:pt x="33528" y="316991"/>
                </a:moveTo>
                <a:lnTo>
                  <a:pt x="30479" y="315467"/>
                </a:lnTo>
                <a:lnTo>
                  <a:pt x="32004" y="315467"/>
                </a:lnTo>
                <a:lnTo>
                  <a:pt x="33528" y="316991"/>
                </a:lnTo>
                <a:close/>
              </a:path>
              <a:path w="379730" h="355600">
                <a:moveTo>
                  <a:pt x="89916" y="327659"/>
                </a:moveTo>
                <a:lnTo>
                  <a:pt x="92963" y="323088"/>
                </a:lnTo>
                <a:lnTo>
                  <a:pt x="97536" y="320040"/>
                </a:lnTo>
                <a:lnTo>
                  <a:pt x="97536" y="318516"/>
                </a:lnTo>
                <a:lnTo>
                  <a:pt x="102108" y="315467"/>
                </a:lnTo>
                <a:lnTo>
                  <a:pt x="100583" y="316991"/>
                </a:lnTo>
                <a:lnTo>
                  <a:pt x="130682" y="316991"/>
                </a:lnTo>
                <a:lnTo>
                  <a:pt x="129539" y="318516"/>
                </a:lnTo>
                <a:lnTo>
                  <a:pt x="124967" y="323088"/>
                </a:lnTo>
                <a:lnTo>
                  <a:pt x="122936" y="326135"/>
                </a:lnTo>
                <a:lnTo>
                  <a:pt x="91439" y="326135"/>
                </a:lnTo>
                <a:lnTo>
                  <a:pt x="89916" y="327659"/>
                </a:lnTo>
                <a:close/>
              </a:path>
              <a:path w="379730" h="355600">
                <a:moveTo>
                  <a:pt x="41147" y="321564"/>
                </a:moveTo>
                <a:lnTo>
                  <a:pt x="38100" y="320040"/>
                </a:lnTo>
                <a:lnTo>
                  <a:pt x="39623" y="320040"/>
                </a:lnTo>
                <a:lnTo>
                  <a:pt x="41147" y="321564"/>
                </a:lnTo>
                <a:close/>
              </a:path>
              <a:path w="379730" h="355600">
                <a:moveTo>
                  <a:pt x="47243" y="321564"/>
                </a:moveTo>
                <a:lnTo>
                  <a:pt x="41147" y="321564"/>
                </a:lnTo>
                <a:lnTo>
                  <a:pt x="39623" y="320040"/>
                </a:lnTo>
                <a:lnTo>
                  <a:pt x="45720" y="320040"/>
                </a:lnTo>
                <a:lnTo>
                  <a:pt x="47243" y="321564"/>
                </a:lnTo>
                <a:close/>
              </a:path>
              <a:path w="379730" h="355600">
                <a:moveTo>
                  <a:pt x="120904" y="329183"/>
                </a:moveTo>
                <a:lnTo>
                  <a:pt x="88391" y="329183"/>
                </a:lnTo>
                <a:lnTo>
                  <a:pt x="91439" y="326135"/>
                </a:lnTo>
                <a:lnTo>
                  <a:pt x="122936" y="326135"/>
                </a:lnTo>
                <a:lnTo>
                  <a:pt x="120904" y="329183"/>
                </a:lnTo>
                <a:close/>
              </a:path>
              <a:path w="379730" h="355600">
                <a:moveTo>
                  <a:pt x="62483" y="329183"/>
                </a:moveTo>
                <a:lnTo>
                  <a:pt x="60959" y="327659"/>
                </a:lnTo>
                <a:lnTo>
                  <a:pt x="61975" y="328167"/>
                </a:lnTo>
                <a:lnTo>
                  <a:pt x="62483" y="329183"/>
                </a:lnTo>
                <a:close/>
              </a:path>
              <a:path w="379730" h="355600">
                <a:moveTo>
                  <a:pt x="61975" y="328167"/>
                </a:moveTo>
                <a:lnTo>
                  <a:pt x="60959" y="327659"/>
                </a:lnTo>
                <a:lnTo>
                  <a:pt x="61721" y="327660"/>
                </a:lnTo>
                <a:lnTo>
                  <a:pt x="61975" y="328167"/>
                </a:lnTo>
                <a:close/>
              </a:path>
              <a:path w="379730" h="355600">
                <a:moveTo>
                  <a:pt x="67055" y="329183"/>
                </a:moveTo>
                <a:lnTo>
                  <a:pt x="64008" y="329183"/>
                </a:lnTo>
                <a:lnTo>
                  <a:pt x="62483" y="327659"/>
                </a:lnTo>
                <a:lnTo>
                  <a:pt x="67055" y="329183"/>
                </a:lnTo>
                <a:close/>
              </a:path>
              <a:path w="379730" h="355600">
                <a:moveTo>
                  <a:pt x="118871" y="332232"/>
                </a:moveTo>
                <a:lnTo>
                  <a:pt x="83820" y="332232"/>
                </a:lnTo>
                <a:lnTo>
                  <a:pt x="86867" y="330708"/>
                </a:lnTo>
                <a:lnTo>
                  <a:pt x="86867" y="329183"/>
                </a:lnTo>
                <a:lnTo>
                  <a:pt x="89915" y="327660"/>
                </a:lnTo>
                <a:lnTo>
                  <a:pt x="88391" y="329183"/>
                </a:lnTo>
                <a:lnTo>
                  <a:pt x="120904" y="329183"/>
                </a:lnTo>
                <a:lnTo>
                  <a:pt x="118871" y="332232"/>
                </a:lnTo>
                <a:close/>
              </a:path>
              <a:path w="379730" h="355600">
                <a:moveTo>
                  <a:pt x="64008" y="329183"/>
                </a:moveTo>
                <a:lnTo>
                  <a:pt x="62483" y="329183"/>
                </a:lnTo>
                <a:lnTo>
                  <a:pt x="61975" y="328167"/>
                </a:lnTo>
                <a:lnTo>
                  <a:pt x="64008" y="329183"/>
                </a:lnTo>
                <a:close/>
              </a:path>
              <a:path w="379730" h="355600">
                <a:moveTo>
                  <a:pt x="115824" y="333756"/>
                </a:moveTo>
                <a:lnTo>
                  <a:pt x="79247" y="333756"/>
                </a:lnTo>
                <a:lnTo>
                  <a:pt x="85343" y="330708"/>
                </a:lnTo>
                <a:lnTo>
                  <a:pt x="83820" y="332232"/>
                </a:lnTo>
                <a:lnTo>
                  <a:pt x="118871" y="332232"/>
                </a:lnTo>
                <a:lnTo>
                  <a:pt x="115824" y="333756"/>
                </a:lnTo>
                <a:close/>
              </a:path>
              <a:path w="379730" h="355600">
                <a:moveTo>
                  <a:pt x="108204" y="342900"/>
                </a:moveTo>
                <a:lnTo>
                  <a:pt x="44195" y="342900"/>
                </a:lnTo>
                <a:lnTo>
                  <a:pt x="41147" y="341375"/>
                </a:lnTo>
                <a:lnTo>
                  <a:pt x="38100" y="341375"/>
                </a:lnTo>
                <a:lnTo>
                  <a:pt x="41147" y="339851"/>
                </a:lnTo>
                <a:lnTo>
                  <a:pt x="110235" y="339851"/>
                </a:lnTo>
                <a:lnTo>
                  <a:pt x="108204" y="342900"/>
                </a:lnTo>
                <a:close/>
              </a:path>
              <a:path w="379730" h="355600">
                <a:moveTo>
                  <a:pt x="97536" y="348996"/>
                </a:moveTo>
                <a:lnTo>
                  <a:pt x="57912" y="348996"/>
                </a:lnTo>
                <a:lnTo>
                  <a:pt x="54863" y="347472"/>
                </a:lnTo>
                <a:lnTo>
                  <a:pt x="53339" y="347472"/>
                </a:lnTo>
                <a:lnTo>
                  <a:pt x="51816" y="345948"/>
                </a:lnTo>
                <a:lnTo>
                  <a:pt x="48767" y="344424"/>
                </a:lnTo>
                <a:lnTo>
                  <a:pt x="47243" y="342900"/>
                </a:lnTo>
                <a:lnTo>
                  <a:pt x="50291" y="344424"/>
                </a:lnTo>
                <a:lnTo>
                  <a:pt x="105156" y="344424"/>
                </a:lnTo>
                <a:lnTo>
                  <a:pt x="103632" y="345948"/>
                </a:lnTo>
                <a:lnTo>
                  <a:pt x="97536" y="348996"/>
                </a:lnTo>
                <a:close/>
              </a:path>
              <a:path w="379730" h="355600">
                <a:moveTo>
                  <a:pt x="105156" y="344424"/>
                </a:moveTo>
                <a:lnTo>
                  <a:pt x="50291" y="344424"/>
                </a:lnTo>
                <a:lnTo>
                  <a:pt x="47243" y="342900"/>
                </a:lnTo>
                <a:lnTo>
                  <a:pt x="106679" y="342900"/>
                </a:lnTo>
                <a:lnTo>
                  <a:pt x="105156" y="344424"/>
                </a:lnTo>
                <a:close/>
              </a:path>
              <a:path w="379730" h="355600">
                <a:moveTo>
                  <a:pt x="89916" y="353567"/>
                </a:moveTo>
                <a:lnTo>
                  <a:pt x="65532" y="353567"/>
                </a:lnTo>
                <a:lnTo>
                  <a:pt x="64008" y="352043"/>
                </a:lnTo>
                <a:lnTo>
                  <a:pt x="60959" y="352043"/>
                </a:lnTo>
                <a:lnTo>
                  <a:pt x="59436" y="350519"/>
                </a:lnTo>
                <a:lnTo>
                  <a:pt x="56387" y="348996"/>
                </a:lnTo>
                <a:lnTo>
                  <a:pt x="99059" y="348996"/>
                </a:lnTo>
                <a:lnTo>
                  <a:pt x="89916" y="353567"/>
                </a:lnTo>
                <a:close/>
              </a:path>
              <a:path w="379730" h="355600">
                <a:moveTo>
                  <a:pt x="83820" y="355092"/>
                </a:moveTo>
                <a:lnTo>
                  <a:pt x="73151" y="355092"/>
                </a:lnTo>
                <a:lnTo>
                  <a:pt x="70104" y="353567"/>
                </a:lnTo>
                <a:lnTo>
                  <a:pt x="86867" y="353567"/>
                </a:lnTo>
                <a:lnTo>
                  <a:pt x="83820" y="3550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5116" y="3381756"/>
            <a:ext cx="3576828" cy="85217"/>
          </a:xfrm>
          <a:prstGeom prst="rect">
            <a:avLst/>
          </a:prstGeom>
        </p:spPr>
      </p:pic>
      <p:sp>
        <p:nvSpPr>
          <p:cNvPr id="1048603" name="object 9"/>
          <p:cNvSpPr/>
          <p:nvPr/>
        </p:nvSpPr>
        <p:spPr>
          <a:xfrm>
            <a:off x="1322832" y="3543300"/>
            <a:ext cx="303530" cy="270510"/>
          </a:xfrm>
          <a:custGeom>
            <a:avLst/>
            <a:gdLst/>
            <a:ahLst/>
            <a:cxnLst/>
            <a:rect l="l" t="t" r="r" b="b"/>
            <a:pathLst>
              <a:path w="303530" h="270510">
                <a:moveTo>
                  <a:pt x="277063" y="21081"/>
                </a:moveTo>
                <a:lnTo>
                  <a:pt x="274319" y="20320"/>
                </a:lnTo>
                <a:lnTo>
                  <a:pt x="272795" y="16510"/>
                </a:lnTo>
                <a:lnTo>
                  <a:pt x="272795" y="10160"/>
                </a:lnTo>
                <a:lnTo>
                  <a:pt x="274319" y="10160"/>
                </a:lnTo>
                <a:lnTo>
                  <a:pt x="274319" y="6350"/>
                </a:lnTo>
                <a:lnTo>
                  <a:pt x="277367" y="2540"/>
                </a:lnTo>
                <a:lnTo>
                  <a:pt x="284987" y="0"/>
                </a:lnTo>
                <a:lnTo>
                  <a:pt x="291083" y="2540"/>
                </a:lnTo>
                <a:lnTo>
                  <a:pt x="300227" y="11430"/>
                </a:lnTo>
                <a:lnTo>
                  <a:pt x="300227" y="12700"/>
                </a:lnTo>
                <a:lnTo>
                  <a:pt x="301751" y="15240"/>
                </a:lnTo>
                <a:lnTo>
                  <a:pt x="301751" y="17780"/>
                </a:lnTo>
                <a:lnTo>
                  <a:pt x="303275" y="19050"/>
                </a:lnTo>
                <a:lnTo>
                  <a:pt x="275843" y="19050"/>
                </a:lnTo>
                <a:lnTo>
                  <a:pt x="277063" y="21081"/>
                </a:lnTo>
                <a:close/>
              </a:path>
              <a:path w="303530" h="270510">
                <a:moveTo>
                  <a:pt x="277367" y="21166"/>
                </a:moveTo>
                <a:lnTo>
                  <a:pt x="277063" y="21081"/>
                </a:lnTo>
                <a:lnTo>
                  <a:pt x="275843" y="19050"/>
                </a:lnTo>
                <a:lnTo>
                  <a:pt x="277367" y="20743"/>
                </a:lnTo>
                <a:lnTo>
                  <a:pt x="277367" y="21166"/>
                </a:lnTo>
                <a:close/>
              </a:path>
              <a:path w="303530" h="270510">
                <a:moveTo>
                  <a:pt x="277367" y="20743"/>
                </a:moveTo>
                <a:lnTo>
                  <a:pt x="275843" y="19050"/>
                </a:lnTo>
                <a:lnTo>
                  <a:pt x="303275" y="19050"/>
                </a:lnTo>
                <a:lnTo>
                  <a:pt x="303275" y="20320"/>
                </a:lnTo>
                <a:lnTo>
                  <a:pt x="277367" y="20320"/>
                </a:lnTo>
                <a:lnTo>
                  <a:pt x="277367" y="20743"/>
                </a:lnTo>
                <a:close/>
              </a:path>
              <a:path w="303530" h="270510">
                <a:moveTo>
                  <a:pt x="303275" y="24130"/>
                </a:moveTo>
                <a:lnTo>
                  <a:pt x="280416" y="24130"/>
                </a:lnTo>
                <a:lnTo>
                  <a:pt x="278891" y="21590"/>
                </a:lnTo>
                <a:lnTo>
                  <a:pt x="277875" y="21307"/>
                </a:lnTo>
                <a:lnTo>
                  <a:pt x="277367" y="20743"/>
                </a:lnTo>
                <a:lnTo>
                  <a:pt x="277367" y="20320"/>
                </a:lnTo>
                <a:lnTo>
                  <a:pt x="303275" y="20320"/>
                </a:lnTo>
                <a:lnTo>
                  <a:pt x="303275" y="24130"/>
                </a:lnTo>
                <a:close/>
              </a:path>
              <a:path w="303530" h="270510">
                <a:moveTo>
                  <a:pt x="277875" y="21307"/>
                </a:moveTo>
                <a:lnTo>
                  <a:pt x="277367" y="21166"/>
                </a:lnTo>
                <a:lnTo>
                  <a:pt x="277367" y="20743"/>
                </a:lnTo>
                <a:lnTo>
                  <a:pt x="277875" y="21307"/>
                </a:lnTo>
                <a:close/>
              </a:path>
              <a:path w="303530" h="270510">
                <a:moveTo>
                  <a:pt x="277367" y="21590"/>
                </a:moveTo>
                <a:lnTo>
                  <a:pt x="277063" y="21081"/>
                </a:lnTo>
                <a:lnTo>
                  <a:pt x="277367" y="21166"/>
                </a:lnTo>
                <a:lnTo>
                  <a:pt x="277367" y="21590"/>
                </a:lnTo>
                <a:close/>
              </a:path>
              <a:path w="303530" h="270510">
                <a:moveTo>
                  <a:pt x="303275" y="25400"/>
                </a:moveTo>
                <a:lnTo>
                  <a:pt x="278891" y="25400"/>
                </a:lnTo>
                <a:lnTo>
                  <a:pt x="277367" y="21590"/>
                </a:lnTo>
                <a:lnTo>
                  <a:pt x="277367" y="21166"/>
                </a:lnTo>
                <a:lnTo>
                  <a:pt x="277875" y="21307"/>
                </a:lnTo>
                <a:lnTo>
                  <a:pt x="280416" y="24130"/>
                </a:lnTo>
                <a:lnTo>
                  <a:pt x="303275" y="24130"/>
                </a:lnTo>
                <a:lnTo>
                  <a:pt x="303275" y="25400"/>
                </a:lnTo>
                <a:close/>
              </a:path>
              <a:path w="303530" h="270510">
                <a:moveTo>
                  <a:pt x="278891" y="25400"/>
                </a:moveTo>
                <a:lnTo>
                  <a:pt x="277367" y="24130"/>
                </a:lnTo>
                <a:lnTo>
                  <a:pt x="277367" y="21590"/>
                </a:lnTo>
                <a:lnTo>
                  <a:pt x="278891" y="25400"/>
                </a:lnTo>
                <a:close/>
              </a:path>
              <a:path w="303530" h="270510">
                <a:moveTo>
                  <a:pt x="303275" y="33020"/>
                </a:moveTo>
                <a:lnTo>
                  <a:pt x="278891" y="33020"/>
                </a:lnTo>
                <a:lnTo>
                  <a:pt x="278891" y="26670"/>
                </a:lnTo>
                <a:lnTo>
                  <a:pt x="277367" y="25400"/>
                </a:lnTo>
                <a:lnTo>
                  <a:pt x="277367" y="24130"/>
                </a:lnTo>
                <a:lnTo>
                  <a:pt x="278891" y="25400"/>
                </a:lnTo>
                <a:lnTo>
                  <a:pt x="303275" y="25400"/>
                </a:lnTo>
                <a:lnTo>
                  <a:pt x="303275" y="33020"/>
                </a:lnTo>
                <a:close/>
              </a:path>
              <a:path w="303530" h="270510">
                <a:moveTo>
                  <a:pt x="275843" y="39370"/>
                </a:moveTo>
                <a:lnTo>
                  <a:pt x="278891" y="31750"/>
                </a:lnTo>
                <a:lnTo>
                  <a:pt x="278891" y="33020"/>
                </a:lnTo>
                <a:lnTo>
                  <a:pt x="303275" y="33020"/>
                </a:lnTo>
                <a:lnTo>
                  <a:pt x="303275" y="35560"/>
                </a:lnTo>
                <a:lnTo>
                  <a:pt x="301751" y="38100"/>
                </a:lnTo>
                <a:lnTo>
                  <a:pt x="277367" y="38100"/>
                </a:lnTo>
                <a:lnTo>
                  <a:pt x="275843" y="39370"/>
                </a:lnTo>
                <a:close/>
              </a:path>
              <a:path w="303530" h="270510">
                <a:moveTo>
                  <a:pt x="301751" y="41910"/>
                </a:moveTo>
                <a:lnTo>
                  <a:pt x="275843" y="41910"/>
                </a:lnTo>
                <a:lnTo>
                  <a:pt x="277367" y="38100"/>
                </a:lnTo>
                <a:lnTo>
                  <a:pt x="301751" y="38100"/>
                </a:lnTo>
                <a:lnTo>
                  <a:pt x="301751" y="41910"/>
                </a:lnTo>
                <a:close/>
              </a:path>
              <a:path w="303530" h="270510">
                <a:moveTo>
                  <a:pt x="298704" y="50800"/>
                </a:moveTo>
                <a:lnTo>
                  <a:pt x="272795" y="50800"/>
                </a:lnTo>
                <a:lnTo>
                  <a:pt x="272795" y="46990"/>
                </a:lnTo>
                <a:lnTo>
                  <a:pt x="274319" y="44450"/>
                </a:lnTo>
                <a:lnTo>
                  <a:pt x="275843" y="40640"/>
                </a:lnTo>
                <a:lnTo>
                  <a:pt x="275843" y="41910"/>
                </a:lnTo>
                <a:lnTo>
                  <a:pt x="301751" y="41910"/>
                </a:lnTo>
                <a:lnTo>
                  <a:pt x="300227" y="44450"/>
                </a:lnTo>
                <a:lnTo>
                  <a:pt x="300227" y="46990"/>
                </a:lnTo>
                <a:lnTo>
                  <a:pt x="298704" y="50800"/>
                </a:lnTo>
                <a:close/>
              </a:path>
              <a:path w="303530" h="270510">
                <a:moveTo>
                  <a:pt x="296417" y="54610"/>
                </a:moveTo>
                <a:lnTo>
                  <a:pt x="271271" y="54610"/>
                </a:lnTo>
                <a:lnTo>
                  <a:pt x="272795" y="49530"/>
                </a:lnTo>
                <a:lnTo>
                  <a:pt x="272795" y="50800"/>
                </a:lnTo>
                <a:lnTo>
                  <a:pt x="298704" y="50800"/>
                </a:lnTo>
                <a:lnTo>
                  <a:pt x="296417" y="54610"/>
                </a:lnTo>
                <a:close/>
              </a:path>
              <a:path w="303530" h="270510">
                <a:moveTo>
                  <a:pt x="284479" y="80010"/>
                </a:moveTo>
                <a:lnTo>
                  <a:pt x="256031" y="80010"/>
                </a:lnTo>
                <a:lnTo>
                  <a:pt x="257555" y="73660"/>
                </a:lnTo>
                <a:lnTo>
                  <a:pt x="262127" y="69850"/>
                </a:lnTo>
                <a:lnTo>
                  <a:pt x="263651" y="66040"/>
                </a:lnTo>
                <a:lnTo>
                  <a:pt x="266700" y="62230"/>
                </a:lnTo>
                <a:lnTo>
                  <a:pt x="268223" y="57150"/>
                </a:lnTo>
                <a:lnTo>
                  <a:pt x="269747" y="55880"/>
                </a:lnTo>
                <a:lnTo>
                  <a:pt x="271271" y="53340"/>
                </a:lnTo>
                <a:lnTo>
                  <a:pt x="271271" y="54610"/>
                </a:lnTo>
                <a:lnTo>
                  <a:pt x="296417" y="54610"/>
                </a:lnTo>
                <a:lnTo>
                  <a:pt x="295655" y="55880"/>
                </a:lnTo>
                <a:lnTo>
                  <a:pt x="296163" y="55880"/>
                </a:lnTo>
                <a:lnTo>
                  <a:pt x="295655" y="57150"/>
                </a:lnTo>
                <a:lnTo>
                  <a:pt x="295655" y="58420"/>
                </a:lnTo>
                <a:lnTo>
                  <a:pt x="294131" y="63500"/>
                </a:lnTo>
                <a:lnTo>
                  <a:pt x="292608" y="64770"/>
                </a:lnTo>
                <a:lnTo>
                  <a:pt x="291464" y="68580"/>
                </a:lnTo>
                <a:lnTo>
                  <a:pt x="291083" y="68580"/>
                </a:lnTo>
                <a:lnTo>
                  <a:pt x="288035" y="72390"/>
                </a:lnTo>
                <a:lnTo>
                  <a:pt x="288035" y="73660"/>
                </a:lnTo>
                <a:lnTo>
                  <a:pt x="284987" y="78740"/>
                </a:lnTo>
                <a:lnTo>
                  <a:pt x="284479" y="80010"/>
                </a:lnTo>
                <a:close/>
              </a:path>
              <a:path w="303530" h="270510">
                <a:moveTo>
                  <a:pt x="296163" y="55880"/>
                </a:moveTo>
                <a:lnTo>
                  <a:pt x="295655" y="55880"/>
                </a:lnTo>
                <a:lnTo>
                  <a:pt x="297179" y="53340"/>
                </a:lnTo>
                <a:lnTo>
                  <a:pt x="296163" y="55880"/>
                </a:lnTo>
                <a:close/>
              </a:path>
              <a:path w="303530" h="270510">
                <a:moveTo>
                  <a:pt x="291083" y="69850"/>
                </a:moveTo>
                <a:lnTo>
                  <a:pt x="291083" y="68580"/>
                </a:lnTo>
                <a:lnTo>
                  <a:pt x="291464" y="68580"/>
                </a:lnTo>
                <a:lnTo>
                  <a:pt x="291083" y="69850"/>
                </a:lnTo>
                <a:close/>
              </a:path>
              <a:path w="303530" h="270510">
                <a:moveTo>
                  <a:pt x="278891" y="88900"/>
                </a:moveTo>
                <a:lnTo>
                  <a:pt x="249935" y="88900"/>
                </a:lnTo>
                <a:lnTo>
                  <a:pt x="252983" y="85090"/>
                </a:lnTo>
                <a:lnTo>
                  <a:pt x="256031" y="78740"/>
                </a:lnTo>
                <a:lnTo>
                  <a:pt x="256031" y="80010"/>
                </a:lnTo>
                <a:lnTo>
                  <a:pt x="284479" y="80010"/>
                </a:lnTo>
                <a:lnTo>
                  <a:pt x="283463" y="82550"/>
                </a:lnTo>
                <a:lnTo>
                  <a:pt x="281939" y="82550"/>
                </a:lnTo>
                <a:lnTo>
                  <a:pt x="278891" y="87630"/>
                </a:lnTo>
                <a:lnTo>
                  <a:pt x="279654" y="87630"/>
                </a:lnTo>
                <a:lnTo>
                  <a:pt x="278891" y="88900"/>
                </a:lnTo>
                <a:close/>
              </a:path>
              <a:path w="303530" h="270510">
                <a:moveTo>
                  <a:pt x="279654" y="87630"/>
                </a:moveTo>
                <a:lnTo>
                  <a:pt x="278891" y="87630"/>
                </a:lnTo>
                <a:lnTo>
                  <a:pt x="280416" y="86360"/>
                </a:lnTo>
                <a:lnTo>
                  <a:pt x="279654" y="87630"/>
                </a:lnTo>
                <a:close/>
              </a:path>
              <a:path w="303530" h="270510">
                <a:moveTo>
                  <a:pt x="242925" y="144780"/>
                </a:moveTo>
                <a:lnTo>
                  <a:pt x="216408" y="144780"/>
                </a:lnTo>
                <a:lnTo>
                  <a:pt x="217931" y="138430"/>
                </a:lnTo>
                <a:lnTo>
                  <a:pt x="220979" y="133350"/>
                </a:lnTo>
                <a:lnTo>
                  <a:pt x="224027" y="127000"/>
                </a:lnTo>
                <a:lnTo>
                  <a:pt x="227075" y="123190"/>
                </a:lnTo>
                <a:lnTo>
                  <a:pt x="228600" y="120650"/>
                </a:lnTo>
                <a:lnTo>
                  <a:pt x="246887" y="93980"/>
                </a:lnTo>
                <a:lnTo>
                  <a:pt x="246887" y="92710"/>
                </a:lnTo>
                <a:lnTo>
                  <a:pt x="249935" y="87630"/>
                </a:lnTo>
                <a:lnTo>
                  <a:pt x="249935" y="88900"/>
                </a:lnTo>
                <a:lnTo>
                  <a:pt x="278891" y="88900"/>
                </a:lnTo>
                <a:lnTo>
                  <a:pt x="277367" y="91440"/>
                </a:lnTo>
                <a:lnTo>
                  <a:pt x="277367" y="92710"/>
                </a:lnTo>
                <a:lnTo>
                  <a:pt x="274319" y="96520"/>
                </a:lnTo>
                <a:lnTo>
                  <a:pt x="269747" y="102870"/>
                </a:lnTo>
                <a:lnTo>
                  <a:pt x="267461" y="106680"/>
                </a:lnTo>
                <a:lnTo>
                  <a:pt x="266700" y="106680"/>
                </a:lnTo>
                <a:lnTo>
                  <a:pt x="263651" y="110490"/>
                </a:lnTo>
                <a:lnTo>
                  <a:pt x="265175" y="110490"/>
                </a:lnTo>
                <a:lnTo>
                  <a:pt x="262127" y="115570"/>
                </a:lnTo>
                <a:lnTo>
                  <a:pt x="262127" y="116840"/>
                </a:lnTo>
                <a:lnTo>
                  <a:pt x="259079" y="120650"/>
                </a:lnTo>
                <a:lnTo>
                  <a:pt x="257555" y="120650"/>
                </a:lnTo>
                <a:lnTo>
                  <a:pt x="249174" y="134620"/>
                </a:lnTo>
                <a:lnTo>
                  <a:pt x="248412" y="134620"/>
                </a:lnTo>
                <a:lnTo>
                  <a:pt x="245363" y="139700"/>
                </a:lnTo>
                <a:lnTo>
                  <a:pt x="242925" y="144780"/>
                </a:lnTo>
                <a:close/>
              </a:path>
              <a:path w="303530" h="270510">
                <a:moveTo>
                  <a:pt x="266700" y="107950"/>
                </a:moveTo>
                <a:lnTo>
                  <a:pt x="266700" y="106680"/>
                </a:lnTo>
                <a:lnTo>
                  <a:pt x="267461" y="106680"/>
                </a:lnTo>
                <a:lnTo>
                  <a:pt x="266700" y="107950"/>
                </a:lnTo>
                <a:close/>
              </a:path>
              <a:path w="303530" h="270510">
                <a:moveTo>
                  <a:pt x="248412" y="135890"/>
                </a:moveTo>
                <a:lnTo>
                  <a:pt x="248412" y="134620"/>
                </a:lnTo>
                <a:lnTo>
                  <a:pt x="249174" y="134620"/>
                </a:lnTo>
                <a:lnTo>
                  <a:pt x="248412" y="135890"/>
                </a:lnTo>
                <a:close/>
              </a:path>
              <a:path w="303530" h="270510">
                <a:moveTo>
                  <a:pt x="204520" y="162813"/>
                </a:moveTo>
                <a:lnTo>
                  <a:pt x="205739" y="158750"/>
                </a:lnTo>
                <a:lnTo>
                  <a:pt x="207263" y="157480"/>
                </a:lnTo>
                <a:lnTo>
                  <a:pt x="213359" y="148590"/>
                </a:lnTo>
                <a:lnTo>
                  <a:pt x="216408" y="142240"/>
                </a:lnTo>
                <a:lnTo>
                  <a:pt x="216408" y="144780"/>
                </a:lnTo>
                <a:lnTo>
                  <a:pt x="242925" y="144780"/>
                </a:lnTo>
                <a:lnTo>
                  <a:pt x="242316" y="146050"/>
                </a:lnTo>
                <a:lnTo>
                  <a:pt x="240791" y="149860"/>
                </a:lnTo>
                <a:lnTo>
                  <a:pt x="237743" y="154940"/>
                </a:lnTo>
                <a:lnTo>
                  <a:pt x="237743" y="156210"/>
                </a:lnTo>
                <a:lnTo>
                  <a:pt x="234695" y="161290"/>
                </a:lnTo>
                <a:lnTo>
                  <a:pt x="205739" y="161290"/>
                </a:lnTo>
                <a:lnTo>
                  <a:pt x="204520" y="162813"/>
                </a:lnTo>
                <a:close/>
              </a:path>
              <a:path w="303530" h="270510">
                <a:moveTo>
                  <a:pt x="204216" y="163830"/>
                </a:moveTo>
                <a:lnTo>
                  <a:pt x="204520" y="162813"/>
                </a:lnTo>
                <a:lnTo>
                  <a:pt x="205739" y="161290"/>
                </a:lnTo>
                <a:lnTo>
                  <a:pt x="204216" y="163830"/>
                </a:lnTo>
                <a:close/>
              </a:path>
              <a:path w="303530" h="270510">
                <a:moveTo>
                  <a:pt x="222503" y="179070"/>
                </a:moveTo>
                <a:lnTo>
                  <a:pt x="188975" y="179070"/>
                </a:lnTo>
                <a:lnTo>
                  <a:pt x="195071" y="172720"/>
                </a:lnTo>
                <a:lnTo>
                  <a:pt x="193547" y="172720"/>
                </a:lnTo>
                <a:lnTo>
                  <a:pt x="199643" y="167640"/>
                </a:lnTo>
                <a:lnTo>
                  <a:pt x="201167" y="167640"/>
                </a:lnTo>
                <a:lnTo>
                  <a:pt x="204216" y="163830"/>
                </a:lnTo>
                <a:lnTo>
                  <a:pt x="205739" y="161290"/>
                </a:lnTo>
                <a:lnTo>
                  <a:pt x="234695" y="161290"/>
                </a:lnTo>
                <a:lnTo>
                  <a:pt x="230123" y="167640"/>
                </a:lnTo>
                <a:lnTo>
                  <a:pt x="229107" y="170180"/>
                </a:lnTo>
                <a:lnTo>
                  <a:pt x="228600" y="170180"/>
                </a:lnTo>
                <a:lnTo>
                  <a:pt x="225551" y="173990"/>
                </a:lnTo>
                <a:lnTo>
                  <a:pt x="225551" y="176530"/>
                </a:lnTo>
                <a:lnTo>
                  <a:pt x="222503" y="179070"/>
                </a:lnTo>
                <a:close/>
              </a:path>
              <a:path w="303530" h="270510">
                <a:moveTo>
                  <a:pt x="202691" y="165100"/>
                </a:moveTo>
                <a:lnTo>
                  <a:pt x="204520" y="162813"/>
                </a:lnTo>
                <a:lnTo>
                  <a:pt x="204216" y="163830"/>
                </a:lnTo>
                <a:lnTo>
                  <a:pt x="202691" y="165100"/>
                </a:lnTo>
                <a:close/>
              </a:path>
              <a:path w="303530" h="270510">
                <a:moveTo>
                  <a:pt x="228600" y="171450"/>
                </a:moveTo>
                <a:lnTo>
                  <a:pt x="228600" y="170180"/>
                </a:lnTo>
                <a:lnTo>
                  <a:pt x="229107" y="170180"/>
                </a:lnTo>
                <a:lnTo>
                  <a:pt x="228600" y="171450"/>
                </a:lnTo>
                <a:close/>
              </a:path>
              <a:path w="303530" h="270510">
                <a:moveTo>
                  <a:pt x="182879" y="185420"/>
                </a:moveTo>
                <a:lnTo>
                  <a:pt x="187451" y="180340"/>
                </a:lnTo>
                <a:lnTo>
                  <a:pt x="188975" y="177800"/>
                </a:lnTo>
                <a:lnTo>
                  <a:pt x="188975" y="179070"/>
                </a:lnTo>
                <a:lnTo>
                  <a:pt x="222503" y="179070"/>
                </a:lnTo>
                <a:lnTo>
                  <a:pt x="220979" y="180340"/>
                </a:lnTo>
                <a:lnTo>
                  <a:pt x="220979" y="182880"/>
                </a:lnTo>
                <a:lnTo>
                  <a:pt x="218693" y="184150"/>
                </a:lnTo>
                <a:lnTo>
                  <a:pt x="184404" y="184150"/>
                </a:lnTo>
                <a:lnTo>
                  <a:pt x="182879" y="185420"/>
                </a:lnTo>
                <a:close/>
              </a:path>
              <a:path w="303530" h="270510">
                <a:moveTo>
                  <a:pt x="173735" y="194310"/>
                </a:moveTo>
                <a:lnTo>
                  <a:pt x="184404" y="184150"/>
                </a:lnTo>
                <a:lnTo>
                  <a:pt x="217931" y="184150"/>
                </a:lnTo>
                <a:lnTo>
                  <a:pt x="214883" y="186690"/>
                </a:lnTo>
                <a:lnTo>
                  <a:pt x="213359" y="190500"/>
                </a:lnTo>
                <a:lnTo>
                  <a:pt x="211835" y="190500"/>
                </a:lnTo>
                <a:lnTo>
                  <a:pt x="208787" y="193040"/>
                </a:lnTo>
                <a:lnTo>
                  <a:pt x="175259" y="193040"/>
                </a:lnTo>
                <a:lnTo>
                  <a:pt x="173735" y="194310"/>
                </a:lnTo>
                <a:close/>
              </a:path>
              <a:path w="303530" h="270510">
                <a:moveTo>
                  <a:pt x="216408" y="185420"/>
                </a:moveTo>
                <a:lnTo>
                  <a:pt x="217931" y="184150"/>
                </a:lnTo>
                <a:lnTo>
                  <a:pt x="218693" y="184150"/>
                </a:lnTo>
                <a:lnTo>
                  <a:pt x="216408" y="185420"/>
                </a:lnTo>
                <a:close/>
              </a:path>
              <a:path w="303530" h="270510">
                <a:moveTo>
                  <a:pt x="193547" y="208280"/>
                </a:moveTo>
                <a:lnTo>
                  <a:pt x="161543" y="208280"/>
                </a:lnTo>
                <a:lnTo>
                  <a:pt x="164591" y="205740"/>
                </a:lnTo>
                <a:lnTo>
                  <a:pt x="166116" y="201930"/>
                </a:lnTo>
                <a:lnTo>
                  <a:pt x="167639" y="200660"/>
                </a:lnTo>
                <a:lnTo>
                  <a:pt x="170687" y="199390"/>
                </a:lnTo>
                <a:lnTo>
                  <a:pt x="172212" y="195580"/>
                </a:lnTo>
                <a:lnTo>
                  <a:pt x="175259" y="193040"/>
                </a:lnTo>
                <a:lnTo>
                  <a:pt x="208787" y="193040"/>
                </a:lnTo>
                <a:lnTo>
                  <a:pt x="205739" y="195580"/>
                </a:lnTo>
                <a:lnTo>
                  <a:pt x="205739" y="196850"/>
                </a:lnTo>
                <a:lnTo>
                  <a:pt x="204216" y="196850"/>
                </a:lnTo>
                <a:lnTo>
                  <a:pt x="198119" y="203200"/>
                </a:lnTo>
                <a:lnTo>
                  <a:pt x="196595" y="207010"/>
                </a:lnTo>
                <a:lnTo>
                  <a:pt x="193547" y="208280"/>
                </a:lnTo>
                <a:close/>
              </a:path>
              <a:path w="303530" h="270510">
                <a:moveTo>
                  <a:pt x="202691" y="199390"/>
                </a:moveTo>
                <a:lnTo>
                  <a:pt x="204216" y="196850"/>
                </a:lnTo>
                <a:lnTo>
                  <a:pt x="205739" y="196850"/>
                </a:lnTo>
                <a:lnTo>
                  <a:pt x="202691" y="199390"/>
                </a:lnTo>
                <a:close/>
              </a:path>
              <a:path w="303530" h="270510">
                <a:moveTo>
                  <a:pt x="49783" y="241158"/>
                </a:moveTo>
                <a:lnTo>
                  <a:pt x="45719" y="240030"/>
                </a:lnTo>
                <a:lnTo>
                  <a:pt x="45719" y="238760"/>
                </a:lnTo>
                <a:lnTo>
                  <a:pt x="42671" y="237490"/>
                </a:lnTo>
                <a:lnTo>
                  <a:pt x="39623" y="237490"/>
                </a:lnTo>
                <a:lnTo>
                  <a:pt x="36575" y="233680"/>
                </a:lnTo>
                <a:lnTo>
                  <a:pt x="33527" y="232410"/>
                </a:lnTo>
                <a:lnTo>
                  <a:pt x="16763" y="232410"/>
                </a:lnTo>
                <a:lnTo>
                  <a:pt x="15239" y="231140"/>
                </a:lnTo>
                <a:lnTo>
                  <a:pt x="12191" y="231140"/>
                </a:lnTo>
                <a:lnTo>
                  <a:pt x="6095" y="228600"/>
                </a:lnTo>
                <a:lnTo>
                  <a:pt x="1523" y="224790"/>
                </a:lnTo>
                <a:lnTo>
                  <a:pt x="0" y="218440"/>
                </a:lnTo>
                <a:lnTo>
                  <a:pt x="6095" y="209550"/>
                </a:lnTo>
                <a:lnTo>
                  <a:pt x="10667" y="207010"/>
                </a:lnTo>
                <a:lnTo>
                  <a:pt x="15239" y="209550"/>
                </a:lnTo>
                <a:lnTo>
                  <a:pt x="30479" y="209550"/>
                </a:lnTo>
                <a:lnTo>
                  <a:pt x="35051" y="210820"/>
                </a:lnTo>
                <a:lnTo>
                  <a:pt x="38100" y="210820"/>
                </a:lnTo>
                <a:lnTo>
                  <a:pt x="41147" y="212090"/>
                </a:lnTo>
                <a:lnTo>
                  <a:pt x="42671" y="212090"/>
                </a:lnTo>
                <a:lnTo>
                  <a:pt x="48767" y="215900"/>
                </a:lnTo>
                <a:lnTo>
                  <a:pt x="47243" y="215900"/>
                </a:lnTo>
                <a:lnTo>
                  <a:pt x="50291" y="217170"/>
                </a:lnTo>
                <a:lnTo>
                  <a:pt x="53339" y="217170"/>
                </a:lnTo>
                <a:lnTo>
                  <a:pt x="56387" y="218440"/>
                </a:lnTo>
                <a:lnTo>
                  <a:pt x="57912" y="220980"/>
                </a:lnTo>
                <a:lnTo>
                  <a:pt x="60959" y="222250"/>
                </a:lnTo>
                <a:lnTo>
                  <a:pt x="64008" y="224790"/>
                </a:lnTo>
                <a:lnTo>
                  <a:pt x="67055" y="226060"/>
                </a:lnTo>
                <a:lnTo>
                  <a:pt x="69087" y="228600"/>
                </a:lnTo>
                <a:lnTo>
                  <a:pt x="68579" y="228600"/>
                </a:lnTo>
                <a:lnTo>
                  <a:pt x="70104" y="229870"/>
                </a:lnTo>
                <a:lnTo>
                  <a:pt x="70865" y="229870"/>
                </a:lnTo>
                <a:lnTo>
                  <a:pt x="77723" y="233680"/>
                </a:lnTo>
                <a:lnTo>
                  <a:pt x="76200" y="233680"/>
                </a:lnTo>
                <a:lnTo>
                  <a:pt x="88391" y="240030"/>
                </a:lnTo>
                <a:lnTo>
                  <a:pt x="48767" y="240030"/>
                </a:lnTo>
                <a:lnTo>
                  <a:pt x="49783" y="241158"/>
                </a:lnTo>
                <a:close/>
              </a:path>
              <a:path w="303530" h="270510">
                <a:moveTo>
                  <a:pt x="155447" y="215900"/>
                </a:moveTo>
                <a:lnTo>
                  <a:pt x="163067" y="208280"/>
                </a:lnTo>
                <a:lnTo>
                  <a:pt x="195071" y="208280"/>
                </a:lnTo>
                <a:lnTo>
                  <a:pt x="192023" y="209550"/>
                </a:lnTo>
                <a:lnTo>
                  <a:pt x="192023" y="210820"/>
                </a:lnTo>
                <a:lnTo>
                  <a:pt x="188975" y="212090"/>
                </a:lnTo>
                <a:lnTo>
                  <a:pt x="187959" y="214630"/>
                </a:lnTo>
                <a:lnTo>
                  <a:pt x="156971" y="214630"/>
                </a:lnTo>
                <a:lnTo>
                  <a:pt x="155447" y="215900"/>
                </a:lnTo>
                <a:close/>
              </a:path>
              <a:path w="303530" h="270510">
                <a:moveTo>
                  <a:pt x="177291" y="228600"/>
                </a:moveTo>
                <a:lnTo>
                  <a:pt x="144779" y="228600"/>
                </a:lnTo>
                <a:lnTo>
                  <a:pt x="146304" y="226060"/>
                </a:lnTo>
                <a:lnTo>
                  <a:pt x="146304" y="224790"/>
                </a:lnTo>
                <a:lnTo>
                  <a:pt x="156971" y="214630"/>
                </a:lnTo>
                <a:lnTo>
                  <a:pt x="187959" y="214630"/>
                </a:lnTo>
                <a:lnTo>
                  <a:pt x="187451" y="215900"/>
                </a:lnTo>
                <a:lnTo>
                  <a:pt x="184404" y="217170"/>
                </a:lnTo>
                <a:lnTo>
                  <a:pt x="185927" y="217170"/>
                </a:lnTo>
                <a:lnTo>
                  <a:pt x="184911" y="218440"/>
                </a:lnTo>
                <a:lnTo>
                  <a:pt x="184404" y="218440"/>
                </a:lnTo>
                <a:lnTo>
                  <a:pt x="182879" y="220980"/>
                </a:lnTo>
                <a:lnTo>
                  <a:pt x="183387" y="220980"/>
                </a:lnTo>
                <a:lnTo>
                  <a:pt x="182879" y="222250"/>
                </a:lnTo>
                <a:lnTo>
                  <a:pt x="181355" y="223520"/>
                </a:lnTo>
                <a:lnTo>
                  <a:pt x="179831" y="226060"/>
                </a:lnTo>
                <a:lnTo>
                  <a:pt x="178308" y="226060"/>
                </a:lnTo>
                <a:lnTo>
                  <a:pt x="177291" y="228600"/>
                </a:lnTo>
                <a:close/>
              </a:path>
              <a:path w="303530" h="270510">
                <a:moveTo>
                  <a:pt x="50291" y="217170"/>
                </a:moveTo>
                <a:lnTo>
                  <a:pt x="47243" y="215900"/>
                </a:lnTo>
                <a:lnTo>
                  <a:pt x="48767" y="215900"/>
                </a:lnTo>
                <a:lnTo>
                  <a:pt x="50291" y="217170"/>
                </a:lnTo>
                <a:close/>
              </a:path>
              <a:path w="303530" h="270510">
                <a:moveTo>
                  <a:pt x="182879" y="220980"/>
                </a:moveTo>
                <a:lnTo>
                  <a:pt x="184404" y="218440"/>
                </a:lnTo>
                <a:lnTo>
                  <a:pt x="183896" y="219709"/>
                </a:lnTo>
                <a:lnTo>
                  <a:pt x="182879" y="220980"/>
                </a:lnTo>
                <a:close/>
              </a:path>
              <a:path w="303530" h="270510">
                <a:moveTo>
                  <a:pt x="183896" y="219709"/>
                </a:moveTo>
                <a:lnTo>
                  <a:pt x="184404" y="218440"/>
                </a:lnTo>
                <a:lnTo>
                  <a:pt x="184911" y="218440"/>
                </a:lnTo>
                <a:lnTo>
                  <a:pt x="183896" y="219709"/>
                </a:lnTo>
                <a:close/>
              </a:path>
              <a:path w="303530" h="270510">
                <a:moveTo>
                  <a:pt x="183387" y="220980"/>
                </a:moveTo>
                <a:lnTo>
                  <a:pt x="182879" y="220980"/>
                </a:lnTo>
                <a:lnTo>
                  <a:pt x="183896" y="219709"/>
                </a:lnTo>
                <a:lnTo>
                  <a:pt x="183387" y="220980"/>
                </a:lnTo>
                <a:close/>
              </a:path>
              <a:path w="303530" h="270510">
                <a:moveTo>
                  <a:pt x="170179" y="234950"/>
                </a:moveTo>
                <a:lnTo>
                  <a:pt x="138683" y="234950"/>
                </a:lnTo>
                <a:lnTo>
                  <a:pt x="140208" y="232410"/>
                </a:lnTo>
                <a:lnTo>
                  <a:pt x="143255" y="229870"/>
                </a:lnTo>
                <a:lnTo>
                  <a:pt x="144779" y="226060"/>
                </a:lnTo>
                <a:lnTo>
                  <a:pt x="144779" y="228600"/>
                </a:lnTo>
                <a:lnTo>
                  <a:pt x="177291" y="228600"/>
                </a:lnTo>
                <a:lnTo>
                  <a:pt x="176783" y="229870"/>
                </a:lnTo>
                <a:lnTo>
                  <a:pt x="173735" y="232410"/>
                </a:lnTo>
                <a:lnTo>
                  <a:pt x="172212" y="232410"/>
                </a:lnTo>
                <a:lnTo>
                  <a:pt x="171450" y="233680"/>
                </a:lnTo>
                <a:lnTo>
                  <a:pt x="170687" y="233680"/>
                </a:lnTo>
                <a:lnTo>
                  <a:pt x="170179" y="234950"/>
                </a:lnTo>
                <a:close/>
              </a:path>
              <a:path w="303530" h="270510">
                <a:moveTo>
                  <a:pt x="70104" y="229870"/>
                </a:moveTo>
                <a:lnTo>
                  <a:pt x="68579" y="228600"/>
                </a:lnTo>
                <a:lnTo>
                  <a:pt x="69494" y="229108"/>
                </a:lnTo>
                <a:lnTo>
                  <a:pt x="70104" y="229870"/>
                </a:lnTo>
                <a:close/>
              </a:path>
              <a:path w="303530" h="270510">
                <a:moveTo>
                  <a:pt x="69494" y="229108"/>
                </a:moveTo>
                <a:lnTo>
                  <a:pt x="68579" y="228600"/>
                </a:lnTo>
                <a:lnTo>
                  <a:pt x="69087" y="228600"/>
                </a:lnTo>
                <a:lnTo>
                  <a:pt x="69494" y="229108"/>
                </a:lnTo>
                <a:close/>
              </a:path>
              <a:path w="303530" h="270510">
                <a:moveTo>
                  <a:pt x="70865" y="229870"/>
                </a:moveTo>
                <a:lnTo>
                  <a:pt x="70104" y="229870"/>
                </a:lnTo>
                <a:lnTo>
                  <a:pt x="69494" y="229108"/>
                </a:lnTo>
                <a:lnTo>
                  <a:pt x="70865" y="229870"/>
                </a:lnTo>
                <a:close/>
              </a:path>
              <a:path w="303530" h="270510">
                <a:moveTo>
                  <a:pt x="36575" y="233680"/>
                </a:moveTo>
                <a:lnTo>
                  <a:pt x="33527" y="233680"/>
                </a:lnTo>
                <a:lnTo>
                  <a:pt x="32004" y="232410"/>
                </a:lnTo>
                <a:lnTo>
                  <a:pt x="33527" y="232410"/>
                </a:lnTo>
                <a:lnTo>
                  <a:pt x="36575" y="233680"/>
                </a:lnTo>
                <a:close/>
              </a:path>
              <a:path w="303530" h="270510">
                <a:moveTo>
                  <a:pt x="164591" y="240030"/>
                </a:moveTo>
                <a:lnTo>
                  <a:pt x="134111" y="240030"/>
                </a:lnTo>
                <a:lnTo>
                  <a:pt x="137159" y="237490"/>
                </a:lnTo>
                <a:lnTo>
                  <a:pt x="138683" y="233680"/>
                </a:lnTo>
                <a:lnTo>
                  <a:pt x="138683" y="234950"/>
                </a:lnTo>
                <a:lnTo>
                  <a:pt x="170179" y="234950"/>
                </a:lnTo>
                <a:lnTo>
                  <a:pt x="169163" y="237490"/>
                </a:lnTo>
                <a:lnTo>
                  <a:pt x="166116" y="238760"/>
                </a:lnTo>
                <a:lnTo>
                  <a:pt x="167639" y="238760"/>
                </a:lnTo>
                <a:lnTo>
                  <a:pt x="164591" y="240030"/>
                </a:lnTo>
                <a:close/>
              </a:path>
              <a:path w="303530" h="270510">
                <a:moveTo>
                  <a:pt x="170687" y="234950"/>
                </a:moveTo>
                <a:lnTo>
                  <a:pt x="170687" y="233680"/>
                </a:lnTo>
                <a:lnTo>
                  <a:pt x="171450" y="233680"/>
                </a:lnTo>
                <a:lnTo>
                  <a:pt x="170687" y="234950"/>
                </a:lnTo>
                <a:close/>
              </a:path>
              <a:path w="303530" h="270510">
                <a:moveTo>
                  <a:pt x="50291" y="241300"/>
                </a:moveTo>
                <a:lnTo>
                  <a:pt x="49783" y="241158"/>
                </a:lnTo>
                <a:lnTo>
                  <a:pt x="48767" y="240030"/>
                </a:lnTo>
                <a:lnTo>
                  <a:pt x="50291" y="241300"/>
                </a:lnTo>
                <a:close/>
              </a:path>
              <a:path w="303530" h="270510">
                <a:moveTo>
                  <a:pt x="89916" y="241300"/>
                </a:moveTo>
                <a:lnTo>
                  <a:pt x="50291" y="241300"/>
                </a:lnTo>
                <a:lnTo>
                  <a:pt x="48767" y="240030"/>
                </a:lnTo>
                <a:lnTo>
                  <a:pt x="86867" y="240030"/>
                </a:lnTo>
                <a:lnTo>
                  <a:pt x="89916" y="241300"/>
                </a:lnTo>
                <a:close/>
              </a:path>
              <a:path w="303530" h="270510">
                <a:moveTo>
                  <a:pt x="132587" y="241300"/>
                </a:moveTo>
                <a:lnTo>
                  <a:pt x="134111" y="240030"/>
                </a:lnTo>
                <a:lnTo>
                  <a:pt x="132587" y="241300"/>
                </a:lnTo>
                <a:close/>
              </a:path>
              <a:path w="303530" h="270510">
                <a:moveTo>
                  <a:pt x="158495" y="247650"/>
                </a:moveTo>
                <a:lnTo>
                  <a:pt x="117347" y="247650"/>
                </a:lnTo>
                <a:lnTo>
                  <a:pt x="121919" y="246380"/>
                </a:lnTo>
                <a:lnTo>
                  <a:pt x="124967" y="245110"/>
                </a:lnTo>
                <a:lnTo>
                  <a:pt x="128016" y="245110"/>
                </a:lnTo>
                <a:lnTo>
                  <a:pt x="131063" y="243840"/>
                </a:lnTo>
                <a:lnTo>
                  <a:pt x="134112" y="241300"/>
                </a:lnTo>
                <a:lnTo>
                  <a:pt x="132587" y="241300"/>
                </a:lnTo>
                <a:lnTo>
                  <a:pt x="134112" y="240030"/>
                </a:lnTo>
                <a:lnTo>
                  <a:pt x="166116" y="240030"/>
                </a:lnTo>
                <a:lnTo>
                  <a:pt x="164591" y="243840"/>
                </a:lnTo>
                <a:lnTo>
                  <a:pt x="163067" y="245110"/>
                </a:lnTo>
                <a:lnTo>
                  <a:pt x="160019" y="246380"/>
                </a:lnTo>
                <a:lnTo>
                  <a:pt x="158495" y="247650"/>
                </a:lnTo>
                <a:close/>
              </a:path>
              <a:path w="303530" h="270510">
                <a:moveTo>
                  <a:pt x="158495" y="248920"/>
                </a:moveTo>
                <a:lnTo>
                  <a:pt x="60959" y="248920"/>
                </a:lnTo>
                <a:lnTo>
                  <a:pt x="57912" y="247650"/>
                </a:lnTo>
                <a:lnTo>
                  <a:pt x="56387" y="246380"/>
                </a:lnTo>
                <a:lnTo>
                  <a:pt x="53339" y="245110"/>
                </a:lnTo>
                <a:lnTo>
                  <a:pt x="49783" y="241158"/>
                </a:lnTo>
                <a:lnTo>
                  <a:pt x="50291" y="241300"/>
                </a:lnTo>
                <a:lnTo>
                  <a:pt x="89916" y="241300"/>
                </a:lnTo>
                <a:lnTo>
                  <a:pt x="94487" y="243840"/>
                </a:lnTo>
                <a:lnTo>
                  <a:pt x="100583" y="246380"/>
                </a:lnTo>
                <a:lnTo>
                  <a:pt x="103631" y="246380"/>
                </a:lnTo>
                <a:lnTo>
                  <a:pt x="106679" y="247650"/>
                </a:lnTo>
                <a:lnTo>
                  <a:pt x="159257" y="247650"/>
                </a:lnTo>
                <a:lnTo>
                  <a:pt x="158495" y="248920"/>
                </a:lnTo>
                <a:close/>
              </a:path>
              <a:path w="303530" h="270510">
                <a:moveTo>
                  <a:pt x="128016" y="245110"/>
                </a:moveTo>
                <a:lnTo>
                  <a:pt x="129539" y="243840"/>
                </a:lnTo>
                <a:lnTo>
                  <a:pt x="131063" y="243840"/>
                </a:lnTo>
                <a:lnTo>
                  <a:pt x="128016" y="245110"/>
                </a:lnTo>
                <a:close/>
              </a:path>
              <a:path w="303530" h="270510">
                <a:moveTo>
                  <a:pt x="102108" y="246380"/>
                </a:moveTo>
                <a:lnTo>
                  <a:pt x="100583" y="246380"/>
                </a:lnTo>
                <a:lnTo>
                  <a:pt x="99059" y="245110"/>
                </a:lnTo>
                <a:lnTo>
                  <a:pt x="102108" y="246380"/>
                </a:lnTo>
                <a:close/>
              </a:path>
              <a:path w="303530" h="270510">
                <a:moveTo>
                  <a:pt x="159257" y="247650"/>
                </a:moveTo>
                <a:lnTo>
                  <a:pt x="158495" y="247650"/>
                </a:lnTo>
                <a:lnTo>
                  <a:pt x="160019" y="246380"/>
                </a:lnTo>
                <a:lnTo>
                  <a:pt x="159257" y="247650"/>
                </a:lnTo>
                <a:close/>
              </a:path>
              <a:path w="303530" h="270510">
                <a:moveTo>
                  <a:pt x="134112" y="267970"/>
                </a:moveTo>
                <a:lnTo>
                  <a:pt x="94487" y="267970"/>
                </a:lnTo>
                <a:lnTo>
                  <a:pt x="92963" y="266700"/>
                </a:lnTo>
                <a:lnTo>
                  <a:pt x="88391" y="264160"/>
                </a:lnTo>
                <a:lnTo>
                  <a:pt x="85343" y="262890"/>
                </a:lnTo>
                <a:lnTo>
                  <a:pt x="80771" y="261620"/>
                </a:lnTo>
                <a:lnTo>
                  <a:pt x="77723" y="260350"/>
                </a:lnTo>
                <a:lnTo>
                  <a:pt x="73151" y="256540"/>
                </a:lnTo>
                <a:lnTo>
                  <a:pt x="71627" y="256540"/>
                </a:lnTo>
                <a:lnTo>
                  <a:pt x="68579" y="254000"/>
                </a:lnTo>
                <a:lnTo>
                  <a:pt x="67055" y="254000"/>
                </a:lnTo>
                <a:lnTo>
                  <a:pt x="64008" y="252730"/>
                </a:lnTo>
                <a:lnTo>
                  <a:pt x="64008" y="250190"/>
                </a:lnTo>
                <a:lnTo>
                  <a:pt x="59435" y="248920"/>
                </a:lnTo>
                <a:lnTo>
                  <a:pt x="156971" y="248920"/>
                </a:lnTo>
                <a:lnTo>
                  <a:pt x="155447" y="252730"/>
                </a:lnTo>
                <a:lnTo>
                  <a:pt x="147827" y="260350"/>
                </a:lnTo>
                <a:lnTo>
                  <a:pt x="144779" y="261620"/>
                </a:lnTo>
                <a:lnTo>
                  <a:pt x="138683" y="266700"/>
                </a:lnTo>
                <a:lnTo>
                  <a:pt x="135635" y="266700"/>
                </a:lnTo>
                <a:lnTo>
                  <a:pt x="134112" y="267970"/>
                </a:lnTo>
                <a:close/>
              </a:path>
              <a:path w="303530" h="270510">
                <a:moveTo>
                  <a:pt x="123443" y="269240"/>
                </a:moveTo>
                <a:lnTo>
                  <a:pt x="100583" y="269240"/>
                </a:lnTo>
                <a:lnTo>
                  <a:pt x="97535" y="267970"/>
                </a:lnTo>
                <a:lnTo>
                  <a:pt x="128016" y="267970"/>
                </a:lnTo>
                <a:lnTo>
                  <a:pt x="123443" y="269240"/>
                </a:lnTo>
                <a:close/>
              </a:path>
              <a:path w="303530" h="270510">
                <a:moveTo>
                  <a:pt x="117347" y="270510"/>
                </a:moveTo>
                <a:lnTo>
                  <a:pt x="108204" y="270510"/>
                </a:lnTo>
                <a:lnTo>
                  <a:pt x="106679" y="269240"/>
                </a:lnTo>
                <a:lnTo>
                  <a:pt x="120395" y="269240"/>
                </a:lnTo>
                <a:lnTo>
                  <a:pt x="117347" y="2705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10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4552" y="3726180"/>
            <a:ext cx="4989576" cy="102108"/>
          </a:xfrm>
          <a:prstGeom prst="rect">
            <a:avLst/>
          </a:prstGeom>
        </p:spPr>
      </p:pic>
      <p:pic>
        <p:nvPicPr>
          <p:cNvPr id="2097154" name="object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1076" y="4088892"/>
            <a:ext cx="1793748" cy="83693"/>
          </a:xfrm>
          <a:prstGeom prst="rect">
            <a:avLst/>
          </a:prstGeom>
        </p:spPr>
      </p:pic>
      <p:pic>
        <p:nvPicPr>
          <p:cNvPr id="2097155" name="object 12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8916" y="2979419"/>
            <a:ext cx="198119" cy="184404"/>
          </a:xfrm>
          <a:prstGeom prst="rect">
            <a:avLst/>
          </a:prstGeom>
        </p:spPr>
      </p:pic>
      <p:sp>
        <p:nvSpPr>
          <p:cNvPr id="1048604" name="object 13"/>
          <p:cNvSpPr/>
          <p:nvPr/>
        </p:nvSpPr>
        <p:spPr>
          <a:xfrm>
            <a:off x="8624316" y="3215639"/>
            <a:ext cx="257810" cy="208915"/>
          </a:xfrm>
          <a:custGeom>
            <a:avLst/>
            <a:gdLst/>
            <a:ahLst/>
            <a:cxnLst/>
            <a:rect l="l" t="t" r="r" b="b"/>
            <a:pathLst>
              <a:path w="257809" h="208914">
                <a:moveTo>
                  <a:pt x="141732" y="134112"/>
                </a:moveTo>
                <a:lnTo>
                  <a:pt x="114300" y="134112"/>
                </a:lnTo>
                <a:lnTo>
                  <a:pt x="123444" y="123444"/>
                </a:lnTo>
                <a:lnTo>
                  <a:pt x="123444" y="121920"/>
                </a:lnTo>
                <a:lnTo>
                  <a:pt x="134112" y="112776"/>
                </a:lnTo>
                <a:lnTo>
                  <a:pt x="132588" y="112776"/>
                </a:lnTo>
                <a:lnTo>
                  <a:pt x="143256" y="102108"/>
                </a:lnTo>
                <a:lnTo>
                  <a:pt x="164592" y="77724"/>
                </a:lnTo>
                <a:lnTo>
                  <a:pt x="175259" y="68580"/>
                </a:lnTo>
                <a:lnTo>
                  <a:pt x="184404" y="57912"/>
                </a:lnTo>
                <a:lnTo>
                  <a:pt x="204216" y="38100"/>
                </a:lnTo>
                <a:lnTo>
                  <a:pt x="222504" y="22860"/>
                </a:lnTo>
                <a:lnTo>
                  <a:pt x="234695" y="10668"/>
                </a:lnTo>
                <a:lnTo>
                  <a:pt x="243840" y="3048"/>
                </a:lnTo>
                <a:lnTo>
                  <a:pt x="246888" y="0"/>
                </a:lnTo>
                <a:lnTo>
                  <a:pt x="252983" y="1524"/>
                </a:lnTo>
                <a:lnTo>
                  <a:pt x="254507" y="4572"/>
                </a:lnTo>
                <a:lnTo>
                  <a:pt x="257556" y="7620"/>
                </a:lnTo>
                <a:lnTo>
                  <a:pt x="257556" y="12192"/>
                </a:lnTo>
                <a:lnTo>
                  <a:pt x="246888" y="22860"/>
                </a:lnTo>
                <a:lnTo>
                  <a:pt x="245364" y="22860"/>
                </a:lnTo>
                <a:lnTo>
                  <a:pt x="234695" y="35052"/>
                </a:lnTo>
                <a:lnTo>
                  <a:pt x="227076" y="44196"/>
                </a:lnTo>
                <a:lnTo>
                  <a:pt x="188976" y="82296"/>
                </a:lnTo>
                <a:lnTo>
                  <a:pt x="179832" y="92964"/>
                </a:lnTo>
                <a:lnTo>
                  <a:pt x="169164" y="103632"/>
                </a:lnTo>
                <a:lnTo>
                  <a:pt x="158496" y="115824"/>
                </a:lnTo>
                <a:lnTo>
                  <a:pt x="149352" y="126492"/>
                </a:lnTo>
                <a:lnTo>
                  <a:pt x="141732" y="134112"/>
                </a:lnTo>
                <a:close/>
              </a:path>
              <a:path w="257809" h="208914">
                <a:moveTo>
                  <a:pt x="245364" y="24384"/>
                </a:moveTo>
                <a:lnTo>
                  <a:pt x="245364" y="22860"/>
                </a:lnTo>
                <a:lnTo>
                  <a:pt x="246888" y="22860"/>
                </a:lnTo>
                <a:lnTo>
                  <a:pt x="245364" y="24384"/>
                </a:lnTo>
                <a:close/>
              </a:path>
              <a:path w="257809" h="208914">
                <a:moveTo>
                  <a:pt x="79248" y="192024"/>
                </a:moveTo>
                <a:lnTo>
                  <a:pt x="50292" y="192024"/>
                </a:lnTo>
                <a:lnTo>
                  <a:pt x="53340" y="188976"/>
                </a:lnTo>
                <a:lnTo>
                  <a:pt x="51816" y="188976"/>
                </a:lnTo>
                <a:lnTo>
                  <a:pt x="56388" y="185928"/>
                </a:lnTo>
                <a:lnTo>
                  <a:pt x="60960" y="181356"/>
                </a:lnTo>
                <a:lnTo>
                  <a:pt x="73152" y="172212"/>
                </a:lnTo>
                <a:lnTo>
                  <a:pt x="80772" y="166116"/>
                </a:lnTo>
                <a:lnTo>
                  <a:pt x="114300" y="132588"/>
                </a:lnTo>
                <a:lnTo>
                  <a:pt x="114300" y="134112"/>
                </a:lnTo>
                <a:lnTo>
                  <a:pt x="141732" y="134112"/>
                </a:lnTo>
                <a:lnTo>
                  <a:pt x="138684" y="137160"/>
                </a:lnTo>
                <a:lnTo>
                  <a:pt x="129540" y="147828"/>
                </a:lnTo>
                <a:lnTo>
                  <a:pt x="120396" y="156972"/>
                </a:lnTo>
                <a:lnTo>
                  <a:pt x="118872" y="156972"/>
                </a:lnTo>
                <a:lnTo>
                  <a:pt x="102108" y="173736"/>
                </a:lnTo>
                <a:lnTo>
                  <a:pt x="100584" y="173736"/>
                </a:lnTo>
                <a:lnTo>
                  <a:pt x="92964" y="181356"/>
                </a:lnTo>
                <a:lnTo>
                  <a:pt x="85344" y="187452"/>
                </a:lnTo>
                <a:lnTo>
                  <a:pt x="79248" y="192024"/>
                </a:lnTo>
                <a:close/>
              </a:path>
              <a:path w="257809" h="208914">
                <a:moveTo>
                  <a:pt x="39624" y="188976"/>
                </a:moveTo>
                <a:lnTo>
                  <a:pt x="9144" y="188976"/>
                </a:lnTo>
                <a:lnTo>
                  <a:pt x="3048" y="182880"/>
                </a:lnTo>
                <a:lnTo>
                  <a:pt x="3048" y="181356"/>
                </a:lnTo>
                <a:lnTo>
                  <a:pt x="0" y="178308"/>
                </a:lnTo>
                <a:lnTo>
                  <a:pt x="0" y="172212"/>
                </a:lnTo>
                <a:lnTo>
                  <a:pt x="1524" y="169164"/>
                </a:lnTo>
                <a:lnTo>
                  <a:pt x="1524" y="167640"/>
                </a:lnTo>
                <a:lnTo>
                  <a:pt x="6096" y="163068"/>
                </a:lnTo>
                <a:lnTo>
                  <a:pt x="9144" y="161544"/>
                </a:lnTo>
                <a:lnTo>
                  <a:pt x="10668" y="160020"/>
                </a:lnTo>
                <a:lnTo>
                  <a:pt x="13716" y="160020"/>
                </a:lnTo>
                <a:lnTo>
                  <a:pt x="16764" y="163068"/>
                </a:lnTo>
                <a:lnTo>
                  <a:pt x="19812" y="163068"/>
                </a:lnTo>
                <a:lnTo>
                  <a:pt x="19812" y="169164"/>
                </a:lnTo>
                <a:lnTo>
                  <a:pt x="18288" y="170688"/>
                </a:lnTo>
                <a:lnTo>
                  <a:pt x="12192" y="170688"/>
                </a:lnTo>
                <a:lnTo>
                  <a:pt x="13716" y="176784"/>
                </a:lnTo>
                <a:lnTo>
                  <a:pt x="21336" y="176784"/>
                </a:lnTo>
                <a:lnTo>
                  <a:pt x="22860" y="178308"/>
                </a:lnTo>
                <a:lnTo>
                  <a:pt x="25908" y="179832"/>
                </a:lnTo>
                <a:lnTo>
                  <a:pt x="30480" y="181356"/>
                </a:lnTo>
                <a:lnTo>
                  <a:pt x="30480" y="182880"/>
                </a:lnTo>
                <a:lnTo>
                  <a:pt x="36576" y="185928"/>
                </a:lnTo>
                <a:lnTo>
                  <a:pt x="39624" y="188976"/>
                </a:lnTo>
                <a:close/>
              </a:path>
              <a:path w="257809" h="208914">
                <a:moveTo>
                  <a:pt x="13716" y="176784"/>
                </a:moveTo>
                <a:lnTo>
                  <a:pt x="12192" y="170688"/>
                </a:lnTo>
                <a:lnTo>
                  <a:pt x="15240" y="173736"/>
                </a:lnTo>
                <a:lnTo>
                  <a:pt x="13716" y="175260"/>
                </a:lnTo>
                <a:lnTo>
                  <a:pt x="14478" y="175260"/>
                </a:lnTo>
                <a:lnTo>
                  <a:pt x="13716" y="176784"/>
                </a:lnTo>
                <a:close/>
              </a:path>
              <a:path w="257809" h="208914">
                <a:moveTo>
                  <a:pt x="15748" y="174244"/>
                </a:moveTo>
                <a:lnTo>
                  <a:pt x="12192" y="170688"/>
                </a:lnTo>
                <a:lnTo>
                  <a:pt x="18288" y="170688"/>
                </a:lnTo>
                <a:lnTo>
                  <a:pt x="16764" y="173736"/>
                </a:lnTo>
                <a:lnTo>
                  <a:pt x="15748" y="174244"/>
                </a:lnTo>
                <a:close/>
              </a:path>
              <a:path w="257809" h="208914">
                <a:moveTo>
                  <a:pt x="13716" y="175260"/>
                </a:moveTo>
                <a:lnTo>
                  <a:pt x="15240" y="173736"/>
                </a:lnTo>
                <a:lnTo>
                  <a:pt x="14732" y="174752"/>
                </a:lnTo>
                <a:lnTo>
                  <a:pt x="13716" y="175260"/>
                </a:lnTo>
                <a:close/>
              </a:path>
              <a:path w="257809" h="208914">
                <a:moveTo>
                  <a:pt x="14732" y="174752"/>
                </a:moveTo>
                <a:lnTo>
                  <a:pt x="15240" y="173736"/>
                </a:lnTo>
                <a:lnTo>
                  <a:pt x="15748" y="174244"/>
                </a:lnTo>
                <a:lnTo>
                  <a:pt x="14732" y="174752"/>
                </a:lnTo>
                <a:close/>
              </a:path>
              <a:path w="257809" h="208914">
                <a:moveTo>
                  <a:pt x="18288" y="176784"/>
                </a:moveTo>
                <a:lnTo>
                  <a:pt x="13716" y="176784"/>
                </a:lnTo>
                <a:lnTo>
                  <a:pt x="14732" y="174752"/>
                </a:lnTo>
                <a:lnTo>
                  <a:pt x="15748" y="174244"/>
                </a:lnTo>
                <a:lnTo>
                  <a:pt x="18288" y="176784"/>
                </a:lnTo>
                <a:close/>
              </a:path>
              <a:path w="257809" h="208914">
                <a:moveTo>
                  <a:pt x="14478" y="175260"/>
                </a:moveTo>
                <a:lnTo>
                  <a:pt x="13716" y="175260"/>
                </a:lnTo>
                <a:lnTo>
                  <a:pt x="14732" y="174752"/>
                </a:lnTo>
                <a:lnTo>
                  <a:pt x="14478" y="175260"/>
                </a:lnTo>
                <a:close/>
              </a:path>
              <a:path w="257809" h="208914">
                <a:moveTo>
                  <a:pt x="19812" y="176784"/>
                </a:moveTo>
                <a:lnTo>
                  <a:pt x="18288" y="176784"/>
                </a:lnTo>
                <a:lnTo>
                  <a:pt x="16764" y="175260"/>
                </a:lnTo>
                <a:lnTo>
                  <a:pt x="19812" y="176784"/>
                </a:lnTo>
                <a:close/>
              </a:path>
              <a:path w="257809" h="208914">
                <a:moveTo>
                  <a:pt x="22860" y="196596"/>
                </a:moveTo>
                <a:lnTo>
                  <a:pt x="19812" y="193548"/>
                </a:lnTo>
                <a:lnTo>
                  <a:pt x="15240" y="192024"/>
                </a:lnTo>
                <a:lnTo>
                  <a:pt x="13716" y="190500"/>
                </a:lnTo>
                <a:lnTo>
                  <a:pt x="10668" y="188976"/>
                </a:lnTo>
                <a:lnTo>
                  <a:pt x="39624" y="188976"/>
                </a:lnTo>
                <a:lnTo>
                  <a:pt x="39624" y="187452"/>
                </a:lnTo>
                <a:lnTo>
                  <a:pt x="42672" y="190500"/>
                </a:lnTo>
                <a:lnTo>
                  <a:pt x="44196" y="190500"/>
                </a:lnTo>
                <a:lnTo>
                  <a:pt x="45720" y="192024"/>
                </a:lnTo>
                <a:lnTo>
                  <a:pt x="42672" y="192024"/>
                </a:lnTo>
                <a:lnTo>
                  <a:pt x="47244" y="193548"/>
                </a:lnTo>
                <a:lnTo>
                  <a:pt x="77216" y="193548"/>
                </a:lnTo>
                <a:lnTo>
                  <a:pt x="75184" y="195072"/>
                </a:lnTo>
                <a:lnTo>
                  <a:pt x="22860" y="195072"/>
                </a:lnTo>
                <a:lnTo>
                  <a:pt x="22860" y="196596"/>
                </a:lnTo>
                <a:close/>
              </a:path>
              <a:path w="257809" h="208914">
                <a:moveTo>
                  <a:pt x="77216" y="193548"/>
                </a:moveTo>
                <a:lnTo>
                  <a:pt x="47244" y="193548"/>
                </a:lnTo>
                <a:lnTo>
                  <a:pt x="45720" y="192024"/>
                </a:lnTo>
                <a:lnTo>
                  <a:pt x="48768" y="190500"/>
                </a:lnTo>
                <a:lnTo>
                  <a:pt x="51816" y="190500"/>
                </a:lnTo>
                <a:lnTo>
                  <a:pt x="50292" y="192024"/>
                </a:lnTo>
                <a:lnTo>
                  <a:pt x="79248" y="192024"/>
                </a:lnTo>
                <a:lnTo>
                  <a:pt x="77216" y="193548"/>
                </a:lnTo>
                <a:close/>
              </a:path>
              <a:path w="257809" h="208914">
                <a:moveTo>
                  <a:pt x="47244" y="193548"/>
                </a:moveTo>
                <a:lnTo>
                  <a:pt x="42672" y="192024"/>
                </a:lnTo>
                <a:lnTo>
                  <a:pt x="45720" y="192024"/>
                </a:lnTo>
                <a:lnTo>
                  <a:pt x="47244" y="193548"/>
                </a:lnTo>
                <a:close/>
              </a:path>
              <a:path w="257809" h="208914">
                <a:moveTo>
                  <a:pt x="35052" y="204216"/>
                </a:moveTo>
                <a:lnTo>
                  <a:pt x="30480" y="201168"/>
                </a:lnTo>
                <a:lnTo>
                  <a:pt x="27432" y="198120"/>
                </a:lnTo>
                <a:lnTo>
                  <a:pt x="25908" y="198120"/>
                </a:lnTo>
                <a:lnTo>
                  <a:pt x="22860" y="195072"/>
                </a:lnTo>
                <a:lnTo>
                  <a:pt x="75184" y="195072"/>
                </a:lnTo>
                <a:lnTo>
                  <a:pt x="73152" y="196596"/>
                </a:lnTo>
                <a:lnTo>
                  <a:pt x="71628" y="198120"/>
                </a:lnTo>
                <a:lnTo>
                  <a:pt x="27432" y="198120"/>
                </a:lnTo>
                <a:lnTo>
                  <a:pt x="28956" y="199644"/>
                </a:lnTo>
                <a:lnTo>
                  <a:pt x="70104" y="199644"/>
                </a:lnTo>
                <a:lnTo>
                  <a:pt x="68580" y="201168"/>
                </a:lnTo>
                <a:lnTo>
                  <a:pt x="66294" y="202692"/>
                </a:lnTo>
                <a:lnTo>
                  <a:pt x="33528" y="202692"/>
                </a:lnTo>
                <a:lnTo>
                  <a:pt x="35052" y="204216"/>
                </a:lnTo>
                <a:close/>
              </a:path>
              <a:path w="257809" h="208914">
                <a:moveTo>
                  <a:pt x="53340" y="208788"/>
                </a:moveTo>
                <a:lnTo>
                  <a:pt x="42672" y="208788"/>
                </a:lnTo>
                <a:lnTo>
                  <a:pt x="36576" y="205740"/>
                </a:lnTo>
                <a:lnTo>
                  <a:pt x="33528" y="202692"/>
                </a:lnTo>
                <a:lnTo>
                  <a:pt x="66294" y="202692"/>
                </a:lnTo>
                <a:lnTo>
                  <a:pt x="64008" y="204216"/>
                </a:lnTo>
                <a:lnTo>
                  <a:pt x="59436" y="205740"/>
                </a:lnTo>
                <a:lnTo>
                  <a:pt x="57912" y="207264"/>
                </a:lnTo>
                <a:lnTo>
                  <a:pt x="53340" y="2087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object 14"/>
          <p:cNvSpPr/>
          <p:nvPr/>
        </p:nvSpPr>
        <p:spPr>
          <a:xfrm>
            <a:off x="882396" y="4104132"/>
            <a:ext cx="414655" cy="434340"/>
          </a:xfrm>
          <a:custGeom>
            <a:avLst/>
            <a:gdLst/>
            <a:ahLst/>
            <a:cxnLst/>
            <a:rect l="l" t="t" r="r" b="b"/>
            <a:pathLst>
              <a:path w="414655" h="434339">
                <a:moveTo>
                  <a:pt x="324612" y="118110"/>
                </a:moveTo>
                <a:lnTo>
                  <a:pt x="332231" y="107950"/>
                </a:lnTo>
                <a:lnTo>
                  <a:pt x="332231" y="105410"/>
                </a:lnTo>
                <a:lnTo>
                  <a:pt x="339852" y="95250"/>
                </a:lnTo>
                <a:lnTo>
                  <a:pt x="338328" y="95250"/>
                </a:lnTo>
                <a:lnTo>
                  <a:pt x="345948" y="85090"/>
                </a:lnTo>
                <a:lnTo>
                  <a:pt x="367283" y="49530"/>
                </a:lnTo>
                <a:lnTo>
                  <a:pt x="374904" y="39370"/>
                </a:lnTo>
                <a:lnTo>
                  <a:pt x="390144" y="15240"/>
                </a:lnTo>
                <a:lnTo>
                  <a:pt x="391667" y="12700"/>
                </a:lnTo>
                <a:lnTo>
                  <a:pt x="400812" y="2540"/>
                </a:lnTo>
                <a:lnTo>
                  <a:pt x="406908" y="0"/>
                </a:lnTo>
                <a:lnTo>
                  <a:pt x="413004" y="2540"/>
                </a:lnTo>
                <a:lnTo>
                  <a:pt x="414528" y="6350"/>
                </a:lnTo>
                <a:lnTo>
                  <a:pt x="413004" y="10160"/>
                </a:lnTo>
                <a:lnTo>
                  <a:pt x="408432" y="24130"/>
                </a:lnTo>
                <a:lnTo>
                  <a:pt x="408432" y="25400"/>
                </a:lnTo>
                <a:lnTo>
                  <a:pt x="385571" y="62230"/>
                </a:lnTo>
                <a:lnTo>
                  <a:pt x="358140" y="107950"/>
                </a:lnTo>
                <a:lnTo>
                  <a:pt x="351472" y="116840"/>
                </a:lnTo>
                <a:lnTo>
                  <a:pt x="326135" y="116840"/>
                </a:lnTo>
                <a:lnTo>
                  <a:pt x="324612" y="118110"/>
                </a:lnTo>
                <a:close/>
              </a:path>
              <a:path w="414655" h="434339">
                <a:moveTo>
                  <a:pt x="310896" y="139700"/>
                </a:moveTo>
                <a:lnTo>
                  <a:pt x="318516" y="129540"/>
                </a:lnTo>
                <a:lnTo>
                  <a:pt x="318516" y="127000"/>
                </a:lnTo>
                <a:lnTo>
                  <a:pt x="326135" y="116840"/>
                </a:lnTo>
                <a:lnTo>
                  <a:pt x="351472" y="116840"/>
                </a:lnTo>
                <a:lnTo>
                  <a:pt x="350520" y="118110"/>
                </a:lnTo>
                <a:lnTo>
                  <a:pt x="344424" y="129540"/>
                </a:lnTo>
                <a:lnTo>
                  <a:pt x="344424" y="130810"/>
                </a:lnTo>
                <a:lnTo>
                  <a:pt x="338709" y="138430"/>
                </a:lnTo>
                <a:lnTo>
                  <a:pt x="312420" y="138430"/>
                </a:lnTo>
                <a:lnTo>
                  <a:pt x="310896" y="139700"/>
                </a:lnTo>
                <a:close/>
              </a:path>
              <a:path w="414655" h="434339">
                <a:moveTo>
                  <a:pt x="300397" y="193040"/>
                </a:moveTo>
                <a:lnTo>
                  <a:pt x="272796" y="193040"/>
                </a:lnTo>
                <a:lnTo>
                  <a:pt x="288035" y="171450"/>
                </a:lnTo>
                <a:lnTo>
                  <a:pt x="295656" y="158750"/>
                </a:lnTo>
                <a:lnTo>
                  <a:pt x="303276" y="148590"/>
                </a:lnTo>
                <a:lnTo>
                  <a:pt x="312420" y="138430"/>
                </a:lnTo>
                <a:lnTo>
                  <a:pt x="338709" y="138430"/>
                </a:lnTo>
                <a:lnTo>
                  <a:pt x="337756" y="139700"/>
                </a:lnTo>
                <a:lnTo>
                  <a:pt x="336804" y="139700"/>
                </a:lnTo>
                <a:lnTo>
                  <a:pt x="330708" y="152400"/>
                </a:lnTo>
                <a:lnTo>
                  <a:pt x="321564" y="162560"/>
                </a:lnTo>
                <a:lnTo>
                  <a:pt x="313943" y="172720"/>
                </a:lnTo>
                <a:lnTo>
                  <a:pt x="315468" y="172720"/>
                </a:lnTo>
                <a:lnTo>
                  <a:pt x="306324" y="184150"/>
                </a:lnTo>
                <a:lnTo>
                  <a:pt x="300397" y="193040"/>
                </a:lnTo>
                <a:close/>
              </a:path>
              <a:path w="414655" h="434339">
                <a:moveTo>
                  <a:pt x="336804" y="140970"/>
                </a:moveTo>
                <a:lnTo>
                  <a:pt x="336804" y="139700"/>
                </a:lnTo>
                <a:lnTo>
                  <a:pt x="337756" y="139700"/>
                </a:lnTo>
                <a:lnTo>
                  <a:pt x="336804" y="140970"/>
                </a:lnTo>
                <a:close/>
              </a:path>
              <a:path w="414655" h="434339">
                <a:moveTo>
                  <a:pt x="193548" y="345440"/>
                </a:moveTo>
                <a:lnTo>
                  <a:pt x="167639" y="345440"/>
                </a:lnTo>
                <a:lnTo>
                  <a:pt x="170687" y="340360"/>
                </a:lnTo>
                <a:lnTo>
                  <a:pt x="169164" y="340360"/>
                </a:lnTo>
                <a:lnTo>
                  <a:pt x="173735" y="336550"/>
                </a:lnTo>
                <a:lnTo>
                  <a:pt x="176783" y="330200"/>
                </a:lnTo>
                <a:lnTo>
                  <a:pt x="182879" y="320040"/>
                </a:lnTo>
                <a:lnTo>
                  <a:pt x="187452" y="311150"/>
                </a:lnTo>
                <a:lnTo>
                  <a:pt x="195072" y="298450"/>
                </a:lnTo>
                <a:lnTo>
                  <a:pt x="195072" y="295910"/>
                </a:lnTo>
                <a:lnTo>
                  <a:pt x="204216" y="281940"/>
                </a:lnTo>
                <a:lnTo>
                  <a:pt x="210312" y="271780"/>
                </a:lnTo>
                <a:lnTo>
                  <a:pt x="216408" y="264160"/>
                </a:lnTo>
                <a:lnTo>
                  <a:pt x="220979" y="255270"/>
                </a:lnTo>
                <a:lnTo>
                  <a:pt x="222504" y="255270"/>
                </a:lnTo>
                <a:lnTo>
                  <a:pt x="228600" y="246380"/>
                </a:lnTo>
                <a:lnTo>
                  <a:pt x="234696" y="238760"/>
                </a:lnTo>
                <a:lnTo>
                  <a:pt x="240791" y="229870"/>
                </a:lnTo>
                <a:lnTo>
                  <a:pt x="248412" y="218440"/>
                </a:lnTo>
                <a:lnTo>
                  <a:pt x="263652" y="200660"/>
                </a:lnTo>
                <a:lnTo>
                  <a:pt x="265176" y="200660"/>
                </a:lnTo>
                <a:lnTo>
                  <a:pt x="272796" y="191770"/>
                </a:lnTo>
                <a:lnTo>
                  <a:pt x="272796" y="193040"/>
                </a:lnTo>
                <a:lnTo>
                  <a:pt x="300397" y="193040"/>
                </a:lnTo>
                <a:lnTo>
                  <a:pt x="298704" y="195580"/>
                </a:lnTo>
                <a:lnTo>
                  <a:pt x="289560" y="207010"/>
                </a:lnTo>
                <a:lnTo>
                  <a:pt x="280416" y="215900"/>
                </a:lnTo>
                <a:lnTo>
                  <a:pt x="265176" y="233680"/>
                </a:lnTo>
                <a:lnTo>
                  <a:pt x="260603" y="241300"/>
                </a:lnTo>
                <a:lnTo>
                  <a:pt x="259079" y="241300"/>
                </a:lnTo>
                <a:lnTo>
                  <a:pt x="246887" y="260350"/>
                </a:lnTo>
                <a:lnTo>
                  <a:pt x="239268" y="269240"/>
                </a:lnTo>
                <a:lnTo>
                  <a:pt x="239921" y="269240"/>
                </a:lnTo>
                <a:lnTo>
                  <a:pt x="234696" y="276860"/>
                </a:lnTo>
                <a:lnTo>
                  <a:pt x="230124" y="284480"/>
                </a:lnTo>
                <a:lnTo>
                  <a:pt x="228600" y="285750"/>
                </a:lnTo>
                <a:lnTo>
                  <a:pt x="224790" y="292100"/>
                </a:lnTo>
                <a:lnTo>
                  <a:pt x="224028" y="292100"/>
                </a:lnTo>
                <a:lnTo>
                  <a:pt x="219456" y="299720"/>
                </a:lnTo>
                <a:lnTo>
                  <a:pt x="215537" y="307340"/>
                </a:lnTo>
                <a:lnTo>
                  <a:pt x="214883" y="307340"/>
                </a:lnTo>
                <a:lnTo>
                  <a:pt x="211835" y="314960"/>
                </a:lnTo>
                <a:lnTo>
                  <a:pt x="210312" y="316230"/>
                </a:lnTo>
                <a:lnTo>
                  <a:pt x="207264" y="322580"/>
                </a:lnTo>
                <a:lnTo>
                  <a:pt x="204216" y="330200"/>
                </a:lnTo>
                <a:lnTo>
                  <a:pt x="202691" y="330200"/>
                </a:lnTo>
                <a:lnTo>
                  <a:pt x="199643" y="336550"/>
                </a:lnTo>
                <a:lnTo>
                  <a:pt x="199643" y="337820"/>
                </a:lnTo>
                <a:lnTo>
                  <a:pt x="195072" y="342900"/>
                </a:lnTo>
                <a:lnTo>
                  <a:pt x="193548" y="345440"/>
                </a:lnTo>
                <a:close/>
              </a:path>
              <a:path w="414655" h="434339">
                <a:moveTo>
                  <a:pt x="259079" y="243840"/>
                </a:moveTo>
                <a:lnTo>
                  <a:pt x="259079" y="241300"/>
                </a:lnTo>
                <a:lnTo>
                  <a:pt x="260603" y="241300"/>
                </a:lnTo>
                <a:lnTo>
                  <a:pt x="259079" y="243840"/>
                </a:lnTo>
                <a:close/>
              </a:path>
              <a:path w="414655" h="434339">
                <a:moveTo>
                  <a:pt x="239921" y="269240"/>
                </a:moveTo>
                <a:lnTo>
                  <a:pt x="239268" y="269240"/>
                </a:lnTo>
                <a:lnTo>
                  <a:pt x="240791" y="267970"/>
                </a:lnTo>
                <a:lnTo>
                  <a:pt x="239921" y="269240"/>
                </a:lnTo>
                <a:close/>
              </a:path>
              <a:path w="414655" h="434339">
                <a:moveTo>
                  <a:pt x="224028" y="293370"/>
                </a:moveTo>
                <a:lnTo>
                  <a:pt x="224028" y="292100"/>
                </a:lnTo>
                <a:lnTo>
                  <a:pt x="224790" y="292100"/>
                </a:lnTo>
                <a:lnTo>
                  <a:pt x="224028" y="293370"/>
                </a:lnTo>
                <a:close/>
              </a:path>
              <a:path w="414655" h="434339">
                <a:moveTo>
                  <a:pt x="214883" y="308610"/>
                </a:moveTo>
                <a:lnTo>
                  <a:pt x="214883" y="307340"/>
                </a:lnTo>
                <a:lnTo>
                  <a:pt x="215537" y="307340"/>
                </a:lnTo>
                <a:lnTo>
                  <a:pt x="214883" y="308610"/>
                </a:lnTo>
                <a:close/>
              </a:path>
              <a:path w="414655" h="434339">
                <a:moveTo>
                  <a:pt x="183642" y="360680"/>
                </a:moveTo>
                <a:lnTo>
                  <a:pt x="155448" y="360680"/>
                </a:lnTo>
                <a:lnTo>
                  <a:pt x="158496" y="355600"/>
                </a:lnTo>
                <a:lnTo>
                  <a:pt x="161543" y="353060"/>
                </a:lnTo>
                <a:lnTo>
                  <a:pt x="167639" y="344170"/>
                </a:lnTo>
                <a:lnTo>
                  <a:pt x="167639" y="345440"/>
                </a:lnTo>
                <a:lnTo>
                  <a:pt x="193548" y="345440"/>
                </a:lnTo>
                <a:lnTo>
                  <a:pt x="185928" y="358140"/>
                </a:lnTo>
                <a:lnTo>
                  <a:pt x="185928" y="359410"/>
                </a:lnTo>
                <a:lnTo>
                  <a:pt x="183642" y="360680"/>
                </a:lnTo>
                <a:close/>
              </a:path>
              <a:path w="414655" h="434339">
                <a:moveTo>
                  <a:pt x="182117" y="363220"/>
                </a:moveTo>
                <a:lnTo>
                  <a:pt x="153924" y="363220"/>
                </a:lnTo>
                <a:lnTo>
                  <a:pt x="155448" y="359410"/>
                </a:lnTo>
                <a:lnTo>
                  <a:pt x="155448" y="360680"/>
                </a:lnTo>
                <a:lnTo>
                  <a:pt x="183642" y="360680"/>
                </a:lnTo>
                <a:lnTo>
                  <a:pt x="181356" y="361950"/>
                </a:lnTo>
                <a:lnTo>
                  <a:pt x="182879" y="361950"/>
                </a:lnTo>
                <a:lnTo>
                  <a:pt x="182117" y="363220"/>
                </a:lnTo>
                <a:close/>
              </a:path>
              <a:path w="414655" h="434339">
                <a:moveTo>
                  <a:pt x="176783" y="369570"/>
                </a:moveTo>
                <a:lnTo>
                  <a:pt x="147828" y="369570"/>
                </a:lnTo>
                <a:lnTo>
                  <a:pt x="149352" y="367030"/>
                </a:lnTo>
                <a:lnTo>
                  <a:pt x="153924" y="361950"/>
                </a:lnTo>
                <a:lnTo>
                  <a:pt x="153924" y="363220"/>
                </a:lnTo>
                <a:lnTo>
                  <a:pt x="182117" y="363220"/>
                </a:lnTo>
                <a:lnTo>
                  <a:pt x="179831" y="367030"/>
                </a:lnTo>
                <a:lnTo>
                  <a:pt x="176783" y="369570"/>
                </a:lnTo>
                <a:close/>
              </a:path>
              <a:path w="414655" h="434339">
                <a:moveTo>
                  <a:pt x="166116" y="382270"/>
                </a:moveTo>
                <a:lnTo>
                  <a:pt x="137160" y="382270"/>
                </a:lnTo>
                <a:lnTo>
                  <a:pt x="140208" y="375920"/>
                </a:lnTo>
                <a:lnTo>
                  <a:pt x="149352" y="367030"/>
                </a:lnTo>
                <a:lnTo>
                  <a:pt x="147828" y="369570"/>
                </a:lnTo>
                <a:lnTo>
                  <a:pt x="176783" y="369570"/>
                </a:lnTo>
                <a:lnTo>
                  <a:pt x="173735" y="372110"/>
                </a:lnTo>
                <a:lnTo>
                  <a:pt x="173735" y="374650"/>
                </a:lnTo>
                <a:lnTo>
                  <a:pt x="166116" y="382270"/>
                </a:lnTo>
                <a:close/>
              </a:path>
              <a:path w="414655" h="434339">
                <a:moveTo>
                  <a:pt x="3048" y="377189"/>
                </a:moveTo>
                <a:lnTo>
                  <a:pt x="9143" y="372110"/>
                </a:lnTo>
                <a:lnTo>
                  <a:pt x="10668" y="372110"/>
                </a:lnTo>
                <a:lnTo>
                  <a:pt x="7620" y="374650"/>
                </a:lnTo>
                <a:lnTo>
                  <a:pt x="3048" y="377189"/>
                </a:lnTo>
                <a:close/>
              </a:path>
              <a:path w="414655" h="434339">
                <a:moveTo>
                  <a:pt x="27431" y="396240"/>
                </a:moveTo>
                <a:lnTo>
                  <a:pt x="10668" y="396240"/>
                </a:lnTo>
                <a:lnTo>
                  <a:pt x="4572" y="392430"/>
                </a:lnTo>
                <a:lnTo>
                  <a:pt x="2438" y="390651"/>
                </a:lnTo>
                <a:lnTo>
                  <a:pt x="1524" y="387985"/>
                </a:lnTo>
                <a:lnTo>
                  <a:pt x="1524" y="381000"/>
                </a:lnTo>
                <a:lnTo>
                  <a:pt x="3048" y="377189"/>
                </a:lnTo>
                <a:lnTo>
                  <a:pt x="7620" y="374650"/>
                </a:lnTo>
                <a:lnTo>
                  <a:pt x="10668" y="372110"/>
                </a:lnTo>
                <a:lnTo>
                  <a:pt x="13716" y="372110"/>
                </a:lnTo>
                <a:lnTo>
                  <a:pt x="16763" y="374014"/>
                </a:lnTo>
                <a:lnTo>
                  <a:pt x="18287" y="375920"/>
                </a:lnTo>
                <a:lnTo>
                  <a:pt x="21336" y="377190"/>
                </a:lnTo>
                <a:lnTo>
                  <a:pt x="27431" y="383540"/>
                </a:lnTo>
                <a:lnTo>
                  <a:pt x="25908" y="383540"/>
                </a:lnTo>
                <a:lnTo>
                  <a:pt x="28956" y="384810"/>
                </a:lnTo>
                <a:lnTo>
                  <a:pt x="30479" y="386080"/>
                </a:lnTo>
                <a:lnTo>
                  <a:pt x="30479" y="391160"/>
                </a:lnTo>
                <a:lnTo>
                  <a:pt x="27431" y="396240"/>
                </a:lnTo>
                <a:close/>
              </a:path>
              <a:path w="414655" h="434339">
                <a:moveTo>
                  <a:pt x="16763" y="374014"/>
                </a:moveTo>
                <a:lnTo>
                  <a:pt x="13716" y="372110"/>
                </a:lnTo>
                <a:lnTo>
                  <a:pt x="15239" y="372110"/>
                </a:lnTo>
                <a:lnTo>
                  <a:pt x="16763" y="374014"/>
                </a:lnTo>
                <a:close/>
              </a:path>
              <a:path w="414655" h="434339">
                <a:moveTo>
                  <a:pt x="21335" y="377190"/>
                </a:moveTo>
                <a:lnTo>
                  <a:pt x="18287" y="375920"/>
                </a:lnTo>
                <a:lnTo>
                  <a:pt x="16763" y="374014"/>
                </a:lnTo>
                <a:lnTo>
                  <a:pt x="19812" y="375920"/>
                </a:lnTo>
                <a:lnTo>
                  <a:pt x="21335" y="377190"/>
                </a:lnTo>
                <a:close/>
              </a:path>
              <a:path w="414655" h="434339">
                <a:moveTo>
                  <a:pt x="16764" y="398780"/>
                </a:moveTo>
                <a:lnTo>
                  <a:pt x="13716" y="397510"/>
                </a:lnTo>
                <a:lnTo>
                  <a:pt x="12191" y="396240"/>
                </a:lnTo>
                <a:lnTo>
                  <a:pt x="27431" y="396240"/>
                </a:lnTo>
                <a:lnTo>
                  <a:pt x="30479" y="391160"/>
                </a:lnTo>
                <a:lnTo>
                  <a:pt x="30479" y="386080"/>
                </a:lnTo>
                <a:lnTo>
                  <a:pt x="28956" y="384810"/>
                </a:lnTo>
                <a:lnTo>
                  <a:pt x="25908" y="383540"/>
                </a:lnTo>
                <a:lnTo>
                  <a:pt x="27431" y="383540"/>
                </a:lnTo>
                <a:lnTo>
                  <a:pt x="21335" y="377190"/>
                </a:lnTo>
                <a:lnTo>
                  <a:pt x="24384" y="377190"/>
                </a:lnTo>
                <a:lnTo>
                  <a:pt x="28956" y="381000"/>
                </a:lnTo>
                <a:lnTo>
                  <a:pt x="32004" y="381000"/>
                </a:lnTo>
                <a:lnTo>
                  <a:pt x="33528" y="382270"/>
                </a:lnTo>
                <a:lnTo>
                  <a:pt x="36576" y="382270"/>
                </a:lnTo>
                <a:lnTo>
                  <a:pt x="38100" y="383540"/>
                </a:lnTo>
                <a:lnTo>
                  <a:pt x="41148" y="384810"/>
                </a:lnTo>
                <a:lnTo>
                  <a:pt x="50291" y="393700"/>
                </a:lnTo>
                <a:lnTo>
                  <a:pt x="51816" y="397510"/>
                </a:lnTo>
                <a:lnTo>
                  <a:pt x="15239" y="397510"/>
                </a:lnTo>
                <a:lnTo>
                  <a:pt x="16764" y="398780"/>
                </a:lnTo>
                <a:close/>
              </a:path>
              <a:path w="414655" h="434339">
                <a:moveTo>
                  <a:pt x="1524" y="387985"/>
                </a:moveTo>
                <a:lnTo>
                  <a:pt x="0" y="383540"/>
                </a:lnTo>
                <a:lnTo>
                  <a:pt x="1524" y="378460"/>
                </a:lnTo>
                <a:lnTo>
                  <a:pt x="3047" y="377190"/>
                </a:lnTo>
                <a:lnTo>
                  <a:pt x="1524" y="381000"/>
                </a:lnTo>
                <a:lnTo>
                  <a:pt x="1524" y="387985"/>
                </a:lnTo>
                <a:close/>
              </a:path>
              <a:path w="414655" h="434339">
                <a:moveTo>
                  <a:pt x="30479" y="381000"/>
                </a:moveTo>
                <a:lnTo>
                  <a:pt x="28956" y="381000"/>
                </a:lnTo>
                <a:lnTo>
                  <a:pt x="27431" y="378460"/>
                </a:lnTo>
                <a:lnTo>
                  <a:pt x="30479" y="381000"/>
                </a:lnTo>
                <a:close/>
              </a:path>
              <a:path w="414655" h="434339">
                <a:moveTo>
                  <a:pt x="125476" y="392853"/>
                </a:moveTo>
                <a:lnTo>
                  <a:pt x="126492" y="391159"/>
                </a:lnTo>
                <a:lnTo>
                  <a:pt x="129539" y="389890"/>
                </a:lnTo>
                <a:lnTo>
                  <a:pt x="131064" y="386080"/>
                </a:lnTo>
                <a:lnTo>
                  <a:pt x="137160" y="381000"/>
                </a:lnTo>
                <a:lnTo>
                  <a:pt x="137160" y="382270"/>
                </a:lnTo>
                <a:lnTo>
                  <a:pt x="166878" y="382270"/>
                </a:lnTo>
                <a:lnTo>
                  <a:pt x="166116" y="383540"/>
                </a:lnTo>
                <a:lnTo>
                  <a:pt x="164591" y="384810"/>
                </a:lnTo>
                <a:lnTo>
                  <a:pt x="161543" y="386080"/>
                </a:lnTo>
                <a:lnTo>
                  <a:pt x="160527" y="387350"/>
                </a:lnTo>
                <a:lnTo>
                  <a:pt x="160020" y="387350"/>
                </a:lnTo>
                <a:lnTo>
                  <a:pt x="156972" y="391160"/>
                </a:lnTo>
                <a:lnTo>
                  <a:pt x="155448" y="392430"/>
                </a:lnTo>
                <a:lnTo>
                  <a:pt x="126491" y="392430"/>
                </a:lnTo>
                <a:lnTo>
                  <a:pt x="125476" y="392853"/>
                </a:lnTo>
                <a:close/>
              </a:path>
              <a:path w="414655" h="434339">
                <a:moveTo>
                  <a:pt x="166878" y="382270"/>
                </a:moveTo>
                <a:lnTo>
                  <a:pt x="166116" y="382270"/>
                </a:lnTo>
                <a:lnTo>
                  <a:pt x="167639" y="381000"/>
                </a:lnTo>
                <a:lnTo>
                  <a:pt x="166878" y="382270"/>
                </a:lnTo>
                <a:close/>
              </a:path>
              <a:path w="414655" h="434339">
                <a:moveTo>
                  <a:pt x="158496" y="389890"/>
                </a:moveTo>
                <a:lnTo>
                  <a:pt x="160020" y="387350"/>
                </a:lnTo>
                <a:lnTo>
                  <a:pt x="160527" y="387350"/>
                </a:lnTo>
                <a:lnTo>
                  <a:pt x="158496" y="389890"/>
                </a:lnTo>
                <a:close/>
              </a:path>
              <a:path w="414655" h="434339">
                <a:moveTo>
                  <a:pt x="2438" y="390651"/>
                </a:moveTo>
                <a:lnTo>
                  <a:pt x="1524" y="389890"/>
                </a:lnTo>
                <a:lnTo>
                  <a:pt x="1524" y="387985"/>
                </a:lnTo>
                <a:lnTo>
                  <a:pt x="2438" y="390651"/>
                </a:lnTo>
                <a:close/>
              </a:path>
              <a:path w="414655" h="434339">
                <a:moveTo>
                  <a:pt x="10668" y="396240"/>
                </a:moveTo>
                <a:lnTo>
                  <a:pt x="7620" y="396240"/>
                </a:lnTo>
                <a:lnTo>
                  <a:pt x="3048" y="392430"/>
                </a:lnTo>
                <a:lnTo>
                  <a:pt x="2438" y="390651"/>
                </a:lnTo>
                <a:lnTo>
                  <a:pt x="4572" y="392430"/>
                </a:lnTo>
                <a:lnTo>
                  <a:pt x="10668" y="396240"/>
                </a:lnTo>
                <a:close/>
              </a:path>
              <a:path w="414655" h="434339">
                <a:moveTo>
                  <a:pt x="124968" y="393700"/>
                </a:moveTo>
                <a:lnTo>
                  <a:pt x="125476" y="392853"/>
                </a:lnTo>
                <a:lnTo>
                  <a:pt x="126491" y="392430"/>
                </a:lnTo>
                <a:lnTo>
                  <a:pt x="124968" y="393700"/>
                </a:lnTo>
                <a:close/>
              </a:path>
              <a:path w="414655" h="434339">
                <a:moveTo>
                  <a:pt x="154940" y="393700"/>
                </a:moveTo>
                <a:lnTo>
                  <a:pt x="124968" y="393700"/>
                </a:lnTo>
                <a:lnTo>
                  <a:pt x="126491" y="392430"/>
                </a:lnTo>
                <a:lnTo>
                  <a:pt x="155448" y="392430"/>
                </a:lnTo>
                <a:lnTo>
                  <a:pt x="154940" y="393700"/>
                </a:lnTo>
                <a:close/>
              </a:path>
              <a:path w="414655" h="434339">
                <a:moveTo>
                  <a:pt x="118872" y="400050"/>
                </a:moveTo>
                <a:lnTo>
                  <a:pt x="120396" y="397510"/>
                </a:lnTo>
                <a:lnTo>
                  <a:pt x="123443" y="393700"/>
                </a:lnTo>
                <a:lnTo>
                  <a:pt x="125476" y="392853"/>
                </a:lnTo>
                <a:lnTo>
                  <a:pt x="124968" y="393700"/>
                </a:lnTo>
                <a:lnTo>
                  <a:pt x="154940" y="393700"/>
                </a:lnTo>
                <a:lnTo>
                  <a:pt x="153924" y="396240"/>
                </a:lnTo>
                <a:lnTo>
                  <a:pt x="152400" y="396240"/>
                </a:lnTo>
                <a:lnTo>
                  <a:pt x="150876" y="397510"/>
                </a:lnTo>
                <a:lnTo>
                  <a:pt x="121920" y="397510"/>
                </a:lnTo>
                <a:lnTo>
                  <a:pt x="118872" y="400050"/>
                </a:lnTo>
                <a:close/>
              </a:path>
              <a:path w="414655" h="434339">
                <a:moveTo>
                  <a:pt x="54864" y="400050"/>
                </a:moveTo>
                <a:lnTo>
                  <a:pt x="19812" y="400050"/>
                </a:lnTo>
                <a:lnTo>
                  <a:pt x="18287" y="398780"/>
                </a:lnTo>
                <a:lnTo>
                  <a:pt x="15239" y="397510"/>
                </a:lnTo>
                <a:lnTo>
                  <a:pt x="53339" y="397510"/>
                </a:lnTo>
                <a:lnTo>
                  <a:pt x="54102" y="398780"/>
                </a:lnTo>
                <a:lnTo>
                  <a:pt x="53339" y="398780"/>
                </a:lnTo>
                <a:lnTo>
                  <a:pt x="54864" y="400050"/>
                </a:lnTo>
                <a:close/>
              </a:path>
              <a:path w="414655" h="434339">
                <a:moveTo>
                  <a:pt x="149656" y="400050"/>
                </a:moveTo>
                <a:lnTo>
                  <a:pt x="118872" y="400050"/>
                </a:lnTo>
                <a:lnTo>
                  <a:pt x="121920" y="397510"/>
                </a:lnTo>
                <a:lnTo>
                  <a:pt x="150876" y="397510"/>
                </a:lnTo>
                <a:lnTo>
                  <a:pt x="149352" y="398780"/>
                </a:lnTo>
                <a:lnTo>
                  <a:pt x="150876" y="398780"/>
                </a:lnTo>
                <a:lnTo>
                  <a:pt x="149656" y="400050"/>
                </a:lnTo>
                <a:close/>
              </a:path>
              <a:path w="414655" h="434339">
                <a:moveTo>
                  <a:pt x="54864" y="400050"/>
                </a:moveTo>
                <a:lnTo>
                  <a:pt x="53339" y="398780"/>
                </a:lnTo>
                <a:lnTo>
                  <a:pt x="54356" y="399203"/>
                </a:lnTo>
                <a:lnTo>
                  <a:pt x="54864" y="400050"/>
                </a:lnTo>
                <a:close/>
              </a:path>
              <a:path w="414655" h="434339">
                <a:moveTo>
                  <a:pt x="54356" y="399203"/>
                </a:moveTo>
                <a:lnTo>
                  <a:pt x="53339" y="398780"/>
                </a:lnTo>
                <a:lnTo>
                  <a:pt x="54102" y="398780"/>
                </a:lnTo>
                <a:lnTo>
                  <a:pt x="54356" y="399203"/>
                </a:lnTo>
                <a:close/>
              </a:path>
              <a:path w="414655" h="434339">
                <a:moveTo>
                  <a:pt x="148437" y="401320"/>
                </a:moveTo>
                <a:lnTo>
                  <a:pt x="117348" y="401320"/>
                </a:lnTo>
                <a:lnTo>
                  <a:pt x="118872" y="398780"/>
                </a:lnTo>
                <a:lnTo>
                  <a:pt x="118872" y="400050"/>
                </a:lnTo>
                <a:lnTo>
                  <a:pt x="149656" y="400050"/>
                </a:lnTo>
                <a:lnTo>
                  <a:pt x="148437" y="401320"/>
                </a:lnTo>
                <a:close/>
              </a:path>
              <a:path w="414655" h="434339">
                <a:moveTo>
                  <a:pt x="27431" y="402590"/>
                </a:moveTo>
                <a:lnTo>
                  <a:pt x="24383" y="401320"/>
                </a:lnTo>
                <a:lnTo>
                  <a:pt x="22860" y="400050"/>
                </a:lnTo>
                <a:lnTo>
                  <a:pt x="54864" y="400050"/>
                </a:lnTo>
                <a:lnTo>
                  <a:pt x="54356" y="399203"/>
                </a:lnTo>
                <a:lnTo>
                  <a:pt x="59435" y="401320"/>
                </a:lnTo>
                <a:lnTo>
                  <a:pt x="25908" y="401320"/>
                </a:lnTo>
                <a:lnTo>
                  <a:pt x="27431" y="402590"/>
                </a:lnTo>
                <a:close/>
              </a:path>
              <a:path w="414655" h="434339">
                <a:moveTo>
                  <a:pt x="147218" y="402590"/>
                </a:moveTo>
                <a:lnTo>
                  <a:pt x="112776" y="402590"/>
                </a:lnTo>
                <a:lnTo>
                  <a:pt x="115824" y="401320"/>
                </a:lnTo>
                <a:lnTo>
                  <a:pt x="117348" y="400050"/>
                </a:lnTo>
                <a:lnTo>
                  <a:pt x="117348" y="401320"/>
                </a:lnTo>
                <a:lnTo>
                  <a:pt x="148437" y="401320"/>
                </a:lnTo>
                <a:lnTo>
                  <a:pt x="147218" y="402590"/>
                </a:lnTo>
                <a:close/>
              </a:path>
              <a:path w="414655" h="434339">
                <a:moveTo>
                  <a:pt x="27736" y="402081"/>
                </a:moveTo>
                <a:lnTo>
                  <a:pt x="25908" y="401320"/>
                </a:lnTo>
                <a:lnTo>
                  <a:pt x="27431" y="401320"/>
                </a:lnTo>
                <a:lnTo>
                  <a:pt x="27736" y="402081"/>
                </a:lnTo>
                <a:close/>
              </a:path>
              <a:path w="414655" h="434339">
                <a:moveTo>
                  <a:pt x="28956" y="402590"/>
                </a:moveTo>
                <a:lnTo>
                  <a:pt x="27736" y="402081"/>
                </a:lnTo>
                <a:lnTo>
                  <a:pt x="27431" y="401320"/>
                </a:lnTo>
                <a:lnTo>
                  <a:pt x="28956" y="402590"/>
                </a:lnTo>
                <a:close/>
              </a:path>
              <a:path w="414655" h="434339">
                <a:moveTo>
                  <a:pt x="60578" y="402590"/>
                </a:moveTo>
                <a:lnTo>
                  <a:pt x="28956" y="402590"/>
                </a:lnTo>
                <a:lnTo>
                  <a:pt x="27431" y="401320"/>
                </a:lnTo>
                <a:lnTo>
                  <a:pt x="59435" y="401320"/>
                </a:lnTo>
                <a:lnTo>
                  <a:pt x="60578" y="402590"/>
                </a:lnTo>
                <a:close/>
              </a:path>
              <a:path w="414655" h="434339">
                <a:moveTo>
                  <a:pt x="136398" y="412750"/>
                </a:moveTo>
                <a:lnTo>
                  <a:pt x="82296" y="412750"/>
                </a:lnTo>
                <a:lnTo>
                  <a:pt x="85343" y="410210"/>
                </a:lnTo>
                <a:lnTo>
                  <a:pt x="89916" y="410210"/>
                </a:lnTo>
                <a:lnTo>
                  <a:pt x="92964" y="408940"/>
                </a:lnTo>
                <a:lnTo>
                  <a:pt x="96012" y="408940"/>
                </a:lnTo>
                <a:lnTo>
                  <a:pt x="99060" y="407670"/>
                </a:lnTo>
                <a:lnTo>
                  <a:pt x="97535" y="407670"/>
                </a:lnTo>
                <a:lnTo>
                  <a:pt x="100583" y="406400"/>
                </a:lnTo>
                <a:lnTo>
                  <a:pt x="103631" y="406400"/>
                </a:lnTo>
                <a:lnTo>
                  <a:pt x="106679" y="405130"/>
                </a:lnTo>
                <a:lnTo>
                  <a:pt x="108204" y="405130"/>
                </a:lnTo>
                <a:lnTo>
                  <a:pt x="111252" y="402590"/>
                </a:lnTo>
                <a:lnTo>
                  <a:pt x="115824" y="401320"/>
                </a:lnTo>
                <a:lnTo>
                  <a:pt x="112776" y="402590"/>
                </a:lnTo>
                <a:lnTo>
                  <a:pt x="147218" y="402590"/>
                </a:lnTo>
                <a:lnTo>
                  <a:pt x="144779" y="405130"/>
                </a:lnTo>
                <a:lnTo>
                  <a:pt x="143256" y="407670"/>
                </a:lnTo>
                <a:lnTo>
                  <a:pt x="140208" y="408940"/>
                </a:lnTo>
                <a:lnTo>
                  <a:pt x="136398" y="412750"/>
                </a:lnTo>
                <a:close/>
              </a:path>
              <a:path w="414655" h="434339">
                <a:moveTo>
                  <a:pt x="36576" y="412750"/>
                </a:moveTo>
                <a:lnTo>
                  <a:pt x="35052" y="408940"/>
                </a:lnTo>
                <a:lnTo>
                  <a:pt x="32004" y="407670"/>
                </a:lnTo>
                <a:lnTo>
                  <a:pt x="32004" y="406400"/>
                </a:lnTo>
                <a:lnTo>
                  <a:pt x="28956" y="405130"/>
                </a:lnTo>
                <a:lnTo>
                  <a:pt x="27736" y="402081"/>
                </a:lnTo>
                <a:lnTo>
                  <a:pt x="28956" y="402590"/>
                </a:lnTo>
                <a:lnTo>
                  <a:pt x="60578" y="402590"/>
                </a:lnTo>
                <a:lnTo>
                  <a:pt x="62865" y="405130"/>
                </a:lnTo>
                <a:lnTo>
                  <a:pt x="62483" y="405130"/>
                </a:lnTo>
                <a:lnTo>
                  <a:pt x="64008" y="406400"/>
                </a:lnTo>
                <a:lnTo>
                  <a:pt x="65531" y="406400"/>
                </a:lnTo>
                <a:lnTo>
                  <a:pt x="65531" y="407670"/>
                </a:lnTo>
                <a:lnTo>
                  <a:pt x="68579" y="408940"/>
                </a:lnTo>
                <a:lnTo>
                  <a:pt x="70104" y="408940"/>
                </a:lnTo>
                <a:lnTo>
                  <a:pt x="71628" y="410210"/>
                </a:lnTo>
                <a:lnTo>
                  <a:pt x="36576" y="410210"/>
                </a:lnTo>
                <a:lnTo>
                  <a:pt x="36576" y="412750"/>
                </a:lnTo>
                <a:close/>
              </a:path>
              <a:path w="414655" h="434339">
                <a:moveTo>
                  <a:pt x="64008" y="406400"/>
                </a:moveTo>
                <a:lnTo>
                  <a:pt x="62483" y="405130"/>
                </a:lnTo>
                <a:lnTo>
                  <a:pt x="63093" y="405384"/>
                </a:lnTo>
                <a:lnTo>
                  <a:pt x="64008" y="406400"/>
                </a:lnTo>
                <a:close/>
              </a:path>
              <a:path w="414655" h="434339">
                <a:moveTo>
                  <a:pt x="63093" y="405384"/>
                </a:moveTo>
                <a:lnTo>
                  <a:pt x="62483" y="405130"/>
                </a:lnTo>
                <a:lnTo>
                  <a:pt x="62865" y="405130"/>
                </a:lnTo>
                <a:lnTo>
                  <a:pt x="63093" y="405384"/>
                </a:lnTo>
                <a:close/>
              </a:path>
              <a:path w="414655" h="434339">
                <a:moveTo>
                  <a:pt x="103631" y="406400"/>
                </a:moveTo>
                <a:lnTo>
                  <a:pt x="102108" y="406400"/>
                </a:lnTo>
                <a:lnTo>
                  <a:pt x="103631" y="405130"/>
                </a:lnTo>
                <a:lnTo>
                  <a:pt x="103631" y="406400"/>
                </a:lnTo>
                <a:close/>
              </a:path>
              <a:path w="414655" h="434339">
                <a:moveTo>
                  <a:pt x="65531" y="406400"/>
                </a:moveTo>
                <a:lnTo>
                  <a:pt x="64008" y="406400"/>
                </a:lnTo>
                <a:lnTo>
                  <a:pt x="63093" y="405384"/>
                </a:lnTo>
                <a:lnTo>
                  <a:pt x="65531" y="406400"/>
                </a:lnTo>
                <a:close/>
              </a:path>
              <a:path w="414655" h="434339">
                <a:moveTo>
                  <a:pt x="70104" y="408940"/>
                </a:moveTo>
                <a:lnTo>
                  <a:pt x="68579" y="408940"/>
                </a:lnTo>
                <a:lnTo>
                  <a:pt x="67056" y="407670"/>
                </a:lnTo>
                <a:lnTo>
                  <a:pt x="70104" y="408940"/>
                </a:lnTo>
                <a:close/>
              </a:path>
              <a:path w="414655" h="434339">
                <a:moveTo>
                  <a:pt x="48767" y="421639"/>
                </a:moveTo>
                <a:lnTo>
                  <a:pt x="44196" y="419100"/>
                </a:lnTo>
                <a:lnTo>
                  <a:pt x="36576" y="410210"/>
                </a:lnTo>
                <a:lnTo>
                  <a:pt x="70104" y="410210"/>
                </a:lnTo>
                <a:lnTo>
                  <a:pt x="74676" y="412750"/>
                </a:lnTo>
                <a:lnTo>
                  <a:pt x="136398" y="412750"/>
                </a:lnTo>
                <a:lnTo>
                  <a:pt x="132587" y="416560"/>
                </a:lnTo>
                <a:lnTo>
                  <a:pt x="129539" y="419100"/>
                </a:lnTo>
                <a:lnTo>
                  <a:pt x="129539" y="420370"/>
                </a:lnTo>
                <a:lnTo>
                  <a:pt x="47243" y="420370"/>
                </a:lnTo>
                <a:lnTo>
                  <a:pt x="48767" y="421639"/>
                </a:lnTo>
                <a:close/>
              </a:path>
              <a:path w="414655" h="434339">
                <a:moveTo>
                  <a:pt x="74676" y="412750"/>
                </a:moveTo>
                <a:lnTo>
                  <a:pt x="70104" y="410210"/>
                </a:lnTo>
                <a:lnTo>
                  <a:pt x="71628" y="410210"/>
                </a:lnTo>
                <a:lnTo>
                  <a:pt x="74676" y="412750"/>
                </a:lnTo>
                <a:close/>
              </a:path>
              <a:path w="414655" h="434339">
                <a:moveTo>
                  <a:pt x="80772" y="412750"/>
                </a:moveTo>
                <a:lnTo>
                  <a:pt x="74676" y="412750"/>
                </a:lnTo>
                <a:lnTo>
                  <a:pt x="71628" y="410210"/>
                </a:lnTo>
                <a:lnTo>
                  <a:pt x="77724" y="410210"/>
                </a:lnTo>
                <a:lnTo>
                  <a:pt x="80772" y="412750"/>
                </a:lnTo>
                <a:close/>
              </a:path>
              <a:path w="414655" h="434339">
                <a:moveTo>
                  <a:pt x="126491" y="421640"/>
                </a:moveTo>
                <a:lnTo>
                  <a:pt x="48767" y="421639"/>
                </a:lnTo>
                <a:lnTo>
                  <a:pt x="47243" y="420370"/>
                </a:lnTo>
                <a:lnTo>
                  <a:pt x="129539" y="420370"/>
                </a:lnTo>
                <a:lnTo>
                  <a:pt x="126491" y="421640"/>
                </a:lnTo>
                <a:close/>
              </a:path>
              <a:path w="414655" h="434339">
                <a:moveTo>
                  <a:pt x="97535" y="431800"/>
                </a:moveTo>
                <a:lnTo>
                  <a:pt x="67056" y="431800"/>
                </a:lnTo>
                <a:lnTo>
                  <a:pt x="62483" y="430530"/>
                </a:lnTo>
                <a:lnTo>
                  <a:pt x="59435" y="429260"/>
                </a:lnTo>
                <a:lnTo>
                  <a:pt x="60960" y="429260"/>
                </a:lnTo>
                <a:lnTo>
                  <a:pt x="57912" y="427990"/>
                </a:lnTo>
                <a:lnTo>
                  <a:pt x="56387" y="425450"/>
                </a:lnTo>
                <a:lnTo>
                  <a:pt x="50291" y="422910"/>
                </a:lnTo>
                <a:lnTo>
                  <a:pt x="48767" y="421639"/>
                </a:lnTo>
                <a:lnTo>
                  <a:pt x="126491" y="421640"/>
                </a:lnTo>
                <a:lnTo>
                  <a:pt x="123443" y="422910"/>
                </a:lnTo>
                <a:lnTo>
                  <a:pt x="118872" y="424180"/>
                </a:lnTo>
                <a:lnTo>
                  <a:pt x="114300" y="424180"/>
                </a:lnTo>
                <a:lnTo>
                  <a:pt x="111252" y="425450"/>
                </a:lnTo>
                <a:lnTo>
                  <a:pt x="109728" y="425450"/>
                </a:lnTo>
                <a:lnTo>
                  <a:pt x="108204" y="427990"/>
                </a:lnTo>
                <a:lnTo>
                  <a:pt x="106679" y="427990"/>
                </a:lnTo>
                <a:lnTo>
                  <a:pt x="103631" y="429260"/>
                </a:lnTo>
                <a:lnTo>
                  <a:pt x="99060" y="430530"/>
                </a:lnTo>
                <a:lnTo>
                  <a:pt x="100583" y="430530"/>
                </a:lnTo>
                <a:lnTo>
                  <a:pt x="97535" y="431800"/>
                </a:lnTo>
                <a:close/>
              </a:path>
              <a:path w="414655" h="434339">
                <a:moveTo>
                  <a:pt x="112776" y="425450"/>
                </a:moveTo>
                <a:lnTo>
                  <a:pt x="114300" y="424180"/>
                </a:lnTo>
                <a:lnTo>
                  <a:pt x="115824" y="424180"/>
                </a:lnTo>
                <a:lnTo>
                  <a:pt x="112776" y="425450"/>
                </a:lnTo>
                <a:close/>
              </a:path>
              <a:path w="414655" h="434339">
                <a:moveTo>
                  <a:pt x="109728" y="427990"/>
                </a:moveTo>
                <a:lnTo>
                  <a:pt x="109728" y="425450"/>
                </a:lnTo>
                <a:lnTo>
                  <a:pt x="111252" y="425450"/>
                </a:lnTo>
                <a:lnTo>
                  <a:pt x="109728" y="427990"/>
                </a:lnTo>
                <a:close/>
              </a:path>
              <a:path w="414655" h="434339">
                <a:moveTo>
                  <a:pt x="86868" y="434340"/>
                </a:moveTo>
                <a:lnTo>
                  <a:pt x="74676" y="434340"/>
                </a:lnTo>
                <a:lnTo>
                  <a:pt x="71628" y="431800"/>
                </a:lnTo>
                <a:lnTo>
                  <a:pt x="91439" y="431800"/>
                </a:lnTo>
                <a:lnTo>
                  <a:pt x="86868" y="4343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5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96156" y="4450080"/>
            <a:ext cx="1210056" cy="80645"/>
          </a:xfrm>
          <a:prstGeom prst="rect">
            <a:avLst/>
          </a:prstGeom>
        </p:spPr>
      </p:pic>
      <p:sp>
        <p:nvSpPr>
          <p:cNvPr id="1048606" name="object 16"/>
          <p:cNvSpPr/>
          <p:nvPr/>
        </p:nvSpPr>
        <p:spPr>
          <a:xfrm>
            <a:off x="1277112" y="4585716"/>
            <a:ext cx="264160" cy="287020"/>
          </a:xfrm>
          <a:custGeom>
            <a:avLst/>
            <a:gdLst/>
            <a:ahLst/>
            <a:cxnLst/>
            <a:rect l="l" t="t" r="r" b="b"/>
            <a:pathLst>
              <a:path w="264159" h="287020">
                <a:moveTo>
                  <a:pt x="262128" y="3810"/>
                </a:moveTo>
                <a:lnTo>
                  <a:pt x="249936" y="3810"/>
                </a:lnTo>
                <a:lnTo>
                  <a:pt x="254508" y="0"/>
                </a:lnTo>
                <a:lnTo>
                  <a:pt x="259079" y="0"/>
                </a:lnTo>
                <a:lnTo>
                  <a:pt x="262128" y="2540"/>
                </a:lnTo>
                <a:lnTo>
                  <a:pt x="262128" y="3810"/>
                </a:lnTo>
                <a:close/>
              </a:path>
              <a:path w="264159" h="287020">
                <a:moveTo>
                  <a:pt x="234695" y="24130"/>
                </a:moveTo>
                <a:lnTo>
                  <a:pt x="237743" y="17780"/>
                </a:lnTo>
                <a:lnTo>
                  <a:pt x="240791" y="12700"/>
                </a:lnTo>
                <a:lnTo>
                  <a:pt x="240791" y="11430"/>
                </a:lnTo>
                <a:lnTo>
                  <a:pt x="249936" y="2540"/>
                </a:lnTo>
                <a:lnTo>
                  <a:pt x="249936" y="3810"/>
                </a:lnTo>
                <a:lnTo>
                  <a:pt x="262128" y="3810"/>
                </a:lnTo>
                <a:lnTo>
                  <a:pt x="263651" y="8890"/>
                </a:lnTo>
                <a:lnTo>
                  <a:pt x="263651" y="19050"/>
                </a:lnTo>
                <a:lnTo>
                  <a:pt x="262128" y="20320"/>
                </a:lnTo>
                <a:lnTo>
                  <a:pt x="261620" y="21590"/>
                </a:lnTo>
                <a:lnTo>
                  <a:pt x="236220" y="21590"/>
                </a:lnTo>
                <a:lnTo>
                  <a:pt x="234695" y="24130"/>
                </a:lnTo>
                <a:close/>
              </a:path>
              <a:path w="264159" h="287020">
                <a:moveTo>
                  <a:pt x="230124" y="31750"/>
                </a:moveTo>
                <a:lnTo>
                  <a:pt x="236220" y="21590"/>
                </a:lnTo>
                <a:lnTo>
                  <a:pt x="261620" y="21590"/>
                </a:lnTo>
                <a:lnTo>
                  <a:pt x="260604" y="24130"/>
                </a:lnTo>
                <a:lnTo>
                  <a:pt x="257555" y="27940"/>
                </a:lnTo>
                <a:lnTo>
                  <a:pt x="258470" y="27940"/>
                </a:lnTo>
                <a:lnTo>
                  <a:pt x="257251" y="30480"/>
                </a:lnTo>
                <a:lnTo>
                  <a:pt x="231647" y="30480"/>
                </a:lnTo>
                <a:lnTo>
                  <a:pt x="230124" y="31750"/>
                </a:lnTo>
                <a:close/>
              </a:path>
              <a:path w="264159" h="287020">
                <a:moveTo>
                  <a:pt x="258470" y="27940"/>
                </a:moveTo>
                <a:lnTo>
                  <a:pt x="257555" y="27940"/>
                </a:lnTo>
                <a:lnTo>
                  <a:pt x="259079" y="26670"/>
                </a:lnTo>
                <a:lnTo>
                  <a:pt x="258470" y="27940"/>
                </a:lnTo>
                <a:close/>
              </a:path>
              <a:path w="264159" h="287020">
                <a:moveTo>
                  <a:pt x="237743" y="62230"/>
                </a:moveTo>
                <a:lnTo>
                  <a:pt x="213359" y="62230"/>
                </a:lnTo>
                <a:lnTo>
                  <a:pt x="214883" y="55880"/>
                </a:lnTo>
                <a:lnTo>
                  <a:pt x="217932" y="50800"/>
                </a:lnTo>
                <a:lnTo>
                  <a:pt x="217932" y="49530"/>
                </a:lnTo>
                <a:lnTo>
                  <a:pt x="224028" y="39370"/>
                </a:lnTo>
                <a:lnTo>
                  <a:pt x="225551" y="39370"/>
                </a:lnTo>
                <a:lnTo>
                  <a:pt x="231647" y="30480"/>
                </a:lnTo>
                <a:lnTo>
                  <a:pt x="257251" y="30480"/>
                </a:lnTo>
                <a:lnTo>
                  <a:pt x="256032" y="33020"/>
                </a:lnTo>
                <a:lnTo>
                  <a:pt x="256032" y="34290"/>
                </a:lnTo>
                <a:lnTo>
                  <a:pt x="253745" y="38100"/>
                </a:lnTo>
                <a:lnTo>
                  <a:pt x="252983" y="38100"/>
                </a:lnTo>
                <a:lnTo>
                  <a:pt x="251459" y="41910"/>
                </a:lnTo>
                <a:lnTo>
                  <a:pt x="249936" y="43180"/>
                </a:lnTo>
                <a:lnTo>
                  <a:pt x="239369" y="59690"/>
                </a:lnTo>
                <a:lnTo>
                  <a:pt x="237743" y="62230"/>
                </a:lnTo>
                <a:close/>
              </a:path>
              <a:path w="264159" h="287020">
                <a:moveTo>
                  <a:pt x="252983" y="39370"/>
                </a:moveTo>
                <a:lnTo>
                  <a:pt x="252983" y="38100"/>
                </a:lnTo>
                <a:lnTo>
                  <a:pt x="253745" y="38100"/>
                </a:lnTo>
                <a:lnTo>
                  <a:pt x="252983" y="39370"/>
                </a:lnTo>
                <a:close/>
              </a:path>
              <a:path w="264159" h="287020">
                <a:moveTo>
                  <a:pt x="223723" y="85090"/>
                </a:moveTo>
                <a:lnTo>
                  <a:pt x="199643" y="85090"/>
                </a:lnTo>
                <a:lnTo>
                  <a:pt x="201167" y="78740"/>
                </a:lnTo>
                <a:lnTo>
                  <a:pt x="201167" y="77470"/>
                </a:lnTo>
                <a:lnTo>
                  <a:pt x="205739" y="71120"/>
                </a:lnTo>
                <a:lnTo>
                  <a:pt x="205739" y="69850"/>
                </a:lnTo>
                <a:lnTo>
                  <a:pt x="210312" y="64770"/>
                </a:lnTo>
                <a:lnTo>
                  <a:pt x="213359" y="59690"/>
                </a:lnTo>
                <a:lnTo>
                  <a:pt x="213359" y="62230"/>
                </a:lnTo>
                <a:lnTo>
                  <a:pt x="238048" y="62230"/>
                </a:lnTo>
                <a:lnTo>
                  <a:pt x="236220" y="66040"/>
                </a:lnTo>
                <a:lnTo>
                  <a:pt x="233171" y="71120"/>
                </a:lnTo>
                <a:lnTo>
                  <a:pt x="233171" y="72390"/>
                </a:lnTo>
                <a:lnTo>
                  <a:pt x="226771" y="81280"/>
                </a:lnTo>
                <a:lnTo>
                  <a:pt x="225551" y="81280"/>
                </a:lnTo>
                <a:lnTo>
                  <a:pt x="223723" y="85090"/>
                </a:lnTo>
                <a:close/>
              </a:path>
              <a:path w="264159" h="287020">
                <a:moveTo>
                  <a:pt x="237743" y="62230"/>
                </a:moveTo>
                <a:lnTo>
                  <a:pt x="239267" y="59690"/>
                </a:lnTo>
                <a:lnTo>
                  <a:pt x="238963" y="60324"/>
                </a:lnTo>
                <a:lnTo>
                  <a:pt x="237743" y="62230"/>
                </a:lnTo>
                <a:close/>
              </a:path>
              <a:path w="264159" h="287020">
                <a:moveTo>
                  <a:pt x="238963" y="60324"/>
                </a:moveTo>
                <a:lnTo>
                  <a:pt x="239267" y="59690"/>
                </a:lnTo>
                <a:lnTo>
                  <a:pt x="238963" y="60324"/>
                </a:lnTo>
                <a:close/>
              </a:path>
              <a:path w="264159" h="287020">
                <a:moveTo>
                  <a:pt x="238048" y="62230"/>
                </a:moveTo>
                <a:lnTo>
                  <a:pt x="237743" y="62230"/>
                </a:lnTo>
                <a:lnTo>
                  <a:pt x="238963" y="60324"/>
                </a:lnTo>
                <a:lnTo>
                  <a:pt x="238048" y="62230"/>
                </a:lnTo>
                <a:close/>
              </a:path>
              <a:path w="264159" h="287020">
                <a:moveTo>
                  <a:pt x="221894" y="88900"/>
                </a:moveTo>
                <a:lnTo>
                  <a:pt x="196595" y="88900"/>
                </a:lnTo>
                <a:lnTo>
                  <a:pt x="199643" y="81280"/>
                </a:lnTo>
                <a:lnTo>
                  <a:pt x="199643" y="85090"/>
                </a:lnTo>
                <a:lnTo>
                  <a:pt x="223723" y="85090"/>
                </a:lnTo>
                <a:lnTo>
                  <a:pt x="221894" y="88900"/>
                </a:lnTo>
                <a:close/>
              </a:path>
              <a:path w="264159" h="287020">
                <a:moveTo>
                  <a:pt x="224028" y="85090"/>
                </a:moveTo>
                <a:lnTo>
                  <a:pt x="225551" y="81280"/>
                </a:lnTo>
                <a:lnTo>
                  <a:pt x="226771" y="81280"/>
                </a:lnTo>
                <a:lnTo>
                  <a:pt x="224028" y="85090"/>
                </a:lnTo>
                <a:close/>
              </a:path>
              <a:path w="264159" h="287020">
                <a:moveTo>
                  <a:pt x="147997" y="248920"/>
                </a:moveTo>
                <a:lnTo>
                  <a:pt x="123443" y="248920"/>
                </a:lnTo>
                <a:lnTo>
                  <a:pt x="124967" y="246380"/>
                </a:lnTo>
                <a:lnTo>
                  <a:pt x="126491" y="241300"/>
                </a:lnTo>
                <a:lnTo>
                  <a:pt x="126491" y="240030"/>
                </a:lnTo>
                <a:lnTo>
                  <a:pt x="128016" y="237490"/>
                </a:lnTo>
                <a:lnTo>
                  <a:pt x="134112" y="218440"/>
                </a:lnTo>
                <a:lnTo>
                  <a:pt x="137159" y="214630"/>
                </a:lnTo>
                <a:lnTo>
                  <a:pt x="140208" y="205740"/>
                </a:lnTo>
                <a:lnTo>
                  <a:pt x="141732" y="199390"/>
                </a:lnTo>
                <a:lnTo>
                  <a:pt x="143255" y="199390"/>
                </a:lnTo>
                <a:lnTo>
                  <a:pt x="144779" y="193040"/>
                </a:lnTo>
                <a:lnTo>
                  <a:pt x="147828" y="186690"/>
                </a:lnTo>
                <a:lnTo>
                  <a:pt x="149351" y="180340"/>
                </a:lnTo>
                <a:lnTo>
                  <a:pt x="150875" y="180340"/>
                </a:lnTo>
                <a:lnTo>
                  <a:pt x="156971" y="168910"/>
                </a:lnTo>
                <a:lnTo>
                  <a:pt x="155447" y="168910"/>
                </a:lnTo>
                <a:lnTo>
                  <a:pt x="158495" y="162560"/>
                </a:lnTo>
                <a:lnTo>
                  <a:pt x="164591" y="147320"/>
                </a:lnTo>
                <a:lnTo>
                  <a:pt x="164591" y="146050"/>
                </a:lnTo>
                <a:lnTo>
                  <a:pt x="167639" y="139700"/>
                </a:lnTo>
                <a:lnTo>
                  <a:pt x="172212" y="132080"/>
                </a:lnTo>
                <a:lnTo>
                  <a:pt x="172212" y="130810"/>
                </a:lnTo>
                <a:lnTo>
                  <a:pt x="175259" y="124460"/>
                </a:lnTo>
                <a:lnTo>
                  <a:pt x="175259" y="123190"/>
                </a:lnTo>
                <a:lnTo>
                  <a:pt x="179832" y="116840"/>
                </a:lnTo>
                <a:lnTo>
                  <a:pt x="178308" y="116840"/>
                </a:lnTo>
                <a:lnTo>
                  <a:pt x="182879" y="110490"/>
                </a:lnTo>
                <a:lnTo>
                  <a:pt x="182879" y="109220"/>
                </a:lnTo>
                <a:lnTo>
                  <a:pt x="185928" y="101600"/>
                </a:lnTo>
                <a:lnTo>
                  <a:pt x="190500" y="95250"/>
                </a:lnTo>
                <a:lnTo>
                  <a:pt x="192024" y="93980"/>
                </a:lnTo>
                <a:lnTo>
                  <a:pt x="196595" y="87630"/>
                </a:lnTo>
                <a:lnTo>
                  <a:pt x="196595" y="88900"/>
                </a:lnTo>
                <a:lnTo>
                  <a:pt x="221894" y="88900"/>
                </a:lnTo>
                <a:lnTo>
                  <a:pt x="219455" y="93980"/>
                </a:lnTo>
                <a:lnTo>
                  <a:pt x="219455" y="95250"/>
                </a:lnTo>
                <a:lnTo>
                  <a:pt x="214883" y="101600"/>
                </a:lnTo>
                <a:lnTo>
                  <a:pt x="208787" y="107950"/>
                </a:lnTo>
                <a:lnTo>
                  <a:pt x="209804" y="107950"/>
                </a:lnTo>
                <a:lnTo>
                  <a:pt x="207263" y="114300"/>
                </a:lnTo>
                <a:lnTo>
                  <a:pt x="202691" y="119380"/>
                </a:lnTo>
                <a:lnTo>
                  <a:pt x="199643" y="127000"/>
                </a:lnTo>
                <a:lnTo>
                  <a:pt x="195833" y="133350"/>
                </a:lnTo>
                <a:lnTo>
                  <a:pt x="195071" y="133350"/>
                </a:lnTo>
                <a:lnTo>
                  <a:pt x="186436" y="154940"/>
                </a:lnTo>
                <a:lnTo>
                  <a:pt x="185928" y="154940"/>
                </a:lnTo>
                <a:lnTo>
                  <a:pt x="179832" y="170180"/>
                </a:lnTo>
                <a:lnTo>
                  <a:pt x="179832" y="171450"/>
                </a:lnTo>
                <a:lnTo>
                  <a:pt x="173736" y="184150"/>
                </a:lnTo>
                <a:lnTo>
                  <a:pt x="171195" y="190500"/>
                </a:lnTo>
                <a:lnTo>
                  <a:pt x="170687" y="190500"/>
                </a:lnTo>
                <a:lnTo>
                  <a:pt x="169163" y="195580"/>
                </a:lnTo>
                <a:lnTo>
                  <a:pt x="163067" y="208280"/>
                </a:lnTo>
                <a:lnTo>
                  <a:pt x="163829" y="208280"/>
                </a:lnTo>
                <a:lnTo>
                  <a:pt x="161543" y="212090"/>
                </a:lnTo>
                <a:lnTo>
                  <a:pt x="160324" y="217170"/>
                </a:lnTo>
                <a:lnTo>
                  <a:pt x="160020" y="217170"/>
                </a:lnTo>
                <a:lnTo>
                  <a:pt x="158495" y="223520"/>
                </a:lnTo>
                <a:lnTo>
                  <a:pt x="156971" y="223520"/>
                </a:lnTo>
                <a:lnTo>
                  <a:pt x="154359" y="231140"/>
                </a:lnTo>
                <a:lnTo>
                  <a:pt x="153924" y="231140"/>
                </a:lnTo>
                <a:lnTo>
                  <a:pt x="147997" y="248920"/>
                </a:lnTo>
                <a:close/>
              </a:path>
              <a:path w="264159" h="287020">
                <a:moveTo>
                  <a:pt x="209804" y="107950"/>
                </a:moveTo>
                <a:lnTo>
                  <a:pt x="208787" y="107950"/>
                </a:lnTo>
                <a:lnTo>
                  <a:pt x="210312" y="106680"/>
                </a:lnTo>
                <a:lnTo>
                  <a:pt x="209804" y="107950"/>
                </a:lnTo>
                <a:close/>
              </a:path>
              <a:path w="264159" h="287020">
                <a:moveTo>
                  <a:pt x="195071" y="134620"/>
                </a:moveTo>
                <a:lnTo>
                  <a:pt x="195071" y="133350"/>
                </a:lnTo>
                <a:lnTo>
                  <a:pt x="195833" y="133350"/>
                </a:lnTo>
                <a:lnTo>
                  <a:pt x="195071" y="134620"/>
                </a:lnTo>
                <a:close/>
              </a:path>
              <a:path w="264159" h="287020">
                <a:moveTo>
                  <a:pt x="185928" y="156210"/>
                </a:moveTo>
                <a:lnTo>
                  <a:pt x="185928" y="154940"/>
                </a:lnTo>
                <a:lnTo>
                  <a:pt x="186436" y="154940"/>
                </a:lnTo>
                <a:lnTo>
                  <a:pt x="185928" y="156210"/>
                </a:lnTo>
                <a:close/>
              </a:path>
              <a:path w="264159" h="287020">
                <a:moveTo>
                  <a:pt x="170687" y="191770"/>
                </a:moveTo>
                <a:lnTo>
                  <a:pt x="170687" y="190500"/>
                </a:lnTo>
                <a:lnTo>
                  <a:pt x="171195" y="190500"/>
                </a:lnTo>
                <a:lnTo>
                  <a:pt x="170687" y="191770"/>
                </a:lnTo>
                <a:close/>
              </a:path>
              <a:path w="264159" h="287020">
                <a:moveTo>
                  <a:pt x="163829" y="208280"/>
                </a:moveTo>
                <a:lnTo>
                  <a:pt x="163067" y="208280"/>
                </a:lnTo>
                <a:lnTo>
                  <a:pt x="164591" y="207010"/>
                </a:lnTo>
                <a:lnTo>
                  <a:pt x="163829" y="208280"/>
                </a:lnTo>
                <a:close/>
              </a:path>
              <a:path w="264159" h="287020">
                <a:moveTo>
                  <a:pt x="160020" y="218440"/>
                </a:moveTo>
                <a:lnTo>
                  <a:pt x="160020" y="217170"/>
                </a:lnTo>
                <a:lnTo>
                  <a:pt x="160324" y="217170"/>
                </a:lnTo>
                <a:lnTo>
                  <a:pt x="160020" y="218440"/>
                </a:lnTo>
                <a:close/>
              </a:path>
              <a:path w="264159" h="287020">
                <a:moveTo>
                  <a:pt x="9143" y="254000"/>
                </a:moveTo>
                <a:lnTo>
                  <a:pt x="6095" y="252730"/>
                </a:lnTo>
                <a:lnTo>
                  <a:pt x="3047" y="248920"/>
                </a:lnTo>
                <a:lnTo>
                  <a:pt x="1524" y="246380"/>
                </a:lnTo>
                <a:lnTo>
                  <a:pt x="1524" y="245110"/>
                </a:lnTo>
                <a:lnTo>
                  <a:pt x="0" y="241300"/>
                </a:lnTo>
                <a:lnTo>
                  <a:pt x="0" y="234950"/>
                </a:lnTo>
                <a:lnTo>
                  <a:pt x="3047" y="232410"/>
                </a:lnTo>
                <a:lnTo>
                  <a:pt x="6095" y="231140"/>
                </a:lnTo>
                <a:lnTo>
                  <a:pt x="9143" y="232410"/>
                </a:lnTo>
                <a:lnTo>
                  <a:pt x="12191" y="232410"/>
                </a:lnTo>
                <a:lnTo>
                  <a:pt x="15239" y="233680"/>
                </a:lnTo>
                <a:lnTo>
                  <a:pt x="16763" y="233680"/>
                </a:lnTo>
                <a:lnTo>
                  <a:pt x="17779" y="234950"/>
                </a:lnTo>
                <a:lnTo>
                  <a:pt x="15239" y="234950"/>
                </a:lnTo>
                <a:lnTo>
                  <a:pt x="14477" y="237490"/>
                </a:lnTo>
                <a:lnTo>
                  <a:pt x="13716" y="237490"/>
                </a:lnTo>
                <a:lnTo>
                  <a:pt x="14325" y="237997"/>
                </a:lnTo>
                <a:lnTo>
                  <a:pt x="12395" y="244432"/>
                </a:lnTo>
                <a:lnTo>
                  <a:pt x="9143" y="245110"/>
                </a:lnTo>
                <a:lnTo>
                  <a:pt x="12191" y="246380"/>
                </a:lnTo>
                <a:lnTo>
                  <a:pt x="33528" y="246380"/>
                </a:lnTo>
                <a:lnTo>
                  <a:pt x="38100" y="247650"/>
                </a:lnTo>
                <a:lnTo>
                  <a:pt x="41147" y="248920"/>
                </a:lnTo>
                <a:lnTo>
                  <a:pt x="45720" y="252730"/>
                </a:lnTo>
                <a:lnTo>
                  <a:pt x="7620" y="252730"/>
                </a:lnTo>
                <a:lnTo>
                  <a:pt x="9143" y="254000"/>
                </a:lnTo>
                <a:close/>
              </a:path>
              <a:path w="264159" h="287020">
                <a:moveTo>
                  <a:pt x="153924" y="232410"/>
                </a:moveTo>
                <a:lnTo>
                  <a:pt x="153924" y="231140"/>
                </a:lnTo>
                <a:lnTo>
                  <a:pt x="154359" y="231140"/>
                </a:lnTo>
                <a:lnTo>
                  <a:pt x="153924" y="232410"/>
                </a:lnTo>
                <a:close/>
              </a:path>
              <a:path w="264159" h="287020">
                <a:moveTo>
                  <a:pt x="15239" y="238124"/>
                </a:moveTo>
                <a:lnTo>
                  <a:pt x="14393" y="237772"/>
                </a:lnTo>
                <a:lnTo>
                  <a:pt x="15239" y="234950"/>
                </a:lnTo>
                <a:lnTo>
                  <a:pt x="15239" y="238124"/>
                </a:lnTo>
                <a:close/>
              </a:path>
              <a:path w="264159" h="287020">
                <a:moveTo>
                  <a:pt x="28955" y="244686"/>
                </a:moveTo>
                <a:lnTo>
                  <a:pt x="22859" y="241300"/>
                </a:lnTo>
                <a:lnTo>
                  <a:pt x="19812" y="240030"/>
                </a:lnTo>
                <a:lnTo>
                  <a:pt x="18287" y="238760"/>
                </a:lnTo>
                <a:lnTo>
                  <a:pt x="16763" y="238760"/>
                </a:lnTo>
                <a:lnTo>
                  <a:pt x="15239" y="238124"/>
                </a:lnTo>
                <a:lnTo>
                  <a:pt x="15239" y="234950"/>
                </a:lnTo>
                <a:lnTo>
                  <a:pt x="17779" y="234950"/>
                </a:lnTo>
                <a:lnTo>
                  <a:pt x="19812" y="237490"/>
                </a:lnTo>
                <a:lnTo>
                  <a:pt x="25908" y="237490"/>
                </a:lnTo>
                <a:lnTo>
                  <a:pt x="28955" y="238760"/>
                </a:lnTo>
                <a:lnTo>
                  <a:pt x="28955" y="244686"/>
                </a:lnTo>
                <a:close/>
              </a:path>
              <a:path w="264159" h="287020">
                <a:moveTo>
                  <a:pt x="22859" y="237490"/>
                </a:moveTo>
                <a:lnTo>
                  <a:pt x="19812" y="237490"/>
                </a:lnTo>
                <a:lnTo>
                  <a:pt x="19812" y="234950"/>
                </a:lnTo>
                <a:lnTo>
                  <a:pt x="22859" y="237490"/>
                </a:lnTo>
                <a:close/>
              </a:path>
              <a:path w="264159" h="287020">
                <a:moveTo>
                  <a:pt x="14325" y="237997"/>
                </a:moveTo>
                <a:lnTo>
                  <a:pt x="13716" y="237490"/>
                </a:lnTo>
                <a:lnTo>
                  <a:pt x="14393" y="237772"/>
                </a:lnTo>
                <a:lnTo>
                  <a:pt x="14325" y="237997"/>
                </a:lnTo>
                <a:close/>
              </a:path>
              <a:path w="264159" h="287020">
                <a:moveTo>
                  <a:pt x="14393" y="237772"/>
                </a:moveTo>
                <a:lnTo>
                  <a:pt x="13716" y="237490"/>
                </a:lnTo>
                <a:lnTo>
                  <a:pt x="14477" y="237490"/>
                </a:lnTo>
                <a:lnTo>
                  <a:pt x="14393" y="237772"/>
                </a:lnTo>
                <a:close/>
              </a:path>
              <a:path w="264159" h="287020">
                <a:moveTo>
                  <a:pt x="15239" y="238760"/>
                </a:moveTo>
                <a:lnTo>
                  <a:pt x="14477" y="238124"/>
                </a:lnTo>
                <a:lnTo>
                  <a:pt x="14393" y="237772"/>
                </a:lnTo>
                <a:lnTo>
                  <a:pt x="15239" y="238124"/>
                </a:lnTo>
                <a:lnTo>
                  <a:pt x="15239" y="238760"/>
                </a:lnTo>
                <a:close/>
              </a:path>
              <a:path w="264159" h="287020">
                <a:moveTo>
                  <a:pt x="12395" y="244432"/>
                </a:moveTo>
                <a:lnTo>
                  <a:pt x="14325" y="237997"/>
                </a:lnTo>
                <a:lnTo>
                  <a:pt x="15239" y="238760"/>
                </a:lnTo>
                <a:lnTo>
                  <a:pt x="18287" y="238760"/>
                </a:lnTo>
                <a:lnTo>
                  <a:pt x="19812" y="240030"/>
                </a:lnTo>
                <a:lnTo>
                  <a:pt x="22859" y="241300"/>
                </a:lnTo>
                <a:lnTo>
                  <a:pt x="27431" y="243840"/>
                </a:lnTo>
                <a:lnTo>
                  <a:pt x="15239" y="243840"/>
                </a:lnTo>
                <a:lnTo>
                  <a:pt x="12395" y="244432"/>
                </a:lnTo>
                <a:close/>
              </a:path>
              <a:path w="264159" h="287020">
                <a:moveTo>
                  <a:pt x="16763" y="238760"/>
                </a:moveTo>
                <a:lnTo>
                  <a:pt x="15239" y="238760"/>
                </a:lnTo>
                <a:lnTo>
                  <a:pt x="15239" y="238124"/>
                </a:lnTo>
                <a:lnTo>
                  <a:pt x="16763" y="238760"/>
                </a:lnTo>
                <a:close/>
              </a:path>
              <a:path w="264159" h="287020">
                <a:moveTo>
                  <a:pt x="12191" y="245110"/>
                </a:moveTo>
                <a:lnTo>
                  <a:pt x="12395" y="244432"/>
                </a:lnTo>
                <a:lnTo>
                  <a:pt x="15239" y="243840"/>
                </a:lnTo>
                <a:lnTo>
                  <a:pt x="12191" y="245110"/>
                </a:lnTo>
                <a:close/>
              </a:path>
              <a:path w="264159" h="287020">
                <a:moveTo>
                  <a:pt x="28955" y="245110"/>
                </a:moveTo>
                <a:lnTo>
                  <a:pt x="12191" y="245110"/>
                </a:lnTo>
                <a:lnTo>
                  <a:pt x="15239" y="243840"/>
                </a:lnTo>
                <a:lnTo>
                  <a:pt x="27431" y="243840"/>
                </a:lnTo>
                <a:lnTo>
                  <a:pt x="28955" y="244686"/>
                </a:lnTo>
                <a:lnTo>
                  <a:pt x="28955" y="245110"/>
                </a:lnTo>
                <a:close/>
              </a:path>
              <a:path w="264159" h="287020">
                <a:moveTo>
                  <a:pt x="25908" y="246380"/>
                </a:moveTo>
                <a:lnTo>
                  <a:pt x="12191" y="246380"/>
                </a:lnTo>
                <a:lnTo>
                  <a:pt x="9143" y="245110"/>
                </a:lnTo>
                <a:lnTo>
                  <a:pt x="12395" y="244432"/>
                </a:lnTo>
                <a:lnTo>
                  <a:pt x="12191" y="245110"/>
                </a:lnTo>
                <a:lnTo>
                  <a:pt x="28955" y="245110"/>
                </a:lnTo>
                <a:lnTo>
                  <a:pt x="25908" y="246380"/>
                </a:lnTo>
                <a:close/>
              </a:path>
              <a:path w="264159" h="287020">
                <a:moveTo>
                  <a:pt x="32004" y="246380"/>
                </a:moveTo>
                <a:lnTo>
                  <a:pt x="25908" y="246380"/>
                </a:lnTo>
                <a:lnTo>
                  <a:pt x="28955" y="245110"/>
                </a:lnTo>
                <a:lnTo>
                  <a:pt x="28955" y="244686"/>
                </a:lnTo>
                <a:lnTo>
                  <a:pt x="32004" y="246380"/>
                </a:lnTo>
                <a:close/>
              </a:path>
              <a:path w="264159" h="287020">
                <a:moveTo>
                  <a:pt x="33528" y="246380"/>
                </a:moveTo>
                <a:lnTo>
                  <a:pt x="32004" y="246380"/>
                </a:lnTo>
                <a:lnTo>
                  <a:pt x="30479" y="245110"/>
                </a:lnTo>
                <a:lnTo>
                  <a:pt x="33528" y="246380"/>
                </a:lnTo>
                <a:close/>
              </a:path>
              <a:path w="264159" h="287020">
                <a:moveTo>
                  <a:pt x="141732" y="262890"/>
                </a:moveTo>
                <a:lnTo>
                  <a:pt x="117347" y="262890"/>
                </a:lnTo>
                <a:lnTo>
                  <a:pt x="118871" y="260350"/>
                </a:lnTo>
                <a:lnTo>
                  <a:pt x="120395" y="256540"/>
                </a:lnTo>
                <a:lnTo>
                  <a:pt x="120395" y="255270"/>
                </a:lnTo>
                <a:lnTo>
                  <a:pt x="121920" y="252730"/>
                </a:lnTo>
                <a:lnTo>
                  <a:pt x="123443" y="247650"/>
                </a:lnTo>
                <a:lnTo>
                  <a:pt x="123443" y="248920"/>
                </a:lnTo>
                <a:lnTo>
                  <a:pt x="147997" y="248920"/>
                </a:lnTo>
                <a:lnTo>
                  <a:pt x="146304" y="254000"/>
                </a:lnTo>
                <a:lnTo>
                  <a:pt x="144779" y="256540"/>
                </a:lnTo>
                <a:lnTo>
                  <a:pt x="144779" y="259080"/>
                </a:lnTo>
                <a:lnTo>
                  <a:pt x="142748" y="261620"/>
                </a:lnTo>
                <a:lnTo>
                  <a:pt x="141732" y="261620"/>
                </a:lnTo>
                <a:lnTo>
                  <a:pt x="141732" y="262890"/>
                </a:lnTo>
                <a:close/>
              </a:path>
              <a:path w="264159" h="287020">
                <a:moveTo>
                  <a:pt x="47243" y="252730"/>
                </a:moveTo>
                <a:lnTo>
                  <a:pt x="45720" y="252730"/>
                </a:lnTo>
                <a:lnTo>
                  <a:pt x="44195" y="250190"/>
                </a:lnTo>
                <a:lnTo>
                  <a:pt x="47243" y="252730"/>
                </a:lnTo>
                <a:close/>
              </a:path>
              <a:path w="264159" h="287020">
                <a:moveTo>
                  <a:pt x="76200" y="260350"/>
                </a:moveTo>
                <a:lnTo>
                  <a:pt x="18287" y="260350"/>
                </a:lnTo>
                <a:lnTo>
                  <a:pt x="12191" y="256540"/>
                </a:lnTo>
                <a:lnTo>
                  <a:pt x="7620" y="252730"/>
                </a:lnTo>
                <a:lnTo>
                  <a:pt x="48767" y="252730"/>
                </a:lnTo>
                <a:lnTo>
                  <a:pt x="54863" y="255270"/>
                </a:lnTo>
                <a:lnTo>
                  <a:pt x="60959" y="255270"/>
                </a:lnTo>
                <a:lnTo>
                  <a:pt x="64008" y="256540"/>
                </a:lnTo>
                <a:lnTo>
                  <a:pt x="68579" y="256540"/>
                </a:lnTo>
                <a:lnTo>
                  <a:pt x="71628" y="259080"/>
                </a:lnTo>
                <a:lnTo>
                  <a:pt x="73151" y="259080"/>
                </a:lnTo>
                <a:lnTo>
                  <a:pt x="76200" y="260350"/>
                </a:lnTo>
                <a:close/>
              </a:path>
              <a:path w="264159" h="287020">
                <a:moveTo>
                  <a:pt x="57912" y="255270"/>
                </a:moveTo>
                <a:lnTo>
                  <a:pt x="54863" y="255270"/>
                </a:lnTo>
                <a:lnTo>
                  <a:pt x="54863" y="254000"/>
                </a:lnTo>
                <a:lnTo>
                  <a:pt x="57912" y="255270"/>
                </a:lnTo>
                <a:close/>
              </a:path>
              <a:path w="264159" h="287020">
                <a:moveTo>
                  <a:pt x="118363" y="260773"/>
                </a:moveTo>
                <a:lnTo>
                  <a:pt x="120395" y="256540"/>
                </a:lnTo>
                <a:lnTo>
                  <a:pt x="118871" y="260350"/>
                </a:lnTo>
                <a:lnTo>
                  <a:pt x="118363" y="260773"/>
                </a:lnTo>
                <a:close/>
              </a:path>
              <a:path w="264159" h="287020">
                <a:moveTo>
                  <a:pt x="100583" y="267970"/>
                </a:moveTo>
                <a:lnTo>
                  <a:pt x="97536" y="266700"/>
                </a:lnTo>
                <a:lnTo>
                  <a:pt x="28955" y="266700"/>
                </a:lnTo>
                <a:lnTo>
                  <a:pt x="25908" y="264160"/>
                </a:lnTo>
                <a:lnTo>
                  <a:pt x="21336" y="262890"/>
                </a:lnTo>
                <a:lnTo>
                  <a:pt x="21336" y="261620"/>
                </a:lnTo>
                <a:lnTo>
                  <a:pt x="16763" y="260350"/>
                </a:lnTo>
                <a:lnTo>
                  <a:pt x="79247" y="260350"/>
                </a:lnTo>
                <a:lnTo>
                  <a:pt x="79247" y="261620"/>
                </a:lnTo>
                <a:lnTo>
                  <a:pt x="83820" y="262890"/>
                </a:lnTo>
                <a:lnTo>
                  <a:pt x="89916" y="262890"/>
                </a:lnTo>
                <a:lnTo>
                  <a:pt x="89916" y="264160"/>
                </a:lnTo>
                <a:lnTo>
                  <a:pt x="97536" y="264160"/>
                </a:lnTo>
                <a:lnTo>
                  <a:pt x="100583" y="267970"/>
                </a:lnTo>
                <a:close/>
              </a:path>
              <a:path w="264159" h="287020">
                <a:moveTo>
                  <a:pt x="117347" y="262890"/>
                </a:moveTo>
                <a:lnTo>
                  <a:pt x="118363" y="260773"/>
                </a:lnTo>
                <a:lnTo>
                  <a:pt x="118871" y="260350"/>
                </a:lnTo>
                <a:lnTo>
                  <a:pt x="117347" y="262890"/>
                </a:lnTo>
                <a:close/>
              </a:path>
              <a:path w="264159" h="287020">
                <a:moveTo>
                  <a:pt x="140208" y="267970"/>
                </a:moveTo>
                <a:lnTo>
                  <a:pt x="100583" y="267970"/>
                </a:lnTo>
                <a:lnTo>
                  <a:pt x="99567" y="266700"/>
                </a:lnTo>
                <a:lnTo>
                  <a:pt x="106679" y="266700"/>
                </a:lnTo>
                <a:lnTo>
                  <a:pt x="109728" y="264160"/>
                </a:lnTo>
                <a:lnTo>
                  <a:pt x="112775" y="264160"/>
                </a:lnTo>
                <a:lnTo>
                  <a:pt x="115824" y="262890"/>
                </a:lnTo>
                <a:lnTo>
                  <a:pt x="118363" y="260773"/>
                </a:lnTo>
                <a:lnTo>
                  <a:pt x="117347" y="262890"/>
                </a:lnTo>
                <a:lnTo>
                  <a:pt x="141732" y="262890"/>
                </a:lnTo>
                <a:lnTo>
                  <a:pt x="141732" y="266700"/>
                </a:lnTo>
                <a:lnTo>
                  <a:pt x="140208" y="267970"/>
                </a:lnTo>
                <a:close/>
              </a:path>
              <a:path w="264159" h="287020">
                <a:moveTo>
                  <a:pt x="86867" y="262890"/>
                </a:moveTo>
                <a:lnTo>
                  <a:pt x="83820" y="262890"/>
                </a:lnTo>
                <a:lnTo>
                  <a:pt x="83820" y="261620"/>
                </a:lnTo>
                <a:lnTo>
                  <a:pt x="86867" y="262890"/>
                </a:lnTo>
                <a:close/>
              </a:path>
              <a:path w="264159" h="287020">
                <a:moveTo>
                  <a:pt x="115824" y="262890"/>
                </a:moveTo>
                <a:lnTo>
                  <a:pt x="114300" y="262890"/>
                </a:lnTo>
                <a:lnTo>
                  <a:pt x="117347" y="261620"/>
                </a:lnTo>
                <a:lnTo>
                  <a:pt x="115824" y="262890"/>
                </a:lnTo>
                <a:close/>
              </a:path>
              <a:path w="264159" h="287020">
                <a:moveTo>
                  <a:pt x="141732" y="262890"/>
                </a:moveTo>
                <a:lnTo>
                  <a:pt x="141732" y="261620"/>
                </a:lnTo>
                <a:lnTo>
                  <a:pt x="142748" y="261620"/>
                </a:lnTo>
                <a:lnTo>
                  <a:pt x="141732" y="262890"/>
                </a:lnTo>
                <a:close/>
              </a:path>
              <a:path w="264159" h="287020">
                <a:moveTo>
                  <a:pt x="112775" y="264160"/>
                </a:moveTo>
                <a:lnTo>
                  <a:pt x="111251" y="264160"/>
                </a:lnTo>
                <a:lnTo>
                  <a:pt x="114300" y="262890"/>
                </a:lnTo>
                <a:lnTo>
                  <a:pt x="112775" y="264160"/>
                </a:lnTo>
                <a:close/>
              </a:path>
              <a:path w="264159" h="287020">
                <a:moveTo>
                  <a:pt x="106679" y="266700"/>
                </a:moveTo>
                <a:lnTo>
                  <a:pt x="105155" y="266700"/>
                </a:lnTo>
                <a:lnTo>
                  <a:pt x="108204" y="264160"/>
                </a:lnTo>
                <a:lnTo>
                  <a:pt x="106679" y="266700"/>
                </a:lnTo>
                <a:close/>
              </a:path>
              <a:path w="264159" h="287020">
                <a:moveTo>
                  <a:pt x="128016" y="281940"/>
                </a:moveTo>
                <a:lnTo>
                  <a:pt x="74675" y="281940"/>
                </a:lnTo>
                <a:lnTo>
                  <a:pt x="70104" y="279400"/>
                </a:lnTo>
                <a:lnTo>
                  <a:pt x="68579" y="279400"/>
                </a:lnTo>
                <a:lnTo>
                  <a:pt x="65532" y="278130"/>
                </a:lnTo>
                <a:lnTo>
                  <a:pt x="62483" y="278130"/>
                </a:lnTo>
                <a:lnTo>
                  <a:pt x="59436" y="276860"/>
                </a:lnTo>
                <a:lnTo>
                  <a:pt x="56387" y="276860"/>
                </a:lnTo>
                <a:lnTo>
                  <a:pt x="53339" y="275590"/>
                </a:lnTo>
                <a:lnTo>
                  <a:pt x="51816" y="275590"/>
                </a:lnTo>
                <a:lnTo>
                  <a:pt x="48767" y="273050"/>
                </a:lnTo>
                <a:lnTo>
                  <a:pt x="47243" y="273050"/>
                </a:lnTo>
                <a:lnTo>
                  <a:pt x="41147" y="270510"/>
                </a:lnTo>
                <a:lnTo>
                  <a:pt x="38100" y="270510"/>
                </a:lnTo>
                <a:lnTo>
                  <a:pt x="36575" y="269240"/>
                </a:lnTo>
                <a:lnTo>
                  <a:pt x="30479" y="266700"/>
                </a:lnTo>
                <a:lnTo>
                  <a:pt x="97536" y="266700"/>
                </a:lnTo>
                <a:lnTo>
                  <a:pt x="100583" y="267970"/>
                </a:lnTo>
                <a:lnTo>
                  <a:pt x="140208" y="267970"/>
                </a:lnTo>
                <a:lnTo>
                  <a:pt x="138683" y="269240"/>
                </a:lnTo>
                <a:lnTo>
                  <a:pt x="137921" y="270510"/>
                </a:lnTo>
                <a:lnTo>
                  <a:pt x="41147" y="270510"/>
                </a:lnTo>
                <a:lnTo>
                  <a:pt x="42671" y="271780"/>
                </a:lnTo>
                <a:lnTo>
                  <a:pt x="137159" y="271780"/>
                </a:lnTo>
                <a:lnTo>
                  <a:pt x="128016" y="281940"/>
                </a:lnTo>
                <a:close/>
              </a:path>
              <a:path w="264159" h="287020">
                <a:moveTo>
                  <a:pt x="123443" y="283210"/>
                </a:moveTo>
                <a:lnTo>
                  <a:pt x="77724" y="283210"/>
                </a:lnTo>
                <a:lnTo>
                  <a:pt x="73151" y="281940"/>
                </a:lnTo>
                <a:lnTo>
                  <a:pt x="126491" y="281940"/>
                </a:lnTo>
                <a:lnTo>
                  <a:pt x="123443" y="283210"/>
                </a:lnTo>
                <a:close/>
              </a:path>
              <a:path w="264159" h="287020">
                <a:moveTo>
                  <a:pt x="114300" y="285750"/>
                </a:moveTo>
                <a:lnTo>
                  <a:pt x="115824" y="284480"/>
                </a:lnTo>
                <a:lnTo>
                  <a:pt x="85343" y="284480"/>
                </a:lnTo>
                <a:lnTo>
                  <a:pt x="82295" y="283210"/>
                </a:lnTo>
                <a:lnTo>
                  <a:pt x="121920" y="283210"/>
                </a:lnTo>
                <a:lnTo>
                  <a:pt x="118871" y="284480"/>
                </a:lnTo>
                <a:lnTo>
                  <a:pt x="114300" y="285750"/>
                </a:lnTo>
                <a:close/>
              </a:path>
              <a:path w="264159" h="287020">
                <a:moveTo>
                  <a:pt x="106679" y="287020"/>
                </a:moveTo>
                <a:lnTo>
                  <a:pt x="96012" y="287020"/>
                </a:lnTo>
                <a:lnTo>
                  <a:pt x="89916" y="284480"/>
                </a:lnTo>
                <a:lnTo>
                  <a:pt x="115824" y="284480"/>
                </a:lnTo>
                <a:lnTo>
                  <a:pt x="112775" y="285750"/>
                </a:lnTo>
                <a:lnTo>
                  <a:pt x="109728" y="285750"/>
                </a:lnTo>
                <a:lnTo>
                  <a:pt x="106679" y="2870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7" name="object 17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90816" y="4390644"/>
            <a:ext cx="815339" cy="425195"/>
          </a:xfrm>
          <a:prstGeom prst="rect">
            <a:avLst/>
          </a:prstGeom>
        </p:spPr>
      </p:pic>
      <p:pic>
        <p:nvPicPr>
          <p:cNvPr id="2097158" name="object 18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85404" y="4320540"/>
            <a:ext cx="353567" cy="726948"/>
          </a:xfrm>
          <a:prstGeom prst="rect">
            <a:avLst/>
          </a:prstGeom>
        </p:spPr>
      </p:pic>
      <p:pic>
        <p:nvPicPr>
          <p:cNvPr id="2097159" name="object 19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18219" y="4539996"/>
            <a:ext cx="553212" cy="353567"/>
          </a:xfrm>
          <a:prstGeom prst="rect">
            <a:avLst/>
          </a:prstGeom>
        </p:spPr>
      </p:pic>
      <p:pic>
        <p:nvPicPr>
          <p:cNvPr id="2097160" name="object 20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11196" y="5564123"/>
            <a:ext cx="1479803" cy="91440"/>
          </a:xfrm>
          <a:prstGeom prst="rect">
            <a:avLst/>
          </a:prstGeom>
        </p:spPr>
      </p:pic>
      <p:pic>
        <p:nvPicPr>
          <p:cNvPr id="2097161" name="object 21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8343" y="4937760"/>
            <a:ext cx="405384" cy="993647"/>
          </a:xfrm>
          <a:prstGeom prst="rect">
            <a:avLst/>
          </a:prstGeom>
        </p:spPr>
      </p:pic>
      <p:pic>
        <p:nvPicPr>
          <p:cNvPr id="2097162" name="object 22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40224" y="5571744"/>
            <a:ext cx="675131" cy="62357"/>
          </a:xfrm>
          <a:prstGeom prst="rect">
            <a:avLst/>
          </a:prstGeom>
        </p:spPr>
      </p:pic>
      <p:sp>
        <p:nvSpPr>
          <p:cNvPr id="1048607" name="object 23"/>
          <p:cNvSpPr txBox="1"/>
          <p:nvPr/>
        </p:nvSpPr>
        <p:spPr>
          <a:xfrm>
            <a:off x="8532308" y="6662181"/>
            <a:ext cx="4578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object 2"/>
          <p:cNvSpPr txBox="1"/>
          <p:nvPr/>
        </p:nvSpPr>
        <p:spPr>
          <a:xfrm>
            <a:off x="1017479" y="1890257"/>
            <a:ext cx="780097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17081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voids,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formed.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sufficient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chemical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bonds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insulating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void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surfaces.</a:t>
            </a:r>
            <a:endParaRPr sz="1600">
              <a:latin typeface="Microsoft Sans Serif"/>
              <a:cs typeface="Microsoft Sans Serif"/>
            </a:endParaRPr>
          </a:p>
          <a:p>
            <a:pPr marL="360045" marR="42227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All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effects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gradual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erosion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consequent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reduction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thickness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 leading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life</a:t>
            </a:r>
            <a:r>
              <a:rPr sz="1600" dirty="0">
                <a:latin typeface="Microsoft Sans Serif"/>
                <a:cs typeface="Microsoft Sans Serif"/>
              </a:rPr>
              <a:t> 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internal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depends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upon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discharges.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occur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few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days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take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few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years.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812" name="object 4"/>
          <p:cNvSpPr txBox="1"/>
          <p:nvPr/>
        </p:nvSpPr>
        <p:spPr>
          <a:xfrm>
            <a:off x="8532308" y="6662181"/>
            <a:ext cx="5035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881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57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Breakdown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due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to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Internal Discharges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object 2"/>
          <p:cNvSpPr txBox="1"/>
          <p:nvPr/>
        </p:nvSpPr>
        <p:spPr>
          <a:xfrm>
            <a:off x="1017479" y="1890257"/>
            <a:ext cx="7652384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presence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air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gases,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some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undergo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chemical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subjected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continuous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stresses.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Some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chemical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reactions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Oxidation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Hydrolysis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etc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chemical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reactions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cracks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Reduction 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mechanical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Reduction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 lifetime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815" name="object 4"/>
          <p:cNvSpPr txBox="1"/>
          <p:nvPr/>
        </p:nvSpPr>
        <p:spPr>
          <a:xfrm>
            <a:off x="8532308" y="6662181"/>
            <a:ext cx="5035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8816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09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Electrochemical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5" dirty="0"/>
              <a:t> </a:t>
            </a:r>
            <a:r>
              <a:rPr spc="-10" dirty="0"/>
              <a:t>YOU</a:t>
            </a:r>
            <a:r>
              <a:rPr spc="-2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10" dirty="0"/>
              <a:t>YOUR</a:t>
            </a:r>
            <a:r>
              <a:rPr spc="-165" dirty="0"/>
              <a:t> </a:t>
            </a:r>
            <a:r>
              <a:rPr spc="-30" dirty="0"/>
              <a:t>ATTENTION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1805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Introduction</a:t>
            </a:r>
            <a:endParaRPr sz="2400"/>
          </a:p>
        </p:txBody>
      </p:sp>
      <p:grpSp>
        <p:nvGrpSpPr>
          <p:cNvPr id="46" name="object 3"/>
          <p:cNvGrpSpPr/>
          <p:nvPr/>
        </p:nvGrpSpPr>
        <p:grpSpPr>
          <a:xfrm>
            <a:off x="3698747" y="3444240"/>
            <a:ext cx="2618740" cy="2766060"/>
            <a:chOff x="3698747" y="3444240"/>
            <a:chExt cx="2618740" cy="2766060"/>
          </a:xfrm>
        </p:grpSpPr>
        <p:pic>
          <p:nvPicPr>
            <p:cNvPr id="2097163" name="object 4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8747" y="3444240"/>
              <a:ext cx="2545080" cy="2766059"/>
            </a:xfrm>
            <a:prstGeom prst="rect">
              <a:avLst/>
            </a:prstGeom>
          </p:spPr>
        </p:pic>
        <p:pic>
          <p:nvPicPr>
            <p:cNvPr id="2097164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4288" y="4434840"/>
              <a:ext cx="153924" cy="190500"/>
            </a:xfrm>
            <a:prstGeom prst="rect">
              <a:avLst/>
            </a:prstGeom>
          </p:spPr>
        </p:pic>
        <p:pic>
          <p:nvPicPr>
            <p:cNvPr id="2097165" name="object 6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5332" y="5068824"/>
              <a:ext cx="231648" cy="169164"/>
            </a:xfrm>
            <a:prstGeom prst="rect">
              <a:avLst/>
            </a:prstGeom>
          </p:spPr>
        </p:pic>
        <p:pic>
          <p:nvPicPr>
            <p:cNvPr id="2097166" name="object 7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0783" y="5806439"/>
              <a:ext cx="678180" cy="214630"/>
            </a:xfrm>
            <a:prstGeom prst="rect">
              <a:avLst/>
            </a:prstGeom>
          </p:spPr>
        </p:pic>
        <p:pic>
          <p:nvPicPr>
            <p:cNvPr id="2097167" name="object 8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5611" y="5850635"/>
              <a:ext cx="178308" cy="153924"/>
            </a:xfrm>
            <a:prstGeom prst="rect">
              <a:avLst/>
            </a:prstGeom>
          </p:spPr>
        </p:pic>
      </p:grpSp>
      <p:grpSp>
        <p:nvGrpSpPr>
          <p:cNvPr id="47" name="object 9"/>
          <p:cNvGrpSpPr/>
          <p:nvPr/>
        </p:nvGrpSpPr>
        <p:grpSpPr>
          <a:xfrm>
            <a:off x="752856" y="1758695"/>
            <a:ext cx="2880360" cy="2155190"/>
            <a:chOff x="752856" y="1758695"/>
            <a:chExt cx="2880360" cy="2155190"/>
          </a:xfrm>
        </p:grpSpPr>
        <p:pic>
          <p:nvPicPr>
            <p:cNvPr id="2097168" name="object 10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856" y="1758695"/>
              <a:ext cx="2880359" cy="2154936"/>
            </a:xfrm>
            <a:prstGeom prst="rect">
              <a:avLst/>
            </a:prstGeom>
          </p:spPr>
        </p:pic>
        <p:sp>
          <p:nvSpPr>
            <p:cNvPr id="1048613" name="object 11"/>
            <p:cNvSpPr/>
            <p:nvPr/>
          </p:nvSpPr>
          <p:spPr>
            <a:xfrm>
              <a:off x="2197608" y="3378708"/>
              <a:ext cx="330835" cy="365760"/>
            </a:xfrm>
            <a:custGeom>
              <a:avLst/>
              <a:gdLst/>
              <a:ahLst/>
              <a:cxnLst/>
              <a:rect l="l" t="t" r="r" b="b"/>
              <a:pathLst>
                <a:path w="330835" h="365760">
                  <a:moveTo>
                    <a:pt x="323849" y="27432"/>
                  </a:moveTo>
                  <a:lnTo>
                    <a:pt x="297180" y="27432"/>
                  </a:lnTo>
                  <a:lnTo>
                    <a:pt x="301751" y="21335"/>
                  </a:lnTo>
                  <a:lnTo>
                    <a:pt x="300227" y="21335"/>
                  </a:lnTo>
                  <a:lnTo>
                    <a:pt x="304800" y="15240"/>
                  </a:lnTo>
                  <a:lnTo>
                    <a:pt x="307848" y="9143"/>
                  </a:lnTo>
                  <a:lnTo>
                    <a:pt x="307848" y="6095"/>
                  </a:lnTo>
                  <a:lnTo>
                    <a:pt x="310895" y="4572"/>
                  </a:lnTo>
                  <a:lnTo>
                    <a:pt x="312419" y="4572"/>
                  </a:lnTo>
                  <a:lnTo>
                    <a:pt x="316991" y="1524"/>
                  </a:lnTo>
                  <a:lnTo>
                    <a:pt x="318516" y="0"/>
                  </a:lnTo>
                  <a:lnTo>
                    <a:pt x="321564" y="0"/>
                  </a:lnTo>
                  <a:lnTo>
                    <a:pt x="323088" y="1524"/>
                  </a:lnTo>
                  <a:lnTo>
                    <a:pt x="326135" y="3048"/>
                  </a:lnTo>
                  <a:lnTo>
                    <a:pt x="327659" y="4572"/>
                  </a:lnTo>
                  <a:lnTo>
                    <a:pt x="327659" y="6095"/>
                  </a:lnTo>
                  <a:lnTo>
                    <a:pt x="329183" y="12191"/>
                  </a:lnTo>
                  <a:lnTo>
                    <a:pt x="330708" y="13716"/>
                  </a:lnTo>
                  <a:lnTo>
                    <a:pt x="329183" y="16764"/>
                  </a:lnTo>
                  <a:lnTo>
                    <a:pt x="329183" y="19811"/>
                  </a:lnTo>
                  <a:lnTo>
                    <a:pt x="324611" y="25908"/>
                  </a:lnTo>
                  <a:lnTo>
                    <a:pt x="323849" y="27432"/>
                  </a:lnTo>
                  <a:close/>
                </a:path>
                <a:path w="330835" h="365760">
                  <a:moveTo>
                    <a:pt x="292608" y="33527"/>
                  </a:moveTo>
                  <a:lnTo>
                    <a:pt x="297180" y="25908"/>
                  </a:lnTo>
                  <a:lnTo>
                    <a:pt x="297180" y="27432"/>
                  </a:lnTo>
                  <a:lnTo>
                    <a:pt x="323849" y="27432"/>
                  </a:lnTo>
                  <a:lnTo>
                    <a:pt x="321564" y="32003"/>
                  </a:lnTo>
                  <a:lnTo>
                    <a:pt x="294132" y="32003"/>
                  </a:lnTo>
                  <a:lnTo>
                    <a:pt x="292608" y="33527"/>
                  </a:lnTo>
                  <a:close/>
                </a:path>
                <a:path w="330835" h="365760">
                  <a:moveTo>
                    <a:pt x="307848" y="51816"/>
                  </a:moveTo>
                  <a:lnTo>
                    <a:pt x="278891" y="51816"/>
                  </a:lnTo>
                  <a:lnTo>
                    <a:pt x="283464" y="45719"/>
                  </a:lnTo>
                  <a:lnTo>
                    <a:pt x="288035" y="38100"/>
                  </a:lnTo>
                  <a:lnTo>
                    <a:pt x="294132" y="32003"/>
                  </a:lnTo>
                  <a:lnTo>
                    <a:pt x="321564" y="32003"/>
                  </a:lnTo>
                  <a:lnTo>
                    <a:pt x="318516" y="39624"/>
                  </a:lnTo>
                  <a:lnTo>
                    <a:pt x="316991" y="41148"/>
                  </a:lnTo>
                  <a:lnTo>
                    <a:pt x="312419" y="47243"/>
                  </a:lnTo>
                  <a:lnTo>
                    <a:pt x="307848" y="51816"/>
                  </a:lnTo>
                  <a:close/>
                </a:path>
                <a:path w="330835" h="365760">
                  <a:moveTo>
                    <a:pt x="298323" y="65532"/>
                  </a:moveTo>
                  <a:lnTo>
                    <a:pt x="266700" y="65532"/>
                  </a:lnTo>
                  <a:lnTo>
                    <a:pt x="278891" y="50291"/>
                  </a:lnTo>
                  <a:lnTo>
                    <a:pt x="278891" y="51816"/>
                  </a:lnTo>
                  <a:lnTo>
                    <a:pt x="307848" y="51816"/>
                  </a:lnTo>
                  <a:lnTo>
                    <a:pt x="306324" y="53340"/>
                  </a:lnTo>
                  <a:lnTo>
                    <a:pt x="307848" y="53340"/>
                  </a:lnTo>
                  <a:lnTo>
                    <a:pt x="301751" y="59435"/>
                  </a:lnTo>
                  <a:lnTo>
                    <a:pt x="301751" y="60959"/>
                  </a:lnTo>
                  <a:lnTo>
                    <a:pt x="298323" y="65532"/>
                  </a:lnTo>
                  <a:close/>
                </a:path>
                <a:path w="330835" h="365760">
                  <a:moveTo>
                    <a:pt x="254508" y="118872"/>
                  </a:moveTo>
                  <a:lnTo>
                    <a:pt x="225551" y="118872"/>
                  </a:lnTo>
                  <a:lnTo>
                    <a:pt x="231647" y="111251"/>
                  </a:lnTo>
                  <a:lnTo>
                    <a:pt x="230124" y="111251"/>
                  </a:lnTo>
                  <a:lnTo>
                    <a:pt x="236220" y="103632"/>
                  </a:lnTo>
                  <a:lnTo>
                    <a:pt x="243840" y="96011"/>
                  </a:lnTo>
                  <a:lnTo>
                    <a:pt x="242316" y="96011"/>
                  </a:lnTo>
                  <a:lnTo>
                    <a:pt x="260603" y="73151"/>
                  </a:lnTo>
                  <a:lnTo>
                    <a:pt x="260603" y="71627"/>
                  </a:lnTo>
                  <a:lnTo>
                    <a:pt x="266700" y="64008"/>
                  </a:lnTo>
                  <a:lnTo>
                    <a:pt x="266700" y="65532"/>
                  </a:lnTo>
                  <a:lnTo>
                    <a:pt x="298323" y="65532"/>
                  </a:lnTo>
                  <a:lnTo>
                    <a:pt x="297180" y="67056"/>
                  </a:lnTo>
                  <a:lnTo>
                    <a:pt x="284988" y="79248"/>
                  </a:lnTo>
                  <a:lnTo>
                    <a:pt x="284988" y="80772"/>
                  </a:lnTo>
                  <a:lnTo>
                    <a:pt x="278891" y="86867"/>
                  </a:lnTo>
                  <a:lnTo>
                    <a:pt x="280416" y="86867"/>
                  </a:lnTo>
                  <a:lnTo>
                    <a:pt x="268224" y="102108"/>
                  </a:lnTo>
                  <a:lnTo>
                    <a:pt x="262127" y="111251"/>
                  </a:lnTo>
                  <a:lnTo>
                    <a:pt x="254508" y="118872"/>
                  </a:lnTo>
                  <a:close/>
                </a:path>
                <a:path w="330835" h="365760">
                  <a:moveTo>
                    <a:pt x="179832" y="176783"/>
                  </a:moveTo>
                  <a:lnTo>
                    <a:pt x="185928" y="167640"/>
                  </a:lnTo>
                  <a:lnTo>
                    <a:pt x="192024" y="160019"/>
                  </a:lnTo>
                  <a:lnTo>
                    <a:pt x="199643" y="150875"/>
                  </a:lnTo>
                  <a:lnTo>
                    <a:pt x="217932" y="128016"/>
                  </a:lnTo>
                  <a:lnTo>
                    <a:pt x="224028" y="118872"/>
                  </a:lnTo>
                  <a:lnTo>
                    <a:pt x="256032" y="118872"/>
                  </a:lnTo>
                  <a:lnTo>
                    <a:pt x="249935" y="126491"/>
                  </a:lnTo>
                  <a:lnTo>
                    <a:pt x="248411" y="126491"/>
                  </a:lnTo>
                  <a:lnTo>
                    <a:pt x="242316" y="134111"/>
                  </a:lnTo>
                  <a:lnTo>
                    <a:pt x="242570" y="134111"/>
                  </a:lnTo>
                  <a:lnTo>
                    <a:pt x="236220" y="141732"/>
                  </a:lnTo>
                  <a:lnTo>
                    <a:pt x="230124" y="149351"/>
                  </a:lnTo>
                  <a:lnTo>
                    <a:pt x="225043" y="156972"/>
                  </a:lnTo>
                  <a:lnTo>
                    <a:pt x="224028" y="156972"/>
                  </a:lnTo>
                  <a:lnTo>
                    <a:pt x="217932" y="166116"/>
                  </a:lnTo>
                  <a:lnTo>
                    <a:pt x="211836" y="173735"/>
                  </a:lnTo>
                  <a:lnTo>
                    <a:pt x="210566" y="175259"/>
                  </a:lnTo>
                  <a:lnTo>
                    <a:pt x="181355" y="175259"/>
                  </a:lnTo>
                  <a:lnTo>
                    <a:pt x="179832" y="176783"/>
                  </a:lnTo>
                  <a:close/>
                </a:path>
                <a:path w="330835" h="365760">
                  <a:moveTo>
                    <a:pt x="242570" y="134111"/>
                  </a:moveTo>
                  <a:lnTo>
                    <a:pt x="242316" y="134111"/>
                  </a:lnTo>
                  <a:lnTo>
                    <a:pt x="243840" y="132588"/>
                  </a:lnTo>
                  <a:lnTo>
                    <a:pt x="242570" y="134111"/>
                  </a:lnTo>
                  <a:close/>
                </a:path>
                <a:path w="330835" h="365760">
                  <a:moveTo>
                    <a:pt x="224028" y="158495"/>
                  </a:moveTo>
                  <a:lnTo>
                    <a:pt x="224028" y="156972"/>
                  </a:lnTo>
                  <a:lnTo>
                    <a:pt x="225043" y="156972"/>
                  </a:lnTo>
                  <a:lnTo>
                    <a:pt x="224028" y="158495"/>
                  </a:lnTo>
                  <a:close/>
                </a:path>
                <a:path w="330835" h="365760">
                  <a:moveTo>
                    <a:pt x="165201" y="234695"/>
                  </a:moveTo>
                  <a:lnTo>
                    <a:pt x="137159" y="234695"/>
                  </a:lnTo>
                  <a:lnTo>
                    <a:pt x="143255" y="225551"/>
                  </a:lnTo>
                  <a:lnTo>
                    <a:pt x="149351" y="217932"/>
                  </a:lnTo>
                  <a:lnTo>
                    <a:pt x="153924" y="208788"/>
                  </a:lnTo>
                  <a:lnTo>
                    <a:pt x="155447" y="208788"/>
                  </a:lnTo>
                  <a:lnTo>
                    <a:pt x="161543" y="201167"/>
                  </a:lnTo>
                  <a:lnTo>
                    <a:pt x="167640" y="192024"/>
                  </a:lnTo>
                  <a:lnTo>
                    <a:pt x="173736" y="184403"/>
                  </a:lnTo>
                  <a:lnTo>
                    <a:pt x="181355" y="175259"/>
                  </a:lnTo>
                  <a:lnTo>
                    <a:pt x="210566" y="175259"/>
                  </a:lnTo>
                  <a:lnTo>
                    <a:pt x="204216" y="182880"/>
                  </a:lnTo>
                  <a:lnTo>
                    <a:pt x="204724" y="182880"/>
                  </a:lnTo>
                  <a:lnTo>
                    <a:pt x="199643" y="190500"/>
                  </a:lnTo>
                  <a:lnTo>
                    <a:pt x="192024" y="198119"/>
                  </a:lnTo>
                  <a:lnTo>
                    <a:pt x="185928" y="205740"/>
                  </a:lnTo>
                  <a:lnTo>
                    <a:pt x="185928" y="207264"/>
                  </a:lnTo>
                  <a:lnTo>
                    <a:pt x="179832" y="214883"/>
                  </a:lnTo>
                  <a:lnTo>
                    <a:pt x="174752" y="222503"/>
                  </a:lnTo>
                  <a:lnTo>
                    <a:pt x="173736" y="222503"/>
                  </a:lnTo>
                  <a:lnTo>
                    <a:pt x="167640" y="231648"/>
                  </a:lnTo>
                  <a:lnTo>
                    <a:pt x="165201" y="234695"/>
                  </a:lnTo>
                  <a:close/>
                </a:path>
                <a:path w="330835" h="365760">
                  <a:moveTo>
                    <a:pt x="204724" y="182880"/>
                  </a:moveTo>
                  <a:lnTo>
                    <a:pt x="204216" y="182880"/>
                  </a:lnTo>
                  <a:lnTo>
                    <a:pt x="205740" y="181356"/>
                  </a:lnTo>
                  <a:lnTo>
                    <a:pt x="204724" y="182880"/>
                  </a:lnTo>
                  <a:close/>
                </a:path>
                <a:path w="330835" h="365760">
                  <a:moveTo>
                    <a:pt x="173736" y="224027"/>
                  </a:moveTo>
                  <a:lnTo>
                    <a:pt x="173736" y="222503"/>
                  </a:lnTo>
                  <a:lnTo>
                    <a:pt x="174752" y="222503"/>
                  </a:lnTo>
                  <a:lnTo>
                    <a:pt x="173736" y="224027"/>
                  </a:lnTo>
                  <a:close/>
                </a:path>
                <a:path w="330835" h="365760">
                  <a:moveTo>
                    <a:pt x="94487" y="326135"/>
                  </a:moveTo>
                  <a:lnTo>
                    <a:pt x="65532" y="326135"/>
                  </a:lnTo>
                  <a:lnTo>
                    <a:pt x="71628" y="316991"/>
                  </a:lnTo>
                  <a:lnTo>
                    <a:pt x="71628" y="315467"/>
                  </a:lnTo>
                  <a:lnTo>
                    <a:pt x="76200" y="310895"/>
                  </a:lnTo>
                  <a:lnTo>
                    <a:pt x="79247" y="306324"/>
                  </a:lnTo>
                  <a:lnTo>
                    <a:pt x="85343" y="300227"/>
                  </a:lnTo>
                  <a:lnTo>
                    <a:pt x="83820" y="300227"/>
                  </a:lnTo>
                  <a:lnTo>
                    <a:pt x="88391" y="295656"/>
                  </a:lnTo>
                  <a:lnTo>
                    <a:pt x="92963" y="289559"/>
                  </a:lnTo>
                  <a:lnTo>
                    <a:pt x="97536" y="281940"/>
                  </a:lnTo>
                  <a:lnTo>
                    <a:pt x="99059" y="281940"/>
                  </a:lnTo>
                  <a:lnTo>
                    <a:pt x="103632" y="274319"/>
                  </a:lnTo>
                  <a:lnTo>
                    <a:pt x="109728" y="266700"/>
                  </a:lnTo>
                  <a:lnTo>
                    <a:pt x="117347" y="259080"/>
                  </a:lnTo>
                  <a:lnTo>
                    <a:pt x="123443" y="251459"/>
                  </a:lnTo>
                  <a:lnTo>
                    <a:pt x="131063" y="242316"/>
                  </a:lnTo>
                  <a:lnTo>
                    <a:pt x="137159" y="233172"/>
                  </a:lnTo>
                  <a:lnTo>
                    <a:pt x="137159" y="234695"/>
                  </a:lnTo>
                  <a:lnTo>
                    <a:pt x="165201" y="234695"/>
                  </a:lnTo>
                  <a:lnTo>
                    <a:pt x="161543" y="239267"/>
                  </a:lnTo>
                  <a:lnTo>
                    <a:pt x="156971" y="246888"/>
                  </a:lnTo>
                  <a:lnTo>
                    <a:pt x="155447" y="248411"/>
                  </a:lnTo>
                  <a:lnTo>
                    <a:pt x="149351" y="256032"/>
                  </a:lnTo>
                  <a:lnTo>
                    <a:pt x="149351" y="257556"/>
                  </a:lnTo>
                  <a:lnTo>
                    <a:pt x="143255" y="265175"/>
                  </a:lnTo>
                  <a:lnTo>
                    <a:pt x="135636" y="274319"/>
                  </a:lnTo>
                  <a:lnTo>
                    <a:pt x="128016" y="281940"/>
                  </a:lnTo>
                  <a:lnTo>
                    <a:pt x="123443" y="289559"/>
                  </a:lnTo>
                  <a:lnTo>
                    <a:pt x="118567" y="295656"/>
                  </a:lnTo>
                  <a:lnTo>
                    <a:pt x="117347" y="295656"/>
                  </a:lnTo>
                  <a:lnTo>
                    <a:pt x="112775" y="303275"/>
                  </a:lnTo>
                  <a:lnTo>
                    <a:pt x="108204" y="309372"/>
                  </a:lnTo>
                  <a:lnTo>
                    <a:pt x="106679" y="309372"/>
                  </a:lnTo>
                  <a:lnTo>
                    <a:pt x="103632" y="315467"/>
                  </a:lnTo>
                  <a:lnTo>
                    <a:pt x="102108" y="315467"/>
                  </a:lnTo>
                  <a:lnTo>
                    <a:pt x="98679" y="320040"/>
                  </a:lnTo>
                  <a:lnTo>
                    <a:pt x="97536" y="320040"/>
                  </a:lnTo>
                  <a:lnTo>
                    <a:pt x="94487" y="326135"/>
                  </a:lnTo>
                  <a:close/>
                </a:path>
                <a:path w="330835" h="365760">
                  <a:moveTo>
                    <a:pt x="117347" y="297180"/>
                  </a:moveTo>
                  <a:lnTo>
                    <a:pt x="117347" y="295656"/>
                  </a:lnTo>
                  <a:lnTo>
                    <a:pt x="118567" y="295656"/>
                  </a:lnTo>
                  <a:lnTo>
                    <a:pt x="117347" y="297180"/>
                  </a:lnTo>
                  <a:close/>
                </a:path>
                <a:path w="330835" h="365760">
                  <a:moveTo>
                    <a:pt x="1524" y="316991"/>
                  </a:moveTo>
                  <a:lnTo>
                    <a:pt x="0" y="312419"/>
                  </a:lnTo>
                  <a:lnTo>
                    <a:pt x="0" y="307848"/>
                  </a:lnTo>
                  <a:lnTo>
                    <a:pt x="1524" y="304800"/>
                  </a:lnTo>
                  <a:lnTo>
                    <a:pt x="6096" y="303275"/>
                  </a:lnTo>
                  <a:lnTo>
                    <a:pt x="7620" y="301751"/>
                  </a:lnTo>
                  <a:lnTo>
                    <a:pt x="10667" y="300227"/>
                  </a:lnTo>
                  <a:lnTo>
                    <a:pt x="13716" y="300227"/>
                  </a:lnTo>
                  <a:lnTo>
                    <a:pt x="16763" y="301751"/>
                  </a:lnTo>
                  <a:lnTo>
                    <a:pt x="21336" y="301751"/>
                  </a:lnTo>
                  <a:lnTo>
                    <a:pt x="22859" y="303275"/>
                  </a:lnTo>
                  <a:lnTo>
                    <a:pt x="24383" y="303275"/>
                  </a:lnTo>
                  <a:lnTo>
                    <a:pt x="24383" y="304800"/>
                  </a:lnTo>
                  <a:lnTo>
                    <a:pt x="25908" y="307848"/>
                  </a:lnTo>
                  <a:lnTo>
                    <a:pt x="25908" y="309372"/>
                  </a:lnTo>
                  <a:lnTo>
                    <a:pt x="18287" y="309372"/>
                  </a:lnTo>
                  <a:lnTo>
                    <a:pt x="17232" y="314647"/>
                  </a:lnTo>
                  <a:lnTo>
                    <a:pt x="16002" y="315467"/>
                  </a:lnTo>
                  <a:lnTo>
                    <a:pt x="1524" y="315467"/>
                  </a:lnTo>
                  <a:lnTo>
                    <a:pt x="1524" y="316991"/>
                  </a:lnTo>
                  <a:close/>
                </a:path>
                <a:path w="330835" h="365760">
                  <a:moveTo>
                    <a:pt x="17232" y="314647"/>
                  </a:moveTo>
                  <a:lnTo>
                    <a:pt x="18287" y="309372"/>
                  </a:lnTo>
                  <a:lnTo>
                    <a:pt x="19812" y="312419"/>
                  </a:lnTo>
                  <a:lnTo>
                    <a:pt x="19812" y="313943"/>
                  </a:lnTo>
                  <a:lnTo>
                    <a:pt x="18287" y="313943"/>
                  </a:lnTo>
                  <a:lnTo>
                    <a:pt x="17232" y="314647"/>
                  </a:lnTo>
                  <a:close/>
                </a:path>
                <a:path w="330835" h="365760">
                  <a:moveTo>
                    <a:pt x="21031" y="316382"/>
                  </a:moveTo>
                  <a:lnTo>
                    <a:pt x="19812" y="313943"/>
                  </a:lnTo>
                  <a:lnTo>
                    <a:pt x="19812" y="312419"/>
                  </a:lnTo>
                  <a:lnTo>
                    <a:pt x="18287" y="309372"/>
                  </a:lnTo>
                  <a:lnTo>
                    <a:pt x="25908" y="309372"/>
                  </a:lnTo>
                  <a:lnTo>
                    <a:pt x="25908" y="310895"/>
                  </a:lnTo>
                  <a:lnTo>
                    <a:pt x="24383" y="312419"/>
                  </a:lnTo>
                  <a:lnTo>
                    <a:pt x="22859" y="315467"/>
                  </a:lnTo>
                  <a:lnTo>
                    <a:pt x="21031" y="316382"/>
                  </a:lnTo>
                  <a:close/>
                </a:path>
                <a:path w="330835" h="365760">
                  <a:moveTo>
                    <a:pt x="16763" y="316991"/>
                  </a:moveTo>
                  <a:lnTo>
                    <a:pt x="17232" y="314647"/>
                  </a:lnTo>
                  <a:lnTo>
                    <a:pt x="18287" y="313943"/>
                  </a:lnTo>
                  <a:lnTo>
                    <a:pt x="16763" y="316991"/>
                  </a:lnTo>
                  <a:close/>
                </a:path>
                <a:path w="330835" h="365760">
                  <a:moveTo>
                    <a:pt x="19812" y="316991"/>
                  </a:moveTo>
                  <a:lnTo>
                    <a:pt x="16763" y="316991"/>
                  </a:lnTo>
                  <a:lnTo>
                    <a:pt x="18287" y="313943"/>
                  </a:lnTo>
                  <a:lnTo>
                    <a:pt x="19812" y="313943"/>
                  </a:lnTo>
                  <a:lnTo>
                    <a:pt x="19812" y="316991"/>
                  </a:lnTo>
                  <a:close/>
                </a:path>
                <a:path w="330835" h="365760">
                  <a:moveTo>
                    <a:pt x="19812" y="316991"/>
                  </a:moveTo>
                  <a:lnTo>
                    <a:pt x="19812" y="313943"/>
                  </a:lnTo>
                  <a:lnTo>
                    <a:pt x="21031" y="316382"/>
                  </a:lnTo>
                  <a:lnTo>
                    <a:pt x="19812" y="316991"/>
                  </a:lnTo>
                  <a:close/>
                </a:path>
                <a:path w="330835" h="365760">
                  <a:moveTo>
                    <a:pt x="16763" y="316991"/>
                  </a:moveTo>
                  <a:lnTo>
                    <a:pt x="13716" y="316991"/>
                  </a:lnTo>
                  <a:lnTo>
                    <a:pt x="17232" y="314647"/>
                  </a:lnTo>
                  <a:lnTo>
                    <a:pt x="16763" y="316991"/>
                  </a:lnTo>
                  <a:close/>
                </a:path>
                <a:path w="330835" h="365760">
                  <a:moveTo>
                    <a:pt x="30479" y="332232"/>
                  </a:moveTo>
                  <a:lnTo>
                    <a:pt x="7620" y="332232"/>
                  </a:lnTo>
                  <a:lnTo>
                    <a:pt x="6096" y="329183"/>
                  </a:lnTo>
                  <a:lnTo>
                    <a:pt x="4571" y="327659"/>
                  </a:lnTo>
                  <a:lnTo>
                    <a:pt x="1524" y="321564"/>
                  </a:lnTo>
                  <a:lnTo>
                    <a:pt x="1524" y="315467"/>
                  </a:lnTo>
                  <a:lnTo>
                    <a:pt x="16002" y="315467"/>
                  </a:lnTo>
                  <a:lnTo>
                    <a:pt x="13716" y="316991"/>
                  </a:lnTo>
                  <a:lnTo>
                    <a:pt x="21336" y="316991"/>
                  </a:lnTo>
                  <a:lnTo>
                    <a:pt x="21336" y="318516"/>
                  </a:lnTo>
                  <a:lnTo>
                    <a:pt x="22859" y="321564"/>
                  </a:lnTo>
                  <a:lnTo>
                    <a:pt x="24384" y="323088"/>
                  </a:lnTo>
                  <a:lnTo>
                    <a:pt x="27432" y="326135"/>
                  </a:lnTo>
                  <a:lnTo>
                    <a:pt x="27432" y="327659"/>
                  </a:lnTo>
                  <a:lnTo>
                    <a:pt x="28955" y="330708"/>
                  </a:lnTo>
                  <a:lnTo>
                    <a:pt x="29717" y="330708"/>
                  </a:lnTo>
                  <a:lnTo>
                    <a:pt x="30479" y="332232"/>
                  </a:lnTo>
                  <a:close/>
                </a:path>
                <a:path w="330835" h="365760">
                  <a:moveTo>
                    <a:pt x="21336" y="316991"/>
                  </a:moveTo>
                  <a:lnTo>
                    <a:pt x="19812" y="316991"/>
                  </a:lnTo>
                  <a:lnTo>
                    <a:pt x="21031" y="316382"/>
                  </a:lnTo>
                  <a:lnTo>
                    <a:pt x="21336" y="316991"/>
                  </a:lnTo>
                  <a:close/>
                </a:path>
                <a:path w="330835" h="365760">
                  <a:moveTo>
                    <a:pt x="97536" y="321564"/>
                  </a:moveTo>
                  <a:lnTo>
                    <a:pt x="97536" y="320040"/>
                  </a:lnTo>
                  <a:lnTo>
                    <a:pt x="98679" y="320040"/>
                  </a:lnTo>
                  <a:lnTo>
                    <a:pt x="97536" y="321564"/>
                  </a:lnTo>
                  <a:close/>
                </a:path>
                <a:path w="330835" h="365760">
                  <a:moveTo>
                    <a:pt x="62483" y="329183"/>
                  </a:moveTo>
                  <a:lnTo>
                    <a:pt x="65532" y="324611"/>
                  </a:lnTo>
                  <a:lnTo>
                    <a:pt x="65532" y="326135"/>
                  </a:lnTo>
                  <a:lnTo>
                    <a:pt x="94487" y="326135"/>
                  </a:lnTo>
                  <a:lnTo>
                    <a:pt x="92963" y="327659"/>
                  </a:lnTo>
                  <a:lnTo>
                    <a:pt x="64008" y="327659"/>
                  </a:lnTo>
                  <a:lnTo>
                    <a:pt x="62483" y="329183"/>
                  </a:lnTo>
                  <a:close/>
                </a:path>
                <a:path w="330835" h="365760">
                  <a:moveTo>
                    <a:pt x="83820" y="339851"/>
                  </a:moveTo>
                  <a:lnTo>
                    <a:pt x="51816" y="339851"/>
                  </a:lnTo>
                  <a:lnTo>
                    <a:pt x="53340" y="338327"/>
                  </a:lnTo>
                  <a:lnTo>
                    <a:pt x="54863" y="338327"/>
                  </a:lnTo>
                  <a:lnTo>
                    <a:pt x="56387" y="335280"/>
                  </a:lnTo>
                  <a:lnTo>
                    <a:pt x="64008" y="327659"/>
                  </a:lnTo>
                  <a:lnTo>
                    <a:pt x="92963" y="327659"/>
                  </a:lnTo>
                  <a:lnTo>
                    <a:pt x="89916" y="330708"/>
                  </a:lnTo>
                  <a:lnTo>
                    <a:pt x="90424" y="330708"/>
                  </a:lnTo>
                  <a:lnTo>
                    <a:pt x="88391" y="333756"/>
                  </a:lnTo>
                  <a:lnTo>
                    <a:pt x="88391" y="335280"/>
                  </a:lnTo>
                  <a:lnTo>
                    <a:pt x="83820" y="339851"/>
                  </a:lnTo>
                  <a:close/>
                </a:path>
                <a:path w="330835" h="365760">
                  <a:moveTo>
                    <a:pt x="29717" y="330708"/>
                  </a:moveTo>
                  <a:lnTo>
                    <a:pt x="28955" y="330708"/>
                  </a:lnTo>
                  <a:lnTo>
                    <a:pt x="28955" y="329183"/>
                  </a:lnTo>
                  <a:lnTo>
                    <a:pt x="29717" y="330708"/>
                  </a:lnTo>
                  <a:close/>
                </a:path>
                <a:path w="330835" h="365760">
                  <a:moveTo>
                    <a:pt x="90424" y="330708"/>
                  </a:moveTo>
                  <a:lnTo>
                    <a:pt x="89916" y="330708"/>
                  </a:lnTo>
                  <a:lnTo>
                    <a:pt x="91440" y="329183"/>
                  </a:lnTo>
                  <a:lnTo>
                    <a:pt x="90424" y="330708"/>
                  </a:lnTo>
                  <a:close/>
                </a:path>
                <a:path w="330835" h="365760">
                  <a:moveTo>
                    <a:pt x="13716" y="344424"/>
                  </a:moveTo>
                  <a:lnTo>
                    <a:pt x="12191" y="341375"/>
                  </a:lnTo>
                  <a:lnTo>
                    <a:pt x="12191" y="339851"/>
                  </a:lnTo>
                  <a:lnTo>
                    <a:pt x="10667" y="338327"/>
                  </a:lnTo>
                  <a:lnTo>
                    <a:pt x="9143" y="335280"/>
                  </a:lnTo>
                  <a:lnTo>
                    <a:pt x="9143" y="333756"/>
                  </a:lnTo>
                  <a:lnTo>
                    <a:pt x="6096" y="330708"/>
                  </a:lnTo>
                  <a:lnTo>
                    <a:pt x="7620" y="332232"/>
                  </a:lnTo>
                  <a:lnTo>
                    <a:pt x="30479" y="332232"/>
                  </a:lnTo>
                  <a:lnTo>
                    <a:pt x="32004" y="333756"/>
                  </a:lnTo>
                  <a:lnTo>
                    <a:pt x="32766" y="335280"/>
                  </a:lnTo>
                  <a:lnTo>
                    <a:pt x="32004" y="335280"/>
                  </a:lnTo>
                  <a:lnTo>
                    <a:pt x="35051" y="338327"/>
                  </a:lnTo>
                  <a:lnTo>
                    <a:pt x="36576" y="338327"/>
                  </a:lnTo>
                  <a:lnTo>
                    <a:pt x="38100" y="339851"/>
                  </a:lnTo>
                  <a:lnTo>
                    <a:pt x="36575" y="339851"/>
                  </a:lnTo>
                  <a:lnTo>
                    <a:pt x="39624" y="341375"/>
                  </a:lnTo>
                  <a:lnTo>
                    <a:pt x="41148" y="341375"/>
                  </a:lnTo>
                  <a:lnTo>
                    <a:pt x="45720" y="342900"/>
                  </a:lnTo>
                  <a:lnTo>
                    <a:pt x="13716" y="342900"/>
                  </a:lnTo>
                  <a:lnTo>
                    <a:pt x="13716" y="344424"/>
                  </a:lnTo>
                  <a:close/>
                </a:path>
                <a:path w="330835" h="365760">
                  <a:moveTo>
                    <a:pt x="33528" y="336803"/>
                  </a:moveTo>
                  <a:lnTo>
                    <a:pt x="32004" y="335280"/>
                  </a:lnTo>
                  <a:lnTo>
                    <a:pt x="32766" y="335280"/>
                  </a:lnTo>
                  <a:lnTo>
                    <a:pt x="33528" y="336803"/>
                  </a:lnTo>
                  <a:close/>
                </a:path>
                <a:path w="330835" h="365760">
                  <a:moveTo>
                    <a:pt x="36575" y="338327"/>
                  </a:moveTo>
                  <a:lnTo>
                    <a:pt x="35051" y="338327"/>
                  </a:lnTo>
                  <a:lnTo>
                    <a:pt x="33528" y="336803"/>
                  </a:lnTo>
                  <a:lnTo>
                    <a:pt x="36575" y="338327"/>
                  </a:lnTo>
                  <a:close/>
                </a:path>
                <a:path w="330835" h="365760">
                  <a:moveTo>
                    <a:pt x="54863" y="338327"/>
                  </a:moveTo>
                  <a:lnTo>
                    <a:pt x="53339" y="338327"/>
                  </a:lnTo>
                  <a:lnTo>
                    <a:pt x="54863" y="336803"/>
                  </a:lnTo>
                  <a:lnTo>
                    <a:pt x="54863" y="338327"/>
                  </a:lnTo>
                  <a:close/>
                </a:path>
                <a:path w="330835" h="365760">
                  <a:moveTo>
                    <a:pt x="53339" y="338327"/>
                  </a:moveTo>
                  <a:close/>
                </a:path>
                <a:path w="330835" h="365760">
                  <a:moveTo>
                    <a:pt x="80771" y="344424"/>
                  </a:moveTo>
                  <a:lnTo>
                    <a:pt x="47243" y="344424"/>
                  </a:lnTo>
                  <a:lnTo>
                    <a:pt x="50291" y="341375"/>
                  </a:lnTo>
                  <a:lnTo>
                    <a:pt x="50291" y="339851"/>
                  </a:lnTo>
                  <a:lnTo>
                    <a:pt x="53339" y="338327"/>
                  </a:lnTo>
                  <a:lnTo>
                    <a:pt x="51816" y="339851"/>
                  </a:lnTo>
                  <a:lnTo>
                    <a:pt x="83820" y="339851"/>
                  </a:lnTo>
                  <a:lnTo>
                    <a:pt x="80771" y="344424"/>
                  </a:lnTo>
                  <a:close/>
                </a:path>
                <a:path w="330835" h="365760">
                  <a:moveTo>
                    <a:pt x="39624" y="341375"/>
                  </a:moveTo>
                  <a:lnTo>
                    <a:pt x="36575" y="339851"/>
                  </a:lnTo>
                  <a:lnTo>
                    <a:pt x="38862" y="340613"/>
                  </a:lnTo>
                  <a:lnTo>
                    <a:pt x="39624" y="341375"/>
                  </a:lnTo>
                  <a:close/>
                </a:path>
                <a:path w="330835" h="365760">
                  <a:moveTo>
                    <a:pt x="38862" y="340613"/>
                  </a:moveTo>
                  <a:lnTo>
                    <a:pt x="36575" y="339851"/>
                  </a:lnTo>
                  <a:lnTo>
                    <a:pt x="38100" y="339851"/>
                  </a:lnTo>
                  <a:lnTo>
                    <a:pt x="38862" y="340613"/>
                  </a:lnTo>
                  <a:close/>
                </a:path>
                <a:path w="330835" h="365760">
                  <a:moveTo>
                    <a:pt x="41148" y="341375"/>
                  </a:moveTo>
                  <a:lnTo>
                    <a:pt x="39624" y="341375"/>
                  </a:lnTo>
                  <a:lnTo>
                    <a:pt x="38862" y="340613"/>
                  </a:lnTo>
                  <a:lnTo>
                    <a:pt x="41148" y="341375"/>
                  </a:lnTo>
                  <a:close/>
                </a:path>
                <a:path w="330835" h="365760">
                  <a:moveTo>
                    <a:pt x="53340" y="365759"/>
                  </a:moveTo>
                  <a:lnTo>
                    <a:pt x="42671" y="365759"/>
                  </a:lnTo>
                  <a:lnTo>
                    <a:pt x="41147" y="364235"/>
                  </a:lnTo>
                  <a:lnTo>
                    <a:pt x="36575" y="364235"/>
                  </a:lnTo>
                  <a:lnTo>
                    <a:pt x="35051" y="362711"/>
                  </a:lnTo>
                  <a:lnTo>
                    <a:pt x="25908" y="358140"/>
                  </a:lnTo>
                  <a:lnTo>
                    <a:pt x="21336" y="353567"/>
                  </a:lnTo>
                  <a:lnTo>
                    <a:pt x="18287" y="352043"/>
                  </a:lnTo>
                  <a:lnTo>
                    <a:pt x="16763" y="347472"/>
                  </a:lnTo>
                  <a:lnTo>
                    <a:pt x="15240" y="345948"/>
                  </a:lnTo>
                  <a:lnTo>
                    <a:pt x="13716" y="342900"/>
                  </a:lnTo>
                  <a:lnTo>
                    <a:pt x="47243" y="342900"/>
                  </a:lnTo>
                  <a:lnTo>
                    <a:pt x="50291" y="341375"/>
                  </a:lnTo>
                  <a:lnTo>
                    <a:pt x="47243" y="344424"/>
                  </a:lnTo>
                  <a:lnTo>
                    <a:pt x="79247" y="344424"/>
                  </a:lnTo>
                  <a:lnTo>
                    <a:pt x="76200" y="348995"/>
                  </a:lnTo>
                  <a:lnTo>
                    <a:pt x="70104" y="355092"/>
                  </a:lnTo>
                  <a:lnTo>
                    <a:pt x="67055" y="356616"/>
                  </a:lnTo>
                  <a:lnTo>
                    <a:pt x="62483" y="361188"/>
                  </a:lnTo>
                  <a:lnTo>
                    <a:pt x="59436" y="362711"/>
                  </a:lnTo>
                  <a:lnTo>
                    <a:pt x="54863" y="364235"/>
                  </a:lnTo>
                  <a:lnTo>
                    <a:pt x="53340" y="365759"/>
                  </a:lnTo>
                  <a:close/>
                </a:path>
                <a:path w="330835" h="365760">
                  <a:moveTo>
                    <a:pt x="76200" y="348995"/>
                  </a:moveTo>
                  <a:lnTo>
                    <a:pt x="77724" y="347472"/>
                  </a:lnTo>
                  <a:lnTo>
                    <a:pt x="76200" y="3489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9" name="object 12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504" y="2389632"/>
              <a:ext cx="757428" cy="904240"/>
            </a:xfrm>
            <a:prstGeom prst="rect">
              <a:avLst/>
            </a:prstGeom>
          </p:spPr>
        </p:pic>
      </p:grpSp>
      <p:grpSp>
        <p:nvGrpSpPr>
          <p:cNvPr id="48" name="object 13"/>
          <p:cNvGrpSpPr/>
          <p:nvPr/>
        </p:nvGrpSpPr>
        <p:grpSpPr>
          <a:xfrm>
            <a:off x="6292596" y="1758696"/>
            <a:ext cx="2857500" cy="2155190"/>
            <a:chOff x="6292596" y="1758696"/>
            <a:chExt cx="2857500" cy="2155190"/>
          </a:xfrm>
        </p:grpSpPr>
        <p:pic>
          <p:nvPicPr>
            <p:cNvPr id="2097170" name="object 14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92596" y="1758696"/>
              <a:ext cx="2857500" cy="2154935"/>
            </a:xfrm>
            <a:prstGeom prst="rect">
              <a:avLst/>
            </a:prstGeom>
          </p:spPr>
        </p:pic>
        <p:pic>
          <p:nvPicPr>
            <p:cNvPr id="2097171" name="object 15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01355" y="1900428"/>
              <a:ext cx="952500" cy="1421130"/>
            </a:xfrm>
            <a:prstGeom prst="rect">
              <a:avLst/>
            </a:prstGeom>
          </p:spPr>
        </p:pic>
      </p:grpSp>
      <p:sp>
        <p:nvSpPr>
          <p:cNvPr id="1048614" name="object 16"/>
          <p:cNvSpPr txBox="1"/>
          <p:nvPr/>
        </p:nvSpPr>
        <p:spPr>
          <a:xfrm>
            <a:off x="8532308" y="6662181"/>
            <a:ext cx="4578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/>
          <p:nvPr/>
        </p:nvSpPr>
        <p:spPr>
          <a:xfrm>
            <a:off x="1017479" y="1890257"/>
            <a:ext cx="7766684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18542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steadily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over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sample,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barrier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properties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exceeded.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short-circuited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channel 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formed.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maximum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dirty="0">
                <a:latin typeface="Microsoft Sans Serif"/>
                <a:cs typeface="Microsoft Sans Serif"/>
              </a:rPr>
              <a:t> stress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withstand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without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(or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withstand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voltage),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measured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kV/mm.</a:t>
            </a:r>
            <a:endParaRPr sz="1600">
              <a:latin typeface="Microsoft Sans Serif"/>
              <a:cs typeface="Microsoft Sans Serif"/>
            </a:endParaRPr>
          </a:p>
          <a:p>
            <a:pPr marL="360045" marR="18542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permanently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damaged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fully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liquids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recover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their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after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removed.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Several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mechanisms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electrical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16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1805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Introduction</a:t>
            </a:r>
            <a:endParaRPr sz="2400"/>
          </a:p>
        </p:txBody>
      </p:sp>
      <p:sp>
        <p:nvSpPr>
          <p:cNvPr id="1048617" name="object 4"/>
          <p:cNvSpPr/>
          <p:nvPr/>
        </p:nvSpPr>
        <p:spPr>
          <a:xfrm>
            <a:off x="934212" y="2005583"/>
            <a:ext cx="300355" cy="398145"/>
          </a:xfrm>
          <a:custGeom>
            <a:avLst/>
            <a:gdLst/>
            <a:ahLst/>
            <a:cxnLst/>
            <a:rect l="l" t="t" r="r" b="b"/>
            <a:pathLst>
              <a:path w="300355" h="398144">
                <a:moveTo>
                  <a:pt x="45720" y="381000"/>
                </a:moveTo>
                <a:lnTo>
                  <a:pt x="41148" y="381000"/>
                </a:lnTo>
                <a:lnTo>
                  <a:pt x="41148" y="376428"/>
                </a:lnTo>
                <a:lnTo>
                  <a:pt x="42672" y="370332"/>
                </a:lnTo>
                <a:lnTo>
                  <a:pt x="44196" y="368808"/>
                </a:lnTo>
                <a:lnTo>
                  <a:pt x="45720" y="362712"/>
                </a:lnTo>
                <a:lnTo>
                  <a:pt x="48768" y="355092"/>
                </a:lnTo>
                <a:lnTo>
                  <a:pt x="51816" y="345948"/>
                </a:lnTo>
                <a:lnTo>
                  <a:pt x="51816" y="344424"/>
                </a:lnTo>
                <a:lnTo>
                  <a:pt x="56388" y="333756"/>
                </a:lnTo>
                <a:lnTo>
                  <a:pt x="56388" y="332232"/>
                </a:lnTo>
                <a:lnTo>
                  <a:pt x="60960" y="321564"/>
                </a:lnTo>
                <a:lnTo>
                  <a:pt x="60960" y="320040"/>
                </a:lnTo>
                <a:lnTo>
                  <a:pt x="68580" y="307848"/>
                </a:lnTo>
                <a:lnTo>
                  <a:pt x="74676" y="292608"/>
                </a:lnTo>
                <a:lnTo>
                  <a:pt x="76200" y="292608"/>
                </a:lnTo>
                <a:lnTo>
                  <a:pt x="83820" y="278892"/>
                </a:lnTo>
                <a:lnTo>
                  <a:pt x="92964" y="263652"/>
                </a:lnTo>
                <a:lnTo>
                  <a:pt x="102108" y="246888"/>
                </a:lnTo>
                <a:lnTo>
                  <a:pt x="111252" y="228600"/>
                </a:lnTo>
                <a:lnTo>
                  <a:pt x="121920" y="211836"/>
                </a:lnTo>
                <a:lnTo>
                  <a:pt x="132588" y="193548"/>
                </a:lnTo>
                <a:lnTo>
                  <a:pt x="132588" y="192024"/>
                </a:lnTo>
                <a:lnTo>
                  <a:pt x="156972" y="155448"/>
                </a:lnTo>
                <a:lnTo>
                  <a:pt x="170688" y="137160"/>
                </a:lnTo>
                <a:lnTo>
                  <a:pt x="170688" y="135636"/>
                </a:lnTo>
                <a:lnTo>
                  <a:pt x="184404" y="117348"/>
                </a:lnTo>
                <a:lnTo>
                  <a:pt x="185928" y="115824"/>
                </a:lnTo>
                <a:lnTo>
                  <a:pt x="201167" y="97536"/>
                </a:lnTo>
                <a:lnTo>
                  <a:pt x="234696" y="60960"/>
                </a:lnTo>
                <a:lnTo>
                  <a:pt x="233172" y="60960"/>
                </a:lnTo>
                <a:lnTo>
                  <a:pt x="251460" y="39624"/>
                </a:lnTo>
                <a:lnTo>
                  <a:pt x="269748" y="21336"/>
                </a:lnTo>
                <a:lnTo>
                  <a:pt x="289560" y="3048"/>
                </a:lnTo>
                <a:lnTo>
                  <a:pt x="292608" y="0"/>
                </a:lnTo>
                <a:lnTo>
                  <a:pt x="295655" y="0"/>
                </a:lnTo>
                <a:lnTo>
                  <a:pt x="300228" y="4572"/>
                </a:lnTo>
                <a:lnTo>
                  <a:pt x="300228" y="7620"/>
                </a:lnTo>
                <a:lnTo>
                  <a:pt x="298704" y="10667"/>
                </a:lnTo>
                <a:lnTo>
                  <a:pt x="284988" y="32004"/>
                </a:lnTo>
                <a:lnTo>
                  <a:pt x="269748" y="53340"/>
                </a:lnTo>
                <a:lnTo>
                  <a:pt x="268224" y="54864"/>
                </a:lnTo>
                <a:lnTo>
                  <a:pt x="251460" y="74676"/>
                </a:lnTo>
                <a:lnTo>
                  <a:pt x="251460" y="76200"/>
                </a:lnTo>
                <a:lnTo>
                  <a:pt x="217931" y="112776"/>
                </a:lnTo>
                <a:lnTo>
                  <a:pt x="219455" y="112776"/>
                </a:lnTo>
                <a:lnTo>
                  <a:pt x="202691" y="131064"/>
                </a:lnTo>
                <a:lnTo>
                  <a:pt x="204216" y="131064"/>
                </a:lnTo>
                <a:lnTo>
                  <a:pt x="190148" y="149352"/>
                </a:lnTo>
                <a:lnTo>
                  <a:pt x="188976" y="149352"/>
                </a:lnTo>
                <a:lnTo>
                  <a:pt x="176784" y="169164"/>
                </a:lnTo>
                <a:lnTo>
                  <a:pt x="153416" y="204216"/>
                </a:lnTo>
                <a:lnTo>
                  <a:pt x="152400" y="204216"/>
                </a:lnTo>
                <a:lnTo>
                  <a:pt x="131064" y="240792"/>
                </a:lnTo>
                <a:lnTo>
                  <a:pt x="120396" y="257556"/>
                </a:lnTo>
                <a:lnTo>
                  <a:pt x="111252" y="274320"/>
                </a:lnTo>
                <a:lnTo>
                  <a:pt x="102108" y="289560"/>
                </a:lnTo>
                <a:lnTo>
                  <a:pt x="86868" y="316992"/>
                </a:lnTo>
                <a:lnTo>
                  <a:pt x="79248" y="329184"/>
                </a:lnTo>
                <a:lnTo>
                  <a:pt x="80772" y="329184"/>
                </a:lnTo>
                <a:lnTo>
                  <a:pt x="74676" y="341376"/>
                </a:lnTo>
                <a:lnTo>
                  <a:pt x="70757" y="350520"/>
                </a:lnTo>
                <a:lnTo>
                  <a:pt x="70104" y="350520"/>
                </a:lnTo>
                <a:lnTo>
                  <a:pt x="67056" y="361188"/>
                </a:lnTo>
                <a:lnTo>
                  <a:pt x="65532" y="370332"/>
                </a:lnTo>
                <a:lnTo>
                  <a:pt x="64008" y="370332"/>
                </a:lnTo>
                <a:lnTo>
                  <a:pt x="62865" y="374904"/>
                </a:lnTo>
                <a:lnTo>
                  <a:pt x="62484" y="374904"/>
                </a:lnTo>
                <a:lnTo>
                  <a:pt x="62103" y="376428"/>
                </a:lnTo>
                <a:lnTo>
                  <a:pt x="45720" y="376428"/>
                </a:lnTo>
                <a:lnTo>
                  <a:pt x="48768" y="377952"/>
                </a:lnTo>
                <a:lnTo>
                  <a:pt x="51816" y="377952"/>
                </a:lnTo>
                <a:lnTo>
                  <a:pt x="45720" y="381000"/>
                </a:lnTo>
                <a:close/>
              </a:path>
              <a:path w="300355" h="398144">
                <a:moveTo>
                  <a:pt x="188976" y="150876"/>
                </a:moveTo>
                <a:lnTo>
                  <a:pt x="188976" y="149352"/>
                </a:lnTo>
                <a:lnTo>
                  <a:pt x="190148" y="149352"/>
                </a:lnTo>
                <a:lnTo>
                  <a:pt x="188976" y="150876"/>
                </a:lnTo>
                <a:close/>
              </a:path>
              <a:path w="300355" h="398144">
                <a:moveTo>
                  <a:pt x="152400" y="205740"/>
                </a:moveTo>
                <a:lnTo>
                  <a:pt x="152400" y="204216"/>
                </a:lnTo>
                <a:lnTo>
                  <a:pt x="153416" y="204216"/>
                </a:lnTo>
                <a:lnTo>
                  <a:pt x="152400" y="205740"/>
                </a:lnTo>
                <a:close/>
              </a:path>
              <a:path w="300355" h="398144">
                <a:moveTo>
                  <a:pt x="70104" y="352044"/>
                </a:moveTo>
                <a:lnTo>
                  <a:pt x="70104" y="350520"/>
                </a:lnTo>
                <a:lnTo>
                  <a:pt x="70757" y="350520"/>
                </a:lnTo>
                <a:lnTo>
                  <a:pt x="70104" y="352044"/>
                </a:lnTo>
                <a:close/>
              </a:path>
              <a:path w="300355" h="398144">
                <a:moveTo>
                  <a:pt x="41148" y="379476"/>
                </a:moveTo>
                <a:lnTo>
                  <a:pt x="7620" y="379476"/>
                </a:lnTo>
                <a:lnTo>
                  <a:pt x="0" y="371856"/>
                </a:lnTo>
                <a:lnTo>
                  <a:pt x="0" y="367284"/>
                </a:lnTo>
                <a:lnTo>
                  <a:pt x="3048" y="364236"/>
                </a:lnTo>
                <a:lnTo>
                  <a:pt x="4572" y="361188"/>
                </a:lnTo>
                <a:lnTo>
                  <a:pt x="9144" y="359664"/>
                </a:lnTo>
                <a:lnTo>
                  <a:pt x="13716" y="362712"/>
                </a:lnTo>
                <a:lnTo>
                  <a:pt x="15240" y="364236"/>
                </a:lnTo>
                <a:lnTo>
                  <a:pt x="18288" y="365760"/>
                </a:lnTo>
                <a:lnTo>
                  <a:pt x="21336" y="368808"/>
                </a:lnTo>
                <a:lnTo>
                  <a:pt x="24384" y="370332"/>
                </a:lnTo>
                <a:lnTo>
                  <a:pt x="25908" y="371856"/>
                </a:lnTo>
                <a:lnTo>
                  <a:pt x="24384" y="371856"/>
                </a:lnTo>
                <a:lnTo>
                  <a:pt x="30480" y="374904"/>
                </a:lnTo>
                <a:lnTo>
                  <a:pt x="38100" y="374904"/>
                </a:lnTo>
                <a:lnTo>
                  <a:pt x="41148" y="376428"/>
                </a:lnTo>
                <a:lnTo>
                  <a:pt x="41148" y="379476"/>
                </a:lnTo>
                <a:close/>
              </a:path>
              <a:path w="300355" h="398144">
                <a:moveTo>
                  <a:pt x="27432" y="373380"/>
                </a:moveTo>
                <a:lnTo>
                  <a:pt x="24384" y="371856"/>
                </a:lnTo>
                <a:lnTo>
                  <a:pt x="25908" y="371856"/>
                </a:lnTo>
                <a:lnTo>
                  <a:pt x="27432" y="373380"/>
                </a:lnTo>
                <a:close/>
              </a:path>
              <a:path w="300355" h="398144">
                <a:moveTo>
                  <a:pt x="32004" y="374904"/>
                </a:moveTo>
                <a:lnTo>
                  <a:pt x="30480" y="374904"/>
                </a:lnTo>
                <a:lnTo>
                  <a:pt x="27432" y="373380"/>
                </a:lnTo>
                <a:lnTo>
                  <a:pt x="32004" y="374904"/>
                </a:lnTo>
                <a:close/>
              </a:path>
              <a:path w="300355" h="398144">
                <a:moveTo>
                  <a:pt x="62484" y="376428"/>
                </a:moveTo>
                <a:lnTo>
                  <a:pt x="62484" y="374904"/>
                </a:lnTo>
                <a:lnTo>
                  <a:pt x="62865" y="374904"/>
                </a:lnTo>
                <a:lnTo>
                  <a:pt x="62484" y="376428"/>
                </a:lnTo>
                <a:close/>
              </a:path>
              <a:path w="300355" h="398144">
                <a:moveTo>
                  <a:pt x="53340" y="397764"/>
                </a:moveTo>
                <a:lnTo>
                  <a:pt x="45720" y="397764"/>
                </a:lnTo>
                <a:lnTo>
                  <a:pt x="42672" y="396240"/>
                </a:lnTo>
                <a:lnTo>
                  <a:pt x="41148" y="396240"/>
                </a:lnTo>
                <a:lnTo>
                  <a:pt x="36576" y="394716"/>
                </a:lnTo>
                <a:lnTo>
                  <a:pt x="35052" y="394716"/>
                </a:lnTo>
                <a:lnTo>
                  <a:pt x="30480" y="393192"/>
                </a:lnTo>
                <a:lnTo>
                  <a:pt x="28956" y="393192"/>
                </a:lnTo>
                <a:lnTo>
                  <a:pt x="24384" y="391668"/>
                </a:lnTo>
                <a:lnTo>
                  <a:pt x="22860" y="391668"/>
                </a:lnTo>
                <a:lnTo>
                  <a:pt x="19812" y="390144"/>
                </a:lnTo>
                <a:lnTo>
                  <a:pt x="16764" y="387096"/>
                </a:lnTo>
                <a:lnTo>
                  <a:pt x="15240" y="387096"/>
                </a:lnTo>
                <a:lnTo>
                  <a:pt x="12192" y="384048"/>
                </a:lnTo>
                <a:lnTo>
                  <a:pt x="39624" y="384048"/>
                </a:lnTo>
                <a:lnTo>
                  <a:pt x="51816" y="377952"/>
                </a:lnTo>
                <a:lnTo>
                  <a:pt x="48768" y="377952"/>
                </a:lnTo>
                <a:lnTo>
                  <a:pt x="45720" y="376428"/>
                </a:lnTo>
                <a:lnTo>
                  <a:pt x="62103" y="376428"/>
                </a:lnTo>
                <a:lnTo>
                  <a:pt x="60960" y="381000"/>
                </a:lnTo>
                <a:lnTo>
                  <a:pt x="59436" y="385572"/>
                </a:lnTo>
                <a:lnTo>
                  <a:pt x="59436" y="387096"/>
                </a:lnTo>
                <a:lnTo>
                  <a:pt x="57912" y="390144"/>
                </a:lnTo>
                <a:lnTo>
                  <a:pt x="57912" y="393192"/>
                </a:lnTo>
                <a:lnTo>
                  <a:pt x="56388" y="396240"/>
                </a:lnTo>
                <a:lnTo>
                  <a:pt x="42672" y="396240"/>
                </a:lnTo>
                <a:lnTo>
                  <a:pt x="44196" y="397764"/>
                </a:lnTo>
                <a:lnTo>
                  <a:pt x="53340" y="397764"/>
                </a:lnTo>
                <a:close/>
              </a:path>
              <a:path w="300355" h="398144">
                <a:moveTo>
                  <a:pt x="39624" y="384048"/>
                </a:moveTo>
                <a:lnTo>
                  <a:pt x="10668" y="384048"/>
                </a:lnTo>
                <a:lnTo>
                  <a:pt x="9144" y="381000"/>
                </a:lnTo>
                <a:lnTo>
                  <a:pt x="7620" y="381000"/>
                </a:lnTo>
                <a:lnTo>
                  <a:pt x="6096" y="377952"/>
                </a:lnTo>
                <a:lnTo>
                  <a:pt x="7620" y="379476"/>
                </a:lnTo>
                <a:lnTo>
                  <a:pt x="41148" y="379476"/>
                </a:lnTo>
                <a:lnTo>
                  <a:pt x="39624" y="384048"/>
                </a:lnTo>
                <a:close/>
              </a:path>
              <a:path w="300355" h="398144">
                <a:moveTo>
                  <a:pt x="39624" y="384048"/>
                </a:moveTo>
                <a:lnTo>
                  <a:pt x="41148" y="379476"/>
                </a:lnTo>
                <a:lnTo>
                  <a:pt x="41148" y="381000"/>
                </a:lnTo>
                <a:lnTo>
                  <a:pt x="45720" y="381000"/>
                </a:lnTo>
                <a:lnTo>
                  <a:pt x="39624" y="384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2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304" y="2293620"/>
            <a:ext cx="3287267" cy="147320"/>
          </a:xfrm>
          <a:prstGeom prst="rect">
            <a:avLst/>
          </a:prstGeom>
        </p:spPr>
      </p:pic>
      <p:pic>
        <p:nvPicPr>
          <p:cNvPr id="2097173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4604" y="2644140"/>
            <a:ext cx="3418331" cy="102108"/>
          </a:xfrm>
          <a:prstGeom prst="rect">
            <a:avLst/>
          </a:prstGeom>
        </p:spPr>
      </p:pic>
      <p:pic>
        <p:nvPicPr>
          <p:cNvPr id="2097174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2428" y="2650235"/>
            <a:ext cx="1376171" cy="76200"/>
          </a:xfrm>
          <a:prstGeom prst="rect">
            <a:avLst/>
          </a:prstGeom>
        </p:spPr>
      </p:pic>
      <p:grpSp>
        <p:nvGrpSpPr>
          <p:cNvPr id="50" name="object 8"/>
          <p:cNvGrpSpPr/>
          <p:nvPr/>
        </p:nvGrpSpPr>
        <p:grpSpPr>
          <a:xfrm>
            <a:off x="7872476" y="4832603"/>
            <a:ext cx="1576705" cy="1316990"/>
            <a:chOff x="7872476" y="4832603"/>
            <a:chExt cx="1576705" cy="1316990"/>
          </a:xfrm>
        </p:grpSpPr>
        <p:pic>
          <p:nvPicPr>
            <p:cNvPr id="2097175" name="object 9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2476" y="4890516"/>
              <a:ext cx="1320800" cy="1258836"/>
            </a:xfrm>
            <a:prstGeom prst="rect">
              <a:avLst/>
            </a:prstGeom>
          </p:spPr>
        </p:pic>
        <p:pic>
          <p:nvPicPr>
            <p:cNvPr id="2097176" name="object 10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3144" y="5526023"/>
              <a:ext cx="196595" cy="173736"/>
            </a:xfrm>
            <a:prstGeom prst="rect">
              <a:avLst/>
            </a:prstGeom>
          </p:spPr>
        </p:pic>
        <p:pic>
          <p:nvPicPr>
            <p:cNvPr id="2097177" name="object 11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0576" y="5224272"/>
              <a:ext cx="167640" cy="123444"/>
            </a:xfrm>
            <a:prstGeom prst="rect">
              <a:avLst/>
            </a:prstGeom>
          </p:spPr>
        </p:pic>
        <p:pic>
          <p:nvPicPr>
            <p:cNvPr id="2097178" name="object 12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35440" y="5789676"/>
              <a:ext cx="213360" cy="140207"/>
            </a:xfrm>
            <a:prstGeom prst="rect">
              <a:avLst/>
            </a:prstGeom>
          </p:spPr>
        </p:pic>
        <p:pic>
          <p:nvPicPr>
            <p:cNvPr id="2097179" name="object 13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91144" y="4832603"/>
              <a:ext cx="239267" cy="210820"/>
            </a:xfrm>
            <a:prstGeom prst="rect">
              <a:avLst/>
            </a:prstGeom>
          </p:spPr>
        </p:pic>
        <p:sp>
          <p:nvSpPr>
            <p:cNvPr id="1048618" name="object 14"/>
            <p:cNvSpPr/>
            <p:nvPr/>
          </p:nvSpPr>
          <p:spPr>
            <a:xfrm>
              <a:off x="7943075" y="5260860"/>
              <a:ext cx="76200" cy="52069"/>
            </a:xfrm>
            <a:custGeom>
              <a:avLst/>
              <a:gdLst/>
              <a:ahLst/>
              <a:cxnLst/>
              <a:rect l="l" t="t" r="r" b="b"/>
              <a:pathLst>
                <a:path w="76200" h="52070">
                  <a:moveTo>
                    <a:pt x="53340" y="3048"/>
                  </a:moveTo>
                  <a:lnTo>
                    <a:pt x="50292" y="1524"/>
                  </a:lnTo>
                  <a:lnTo>
                    <a:pt x="44196" y="1524"/>
                  </a:lnTo>
                  <a:lnTo>
                    <a:pt x="42672" y="0"/>
                  </a:lnTo>
                  <a:lnTo>
                    <a:pt x="39624" y="0"/>
                  </a:lnTo>
                  <a:lnTo>
                    <a:pt x="41148" y="1524"/>
                  </a:lnTo>
                  <a:lnTo>
                    <a:pt x="38100" y="0"/>
                  </a:lnTo>
                  <a:lnTo>
                    <a:pt x="39624" y="1524"/>
                  </a:lnTo>
                  <a:lnTo>
                    <a:pt x="36576" y="0"/>
                  </a:lnTo>
                  <a:lnTo>
                    <a:pt x="28956" y="0"/>
                  </a:lnTo>
                  <a:lnTo>
                    <a:pt x="25908" y="1524"/>
                  </a:lnTo>
                  <a:lnTo>
                    <a:pt x="24384" y="1524"/>
                  </a:lnTo>
                  <a:lnTo>
                    <a:pt x="21336" y="3048"/>
                  </a:lnTo>
                  <a:lnTo>
                    <a:pt x="24384" y="3048"/>
                  </a:lnTo>
                  <a:lnTo>
                    <a:pt x="53340" y="3048"/>
                  </a:lnTo>
                  <a:close/>
                </a:path>
                <a:path w="76200" h="52070">
                  <a:moveTo>
                    <a:pt x="76200" y="32004"/>
                  </a:moveTo>
                  <a:lnTo>
                    <a:pt x="74676" y="28956"/>
                  </a:lnTo>
                  <a:lnTo>
                    <a:pt x="74676" y="25908"/>
                  </a:lnTo>
                  <a:lnTo>
                    <a:pt x="74676" y="24384"/>
                  </a:lnTo>
                  <a:lnTo>
                    <a:pt x="73152" y="22860"/>
                  </a:lnTo>
                  <a:lnTo>
                    <a:pt x="70104" y="16764"/>
                  </a:lnTo>
                  <a:lnTo>
                    <a:pt x="67056" y="13716"/>
                  </a:lnTo>
                  <a:lnTo>
                    <a:pt x="65532" y="10668"/>
                  </a:lnTo>
                  <a:lnTo>
                    <a:pt x="60960" y="6096"/>
                  </a:lnTo>
                  <a:lnTo>
                    <a:pt x="57912" y="4572"/>
                  </a:lnTo>
                  <a:lnTo>
                    <a:pt x="45720" y="4572"/>
                  </a:lnTo>
                  <a:lnTo>
                    <a:pt x="45720" y="27432"/>
                  </a:lnTo>
                  <a:lnTo>
                    <a:pt x="45720" y="27940"/>
                  </a:lnTo>
                  <a:lnTo>
                    <a:pt x="42672" y="25908"/>
                  </a:lnTo>
                  <a:lnTo>
                    <a:pt x="45720" y="27432"/>
                  </a:lnTo>
                  <a:lnTo>
                    <a:pt x="45720" y="4572"/>
                  </a:lnTo>
                  <a:lnTo>
                    <a:pt x="19812" y="4572"/>
                  </a:lnTo>
                  <a:lnTo>
                    <a:pt x="21336" y="3048"/>
                  </a:lnTo>
                  <a:lnTo>
                    <a:pt x="12192" y="3048"/>
                  </a:lnTo>
                  <a:lnTo>
                    <a:pt x="7620" y="4572"/>
                  </a:lnTo>
                  <a:lnTo>
                    <a:pt x="3048" y="7620"/>
                  </a:lnTo>
                  <a:lnTo>
                    <a:pt x="1524" y="12192"/>
                  </a:lnTo>
                  <a:lnTo>
                    <a:pt x="0" y="18288"/>
                  </a:lnTo>
                  <a:lnTo>
                    <a:pt x="1524" y="22860"/>
                  </a:lnTo>
                  <a:lnTo>
                    <a:pt x="9144" y="30480"/>
                  </a:lnTo>
                  <a:lnTo>
                    <a:pt x="15240" y="32004"/>
                  </a:lnTo>
                  <a:lnTo>
                    <a:pt x="19812" y="28956"/>
                  </a:lnTo>
                  <a:lnTo>
                    <a:pt x="27432" y="28956"/>
                  </a:lnTo>
                  <a:lnTo>
                    <a:pt x="32004" y="27432"/>
                  </a:lnTo>
                  <a:lnTo>
                    <a:pt x="33528" y="25908"/>
                  </a:lnTo>
                  <a:lnTo>
                    <a:pt x="35052" y="25908"/>
                  </a:lnTo>
                  <a:lnTo>
                    <a:pt x="38100" y="27432"/>
                  </a:lnTo>
                  <a:lnTo>
                    <a:pt x="44196" y="27432"/>
                  </a:lnTo>
                  <a:lnTo>
                    <a:pt x="45720" y="28194"/>
                  </a:lnTo>
                  <a:lnTo>
                    <a:pt x="45720" y="28956"/>
                  </a:lnTo>
                  <a:lnTo>
                    <a:pt x="47244" y="30480"/>
                  </a:lnTo>
                  <a:lnTo>
                    <a:pt x="48768" y="33528"/>
                  </a:lnTo>
                  <a:lnTo>
                    <a:pt x="50292" y="35052"/>
                  </a:lnTo>
                  <a:lnTo>
                    <a:pt x="50901" y="36271"/>
                  </a:lnTo>
                  <a:lnTo>
                    <a:pt x="50292" y="38100"/>
                  </a:lnTo>
                  <a:lnTo>
                    <a:pt x="51816" y="41148"/>
                  </a:lnTo>
                  <a:lnTo>
                    <a:pt x="50292" y="41148"/>
                  </a:lnTo>
                  <a:lnTo>
                    <a:pt x="47244" y="42672"/>
                  </a:lnTo>
                  <a:lnTo>
                    <a:pt x="47244" y="50292"/>
                  </a:lnTo>
                  <a:lnTo>
                    <a:pt x="50292" y="51816"/>
                  </a:lnTo>
                  <a:lnTo>
                    <a:pt x="57912" y="51816"/>
                  </a:lnTo>
                  <a:lnTo>
                    <a:pt x="59436" y="50292"/>
                  </a:lnTo>
                  <a:lnTo>
                    <a:pt x="59436" y="49784"/>
                  </a:lnTo>
                  <a:lnTo>
                    <a:pt x="60960" y="50292"/>
                  </a:lnTo>
                  <a:lnTo>
                    <a:pt x="67056" y="48768"/>
                  </a:lnTo>
                  <a:lnTo>
                    <a:pt x="71628" y="47244"/>
                  </a:lnTo>
                  <a:lnTo>
                    <a:pt x="76200" y="42672"/>
                  </a:lnTo>
                  <a:lnTo>
                    <a:pt x="76200" y="39624"/>
                  </a:lnTo>
                  <a:lnTo>
                    <a:pt x="76200" y="320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80" name="object 15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4151" y="5321807"/>
              <a:ext cx="652272" cy="527050"/>
            </a:xfrm>
            <a:prstGeom prst="rect">
              <a:avLst/>
            </a:prstGeom>
          </p:spPr>
        </p:pic>
      </p:grpSp>
      <p:sp>
        <p:nvSpPr>
          <p:cNvPr id="1048619" name="object 16"/>
          <p:cNvSpPr/>
          <p:nvPr/>
        </p:nvSpPr>
        <p:spPr>
          <a:xfrm>
            <a:off x="1427988" y="3022092"/>
            <a:ext cx="916305" cy="57785"/>
          </a:xfrm>
          <a:custGeom>
            <a:avLst/>
            <a:gdLst/>
            <a:ahLst/>
            <a:cxnLst/>
            <a:rect l="l" t="t" r="r" b="b"/>
            <a:pathLst>
              <a:path w="916305" h="57785">
                <a:moveTo>
                  <a:pt x="891540" y="1524"/>
                </a:moveTo>
                <a:lnTo>
                  <a:pt x="851916" y="1524"/>
                </a:lnTo>
                <a:lnTo>
                  <a:pt x="861060" y="0"/>
                </a:lnTo>
                <a:lnTo>
                  <a:pt x="882396" y="0"/>
                </a:lnTo>
                <a:lnTo>
                  <a:pt x="891540" y="1524"/>
                </a:lnTo>
                <a:close/>
              </a:path>
              <a:path w="916305" h="57785">
                <a:moveTo>
                  <a:pt x="903732" y="4572"/>
                </a:moveTo>
                <a:lnTo>
                  <a:pt x="821436" y="4572"/>
                </a:lnTo>
                <a:lnTo>
                  <a:pt x="839724" y="1524"/>
                </a:lnTo>
                <a:lnTo>
                  <a:pt x="896112" y="1524"/>
                </a:lnTo>
                <a:lnTo>
                  <a:pt x="903732" y="4572"/>
                </a:lnTo>
                <a:close/>
              </a:path>
              <a:path w="916305" h="57785">
                <a:moveTo>
                  <a:pt x="914400" y="19685"/>
                </a:moveTo>
                <a:lnTo>
                  <a:pt x="719328" y="19685"/>
                </a:lnTo>
                <a:lnTo>
                  <a:pt x="728471" y="18288"/>
                </a:lnTo>
                <a:lnTo>
                  <a:pt x="729996" y="18288"/>
                </a:lnTo>
                <a:lnTo>
                  <a:pt x="739140" y="16764"/>
                </a:lnTo>
                <a:lnTo>
                  <a:pt x="749808" y="15240"/>
                </a:lnTo>
                <a:lnTo>
                  <a:pt x="757428" y="15240"/>
                </a:lnTo>
                <a:lnTo>
                  <a:pt x="766571" y="13716"/>
                </a:lnTo>
                <a:lnTo>
                  <a:pt x="774192" y="12065"/>
                </a:lnTo>
                <a:lnTo>
                  <a:pt x="783336" y="10541"/>
                </a:lnTo>
                <a:lnTo>
                  <a:pt x="794004" y="9017"/>
                </a:lnTo>
                <a:lnTo>
                  <a:pt x="812292" y="6096"/>
                </a:lnTo>
                <a:lnTo>
                  <a:pt x="822960" y="4572"/>
                </a:lnTo>
                <a:lnTo>
                  <a:pt x="905256" y="4572"/>
                </a:lnTo>
                <a:lnTo>
                  <a:pt x="912875" y="9017"/>
                </a:lnTo>
                <a:lnTo>
                  <a:pt x="915924" y="12065"/>
                </a:lnTo>
                <a:lnTo>
                  <a:pt x="915924" y="18288"/>
                </a:lnTo>
                <a:lnTo>
                  <a:pt x="914400" y="19685"/>
                </a:lnTo>
                <a:close/>
              </a:path>
              <a:path w="916305" h="57785">
                <a:moveTo>
                  <a:pt x="434340" y="15240"/>
                </a:moveTo>
                <a:lnTo>
                  <a:pt x="344424" y="15240"/>
                </a:lnTo>
                <a:lnTo>
                  <a:pt x="348996" y="13716"/>
                </a:lnTo>
                <a:lnTo>
                  <a:pt x="428244" y="13716"/>
                </a:lnTo>
                <a:lnTo>
                  <a:pt x="434340" y="15240"/>
                </a:lnTo>
                <a:close/>
              </a:path>
              <a:path w="916305" h="57785">
                <a:moveTo>
                  <a:pt x="498348" y="15240"/>
                </a:moveTo>
                <a:lnTo>
                  <a:pt x="441960" y="15240"/>
                </a:lnTo>
                <a:lnTo>
                  <a:pt x="446532" y="13716"/>
                </a:lnTo>
                <a:lnTo>
                  <a:pt x="496824" y="13716"/>
                </a:lnTo>
                <a:lnTo>
                  <a:pt x="498348" y="15240"/>
                </a:lnTo>
                <a:close/>
              </a:path>
              <a:path w="916305" h="57785">
                <a:moveTo>
                  <a:pt x="515112" y="16764"/>
                </a:moveTo>
                <a:lnTo>
                  <a:pt x="339852" y="16764"/>
                </a:lnTo>
                <a:lnTo>
                  <a:pt x="345948" y="15240"/>
                </a:lnTo>
                <a:lnTo>
                  <a:pt x="510540" y="15240"/>
                </a:lnTo>
                <a:lnTo>
                  <a:pt x="515112" y="16764"/>
                </a:lnTo>
                <a:close/>
              </a:path>
              <a:path w="916305" h="57785">
                <a:moveTo>
                  <a:pt x="545592" y="21209"/>
                </a:moveTo>
                <a:lnTo>
                  <a:pt x="292608" y="21209"/>
                </a:lnTo>
                <a:lnTo>
                  <a:pt x="297179" y="19685"/>
                </a:lnTo>
                <a:lnTo>
                  <a:pt x="309371" y="19685"/>
                </a:lnTo>
                <a:lnTo>
                  <a:pt x="313944" y="18288"/>
                </a:lnTo>
                <a:lnTo>
                  <a:pt x="320040" y="18288"/>
                </a:lnTo>
                <a:lnTo>
                  <a:pt x="324612" y="16764"/>
                </a:lnTo>
                <a:lnTo>
                  <a:pt x="527304" y="16764"/>
                </a:lnTo>
                <a:lnTo>
                  <a:pt x="545592" y="21209"/>
                </a:lnTo>
                <a:close/>
              </a:path>
              <a:path w="916305" h="57785">
                <a:moveTo>
                  <a:pt x="893063" y="24257"/>
                </a:moveTo>
                <a:lnTo>
                  <a:pt x="591312" y="24257"/>
                </a:lnTo>
                <a:lnTo>
                  <a:pt x="590634" y="24087"/>
                </a:lnTo>
                <a:lnTo>
                  <a:pt x="597408" y="22733"/>
                </a:lnTo>
                <a:lnTo>
                  <a:pt x="614171" y="22733"/>
                </a:lnTo>
                <a:lnTo>
                  <a:pt x="620267" y="21209"/>
                </a:lnTo>
                <a:lnTo>
                  <a:pt x="702563" y="21209"/>
                </a:lnTo>
                <a:lnTo>
                  <a:pt x="720852" y="18288"/>
                </a:lnTo>
                <a:lnTo>
                  <a:pt x="719328" y="19685"/>
                </a:lnTo>
                <a:lnTo>
                  <a:pt x="914400" y="19685"/>
                </a:lnTo>
                <a:lnTo>
                  <a:pt x="911352" y="21209"/>
                </a:lnTo>
                <a:lnTo>
                  <a:pt x="893063" y="24257"/>
                </a:lnTo>
                <a:close/>
              </a:path>
              <a:path w="916305" h="57785">
                <a:moveTo>
                  <a:pt x="553212" y="21209"/>
                </a:moveTo>
                <a:lnTo>
                  <a:pt x="545592" y="21209"/>
                </a:lnTo>
                <a:lnTo>
                  <a:pt x="545592" y="19685"/>
                </a:lnTo>
                <a:lnTo>
                  <a:pt x="553212" y="21209"/>
                </a:lnTo>
                <a:close/>
              </a:path>
              <a:path w="916305" h="57785">
                <a:moveTo>
                  <a:pt x="565404" y="22733"/>
                </a:moveTo>
                <a:lnTo>
                  <a:pt x="275844" y="22733"/>
                </a:lnTo>
                <a:lnTo>
                  <a:pt x="280416" y="21209"/>
                </a:lnTo>
                <a:lnTo>
                  <a:pt x="557783" y="21209"/>
                </a:lnTo>
                <a:lnTo>
                  <a:pt x="565404" y="22733"/>
                </a:lnTo>
                <a:close/>
              </a:path>
              <a:path w="916305" h="57785">
                <a:moveTo>
                  <a:pt x="152400" y="24257"/>
                </a:moveTo>
                <a:lnTo>
                  <a:pt x="118871" y="24257"/>
                </a:lnTo>
                <a:lnTo>
                  <a:pt x="123444" y="22733"/>
                </a:lnTo>
                <a:lnTo>
                  <a:pt x="147828" y="22733"/>
                </a:lnTo>
                <a:lnTo>
                  <a:pt x="152400" y="24257"/>
                </a:lnTo>
                <a:close/>
              </a:path>
              <a:path w="916305" h="57785">
                <a:moveTo>
                  <a:pt x="589787" y="24257"/>
                </a:moveTo>
                <a:lnTo>
                  <a:pt x="260604" y="24257"/>
                </a:lnTo>
                <a:lnTo>
                  <a:pt x="265175" y="22733"/>
                </a:lnTo>
                <a:lnTo>
                  <a:pt x="585216" y="22733"/>
                </a:lnTo>
                <a:lnTo>
                  <a:pt x="590634" y="24087"/>
                </a:lnTo>
                <a:lnTo>
                  <a:pt x="589787" y="24257"/>
                </a:lnTo>
                <a:close/>
              </a:path>
              <a:path w="916305" h="57785">
                <a:moveTo>
                  <a:pt x="591312" y="24257"/>
                </a:moveTo>
                <a:lnTo>
                  <a:pt x="589787" y="24257"/>
                </a:lnTo>
                <a:lnTo>
                  <a:pt x="590634" y="24087"/>
                </a:lnTo>
                <a:lnTo>
                  <a:pt x="591312" y="24257"/>
                </a:lnTo>
                <a:close/>
              </a:path>
              <a:path w="916305" h="57785">
                <a:moveTo>
                  <a:pt x="179832" y="25908"/>
                </a:moveTo>
                <a:lnTo>
                  <a:pt x="103632" y="25908"/>
                </a:lnTo>
                <a:lnTo>
                  <a:pt x="108204" y="24257"/>
                </a:lnTo>
                <a:lnTo>
                  <a:pt x="175260" y="24257"/>
                </a:lnTo>
                <a:lnTo>
                  <a:pt x="179832" y="25908"/>
                </a:lnTo>
                <a:close/>
              </a:path>
              <a:path w="916305" h="57785">
                <a:moveTo>
                  <a:pt x="842771" y="25908"/>
                </a:moveTo>
                <a:lnTo>
                  <a:pt x="233171" y="25908"/>
                </a:lnTo>
                <a:lnTo>
                  <a:pt x="239267" y="24257"/>
                </a:lnTo>
                <a:lnTo>
                  <a:pt x="853440" y="24257"/>
                </a:lnTo>
                <a:lnTo>
                  <a:pt x="842771" y="25908"/>
                </a:lnTo>
                <a:close/>
              </a:path>
              <a:path w="916305" h="57785">
                <a:moveTo>
                  <a:pt x="199644" y="27432"/>
                </a:moveTo>
                <a:lnTo>
                  <a:pt x="82296" y="27432"/>
                </a:lnTo>
                <a:lnTo>
                  <a:pt x="83820" y="25908"/>
                </a:lnTo>
                <a:lnTo>
                  <a:pt x="195071" y="25908"/>
                </a:lnTo>
                <a:lnTo>
                  <a:pt x="199644" y="27432"/>
                </a:lnTo>
                <a:close/>
              </a:path>
              <a:path w="916305" h="57785">
                <a:moveTo>
                  <a:pt x="826008" y="28956"/>
                </a:moveTo>
                <a:lnTo>
                  <a:pt x="65532" y="28956"/>
                </a:lnTo>
                <a:lnTo>
                  <a:pt x="71628" y="27432"/>
                </a:lnTo>
                <a:lnTo>
                  <a:pt x="202691" y="27432"/>
                </a:lnTo>
                <a:lnTo>
                  <a:pt x="210312" y="25908"/>
                </a:lnTo>
                <a:lnTo>
                  <a:pt x="844296" y="25908"/>
                </a:lnTo>
                <a:lnTo>
                  <a:pt x="826008" y="28956"/>
                </a:lnTo>
                <a:close/>
              </a:path>
              <a:path w="916305" h="57785">
                <a:moveTo>
                  <a:pt x="815340" y="30480"/>
                </a:moveTo>
                <a:lnTo>
                  <a:pt x="54863" y="30480"/>
                </a:lnTo>
                <a:lnTo>
                  <a:pt x="60960" y="28956"/>
                </a:lnTo>
                <a:lnTo>
                  <a:pt x="824484" y="28956"/>
                </a:lnTo>
                <a:lnTo>
                  <a:pt x="815340" y="30480"/>
                </a:lnTo>
                <a:close/>
              </a:path>
              <a:path w="916305" h="57785">
                <a:moveTo>
                  <a:pt x="797052" y="32004"/>
                </a:moveTo>
                <a:lnTo>
                  <a:pt x="35052" y="32004"/>
                </a:lnTo>
                <a:lnTo>
                  <a:pt x="39624" y="30480"/>
                </a:lnTo>
                <a:lnTo>
                  <a:pt x="806196" y="30480"/>
                </a:lnTo>
                <a:lnTo>
                  <a:pt x="797052" y="32004"/>
                </a:lnTo>
                <a:close/>
              </a:path>
              <a:path w="916305" h="57785">
                <a:moveTo>
                  <a:pt x="760475" y="39624"/>
                </a:moveTo>
                <a:lnTo>
                  <a:pt x="505967" y="39624"/>
                </a:lnTo>
                <a:lnTo>
                  <a:pt x="501396" y="38100"/>
                </a:lnTo>
                <a:lnTo>
                  <a:pt x="419100" y="38100"/>
                </a:lnTo>
                <a:lnTo>
                  <a:pt x="413004" y="36449"/>
                </a:lnTo>
                <a:lnTo>
                  <a:pt x="12191" y="36449"/>
                </a:lnTo>
                <a:lnTo>
                  <a:pt x="15240" y="34925"/>
                </a:lnTo>
                <a:lnTo>
                  <a:pt x="18287" y="34925"/>
                </a:lnTo>
                <a:lnTo>
                  <a:pt x="21336" y="33401"/>
                </a:lnTo>
                <a:lnTo>
                  <a:pt x="24383" y="33401"/>
                </a:lnTo>
                <a:lnTo>
                  <a:pt x="27432" y="32004"/>
                </a:lnTo>
                <a:lnTo>
                  <a:pt x="798575" y="32004"/>
                </a:lnTo>
                <a:lnTo>
                  <a:pt x="787908" y="33401"/>
                </a:lnTo>
                <a:lnTo>
                  <a:pt x="778763" y="36449"/>
                </a:lnTo>
                <a:lnTo>
                  <a:pt x="760475" y="39624"/>
                </a:lnTo>
                <a:close/>
              </a:path>
              <a:path w="916305" h="57785">
                <a:moveTo>
                  <a:pt x="10667" y="57785"/>
                </a:moveTo>
                <a:lnTo>
                  <a:pt x="4571" y="54864"/>
                </a:lnTo>
                <a:lnTo>
                  <a:pt x="3048" y="50165"/>
                </a:lnTo>
                <a:lnTo>
                  <a:pt x="0" y="45593"/>
                </a:lnTo>
                <a:lnTo>
                  <a:pt x="3048" y="39624"/>
                </a:lnTo>
                <a:lnTo>
                  <a:pt x="7620" y="38100"/>
                </a:lnTo>
                <a:lnTo>
                  <a:pt x="10667" y="36449"/>
                </a:lnTo>
                <a:lnTo>
                  <a:pt x="355092" y="36449"/>
                </a:lnTo>
                <a:lnTo>
                  <a:pt x="350520" y="38100"/>
                </a:lnTo>
                <a:lnTo>
                  <a:pt x="348996" y="38100"/>
                </a:lnTo>
                <a:lnTo>
                  <a:pt x="342900" y="39624"/>
                </a:lnTo>
                <a:lnTo>
                  <a:pt x="344424" y="39624"/>
                </a:lnTo>
                <a:lnTo>
                  <a:pt x="339852" y="41148"/>
                </a:lnTo>
                <a:lnTo>
                  <a:pt x="323087" y="41148"/>
                </a:lnTo>
                <a:lnTo>
                  <a:pt x="316991" y="42672"/>
                </a:lnTo>
                <a:lnTo>
                  <a:pt x="303275" y="42672"/>
                </a:lnTo>
                <a:lnTo>
                  <a:pt x="297179" y="44196"/>
                </a:lnTo>
                <a:lnTo>
                  <a:pt x="120396" y="44196"/>
                </a:lnTo>
                <a:lnTo>
                  <a:pt x="115824" y="45593"/>
                </a:lnTo>
                <a:lnTo>
                  <a:pt x="99060" y="45593"/>
                </a:lnTo>
                <a:lnTo>
                  <a:pt x="92963" y="47117"/>
                </a:lnTo>
                <a:lnTo>
                  <a:pt x="73152" y="47117"/>
                </a:lnTo>
                <a:lnTo>
                  <a:pt x="68579" y="48641"/>
                </a:lnTo>
                <a:lnTo>
                  <a:pt x="57912" y="48641"/>
                </a:lnTo>
                <a:lnTo>
                  <a:pt x="53340" y="50165"/>
                </a:lnTo>
                <a:lnTo>
                  <a:pt x="42671" y="50165"/>
                </a:lnTo>
                <a:lnTo>
                  <a:pt x="39624" y="51816"/>
                </a:lnTo>
                <a:lnTo>
                  <a:pt x="28956" y="51816"/>
                </a:lnTo>
                <a:lnTo>
                  <a:pt x="25908" y="53340"/>
                </a:lnTo>
                <a:lnTo>
                  <a:pt x="21336" y="53340"/>
                </a:lnTo>
                <a:lnTo>
                  <a:pt x="19812" y="54864"/>
                </a:lnTo>
                <a:lnTo>
                  <a:pt x="18287" y="54864"/>
                </a:lnTo>
                <a:lnTo>
                  <a:pt x="15240" y="56388"/>
                </a:lnTo>
                <a:lnTo>
                  <a:pt x="10667" y="57785"/>
                </a:lnTo>
                <a:close/>
              </a:path>
              <a:path w="916305" h="57785">
                <a:moveTo>
                  <a:pt x="353567" y="38100"/>
                </a:moveTo>
                <a:lnTo>
                  <a:pt x="355092" y="36449"/>
                </a:lnTo>
                <a:lnTo>
                  <a:pt x="358140" y="36449"/>
                </a:lnTo>
                <a:lnTo>
                  <a:pt x="353567" y="38100"/>
                </a:lnTo>
                <a:close/>
              </a:path>
              <a:path w="916305" h="57785">
                <a:moveTo>
                  <a:pt x="403860" y="38100"/>
                </a:moveTo>
                <a:lnTo>
                  <a:pt x="396240" y="38100"/>
                </a:lnTo>
                <a:lnTo>
                  <a:pt x="391667" y="36449"/>
                </a:lnTo>
                <a:lnTo>
                  <a:pt x="409956" y="36449"/>
                </a:lnTo>
                <a:lnTo>
                  <a:pt x="403860" y="38100"/>
                </a:lnTo>
                <a:close/>
              </a:path>
              <a:path w="916305" h="57785">
                <a:moveTo>
                  <a:pt x="437387" y="39624"/>
                </a:moveTo>
                <a:lnTo>
                  <a:pt x="431292" y="39624"/>
                </a:lnTo>
                <a:lnTo>
                  <a:pt x="429767" y="38100"/>
                </a:lnTo>
                <a:lnTo>
                  <a:pt x="438912" y="38100"/>
                </a:lnTo>
                <a:lnTo>
                  <a:pt x="437387" y="39624"/>
                </a:lnTo>
                <a:close/>
              </a:path>
              <a:path w="916305" h="57785">
                <a:moveTo>
                  <a:pt x="501396" y="39624"/>
                </a:moveTo>
                <a:lnTo>
                  <a:pt x="495300" y="38100"/>
                </a:lnTo>
                <a:lnTo>
                  <a:pt x="501396" y="38100"/>
                </a:lnTo>
                <a:lnTo>
                  <a:pt x="501396" y="39624"/>
                </a:lnTo>
                <a:close/>
              </a:path>
              <a:path w="916305" h="57785">
                <a:moveTo>
                  <a:pt x="742188" y="41148"/>
                </a:moveTo>
                <a:lnTo>
                  <a:pt x="513587" y="41148"/>
                </a:lnTo>
                <a:lnTo>
                  <a:pt x="512063" y="39624"/>
                </a:lnTo>
                <a:lnTo>
                  <a:pt x="751332" y="39624"/>
                </a:lnTo>
                <a:lnTo>
                  <a:pt x="742188" y="41148"/>
                </a:lnTo>
                <a:close/>
              </a:path>
              <a:path w="916305" h="57785">
                <a:moveTo>
                  <a:pt x="667512" y="45593"/>
                </a:moveTo>
                <a:lnTo>
                  <a:pt x="548640" y="45593"/>
                </a:lnTo>
                <a:lnTo>
                  <a:pt x="542544" y="44196"/>
                </a:lnTo>
                <a:lnTo>
                  <a:pt x="534924" y="42672"/>
                </a:lnTo>
                <a:lnTo>
                  <a:pt x="528828" y="41148"/>
                </a:lnTo>
                <a:lnTo>
                  <a:pt x="733044" y="41148"/>
                </a:lnTo>
                <a:lnTo>
                  <a:pt x="723900" y="42672"/>
                </a:lnTo>
                <a:lnTo>
                  <a:pt x="722375" y="42672"/>
                </a:lnTo>
                <a:lnTo>
                  <a:pt x="713232" y="44196"/>
                </a:lnTo>
                <a:lnTo>
                  <a:pt x="673608" y="44196"/>
                </a:lnTo>
                <a:lnTo>
                  <a:pt x="667512" y="45593"/>
                </a:lnTo>
                <a:close/>
              </a:path>
              <a:path w="916305" h="57785">
                <a:moveTo>
                  <a:pt x="301752" y="44196"/>
                </a:moveTo>
                <a:lnTo>
                  <a:pt x="303275" y="42672"/>
                </a:lnTo>
                <a:lnTo>
                  <a:pt x="306324" y="42672"/>
                </a:lnTo>
                <a:lnTo>
                  <a:pt x="301752" y="44196"/>
                </a:lnTo>
                <a:close/>
              </a:path>
              <a:path w="916305" h="57785">
                <a:moveTo>
                  <a:pt x="143256" y="45593"/>
                </a:moveTo>
                <a:lnTo>
                  <a:pt x="138683" y="44196"/>
                </a:lnTo>
                <a:lnTo>
                  <a:pt x="143256" y="44196"/>
                </a:lnTo>
                <a:lnTo>
                  <a:pt x="143256" y="45593"/>
                </a:lnTo>
                <a:close/>
              </a:path>
              <a:path w="916305" h="57785">
                <a:moveTo>
                  <a:pt x="268224" y="47117"/>
                </a:moveTo>
                <a:lnTo>
                  <a:pt x="153924" y="47117"/>
                </a:lnTo>
                <a:lnTo>
                  <a:pt x="149352" y="45593"/>
                </a:lnTo>
                <a:lnTo>
                  <a:pt x="143256" y="44196"/>
                </a:lnTo>
                <a:lnTo>
                  <a:pt x="295656" y="44196"/>
                </a:lnTo>
                <a:lnTo>
                  <a:pt x="291083" y="45593"/>
                </a:lnTo>
                <a:lnTo>
                  <a:pt x="272796" y="45593"/>
                </a:lnTo>
                <a:lnTo>
                  <a:pt x="268224" y="47117"/>
                </a:lnTo>
                <a:close/>
              </a:path>
              <a:path w="916305" h="57785">
                <a:moveTo>
                  <a:pt x="696467" y="45593"/>
                </a:moveTo>
                <a:lnTo>
                  <a:pt x="687324" y="45593"/>
                </a:lnTo>
                <a:lnTo>
                  <a:pt x="679704" y="44196"/>
                </a:lnTo>
                <a:lnTo>
                  <a:pt x="705612" y="44196"/>
                </a:lnTo>
                <a:lnTo>
                  <a:pt x="696467" y="45593"/>
                </a:lnTo>
                <a:close/>
              </a:path>
              <a:path w="916305" h="57785">
                <a:moveTo>
                  <a:pt x="605028" y="47117"/>
                </a:moveTo>
                <a:lnTo>
                  <a:pt x="569975" y="47117"/>
                </a:lnTo>
                <a:lnTo>
                  <a:pt x="562356" y="45593"/>
                </a:lnTo>
                <a:lnTo>
                  <a:pt x="611124" y="45593"/>
                </a:lnTo>
                <a:lnTo>
                  <a:pt x="605028" y="47117"/>
                </a:lnTo>
                <a:close/>
              </a:path>
              <a:path w="916305" h="57785">
                <a:moveTo>
                  <a:pt x="234696" y="48641"/>
                </a:moveTo>
                <a:lnTo>
                  <a:pt x="187452" y="48641"/>
                </a:lnTo>
                <a:lnTo>
                  <a:pt x="182879" y="47117"/>
                </a:lnTo>
                <a:lnTo>
                  <a:pt x="240791" y="47117"/>
                </a:lnTo>
                <a:lnTo>
                  <a:pt x="234696" y="486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7"/>
          <p:cNvSpPr/>
          <p:nvPr/>
        </p:nvSpPr>
        <p:spPr>
          <a:xfrm>
            <a:off x="832104" y="3081527"/>
            <a:ext cx="410209" cy="452120"/>
          </a:xfrm>
          <a:custGeom>
            <a:avLst/>
            <a:gdLst/>
            <a:ahLst/>
            <a:cxnLst/>
            <a:rect l="l" t="t" r="r" b="b"/>
            <a:pathLst>
              <a:path w="410209" h="452120">
                <a:moveTo>
                  <a:pt x="221741" y="275590"/>
                </a:moveTo>
                <a:lnTo>
                  <a:pt x="193547" y="275590"/>
                </a:lnTo>
                <a:lnTo>
                  <a:pt x="198120" y="264160"/>
                </a:lnTo>
                <a:lnTo>
                  <a:pt x="204216" y="254000"/>
                </a:lnTo>
                <a:lnTo>
                  <a:pt x="210312" y="241300"/>
                </a:lnTo>
                <a:lnTo>
                  <a:pt x="210312" y="240030"/>
                </a:lnTo>
                <a:lnTo>
                  <a:pt x="217931" y="228600"/>
                </a:lnTo>
                <a:lnTo>
                  <a:pt x="224027" y="215900"/>
                </a:lnTo>
                <a:lnTo>
                  <a:pt x="231647" y="201930"/>
                </a:lnTo>
                <a:lnTo>
                  <a:pt x="240791" y="187960"/>
                </a:lnTo>
                <a:lnTo>
                  <a:pt x="248412" y="175260"/>
                </a:lnTo>
                <a:lnTo>
                  <a:pt x="269747" y="144780"/>
                </a:lnTo>
                <a:lnTo>
                  <a:pt x="269747" y="142240"/>
                </a:lnTo>
                <a:lnTo>
                  <a:pt x="281939" y="127000"/>
                </a:lnTo>
                <a:lnTo>
                  <a:pt x="295656" y="110490"/>
                </a:lnTo>
                <a:lnTo>
                  <a:pt x="310895" y="93980"/>
                </a:lnTo>
                <a:lnTo>
                  <a:pt x="326135" y="76200"/>
                </a:lnTo>
                <a:lnTo>
                  <a:pt x="342900" y="57150"/>
                </a:lnTo>
                <a:lnTo>
                  <a:pt x="358139" y="39370"/>
                </a:lnTo>
                <a:lnTo>
                  <a:pt x="359664" y="38100"/>
                </a:lnTo>
                <a:lnTo>
                  <a:pt x="377952" y="20320"/>
                </a:lnTo>
                <a:lnTo>
                  <a:pt x="377952" y="19050"/>
                </a:lnTo>
                <a:lnTo>
                  <a:pt x="400812" y="0"/>
                </a:lnTo>
                <a:lnTo>
                  <a:pt x="403859" y="0"/>
                </a:lnTo>
                <a:lnTo>
                  <a:pt x="406908" y="2540"/>
                </a:lnTo>
                <a:lnTo>
                  <a:pt x="409955" y="3810"/>
                </a:lnTo>
                <a:lnTo>
                  <a:pt x="409955" y="8890"/>
                </a:lnTo>
                <a:lnTo>
                  <a:pt x="408432" y="11430"/>
                </a:lnTo>
                <a:lnTo>
                  <a:pt x="393191" y="33020"/>
                </a:lnTo>
                <a:lnTo>
                  <a:pt x="379475" y="54610"/>
                </a:lnTo>
                <a:lnTo>
                  <a:pt x="377952" y="55880"/>
                </a:lnTo>
                <a:lnTo>
                  <a:pt x="362712" y="73660"/>
                </a:lnTo>
                <a:lnTo>
                  <a:pt x="345948" y="92710"/>
                </a:lnTo>
                <a:lnTo>
                  <a:pt x="330708" y="110490"/>
                </a:lnTo>
                <a:lnTo>
                  <a:pt x="330708" y="111760"/>
                </a:lnTo>
                <a:lnTo>
                  <a:pt x="315468" y="129540"/>
                </a:lnTo>
                <a:lnTo>
                  <a:pt x="301752" y="144780"/>
                </a:lnTo>
                <a:lnTo>
                  <a:pt x="303275" y="144780"/>
                </a:lnTo>
                <a:lnTo>
                  <a:pt x="293115" y="157480"/>
                </a:lnTo>
                <a:lnTo>
                  <a:pt x="291083" y="157480"/>
                </a:lnTo>
                <a:lnTo>
                  <a:pt x="272795" y="187960"/>
                </a:lnTo>
                <a:lnTo>
                  <a:pt x="271271" y="187960"/>
                </a:lnTo>
                <a:lnTo>
                  <a:pt x="246887" y="228600"/>
                </a:lnTo>
                <a:lnTo>
                  <a:pt x="240791" y="240030"/>
                </a:lnTo>
                <a:lnTo>
                  <a:pt x="240791" y="241300"/>
                </a:lnTo>
                <a:lnTo>
                  <a:pt x="233933" y="252730"/>
                </a:lnTo>
                <a:lnTo>
                  <a:pt x="233171" y="252730"/>
                </a:lnTo>
                <a:lnTo>
                  <a:pt x="228600" y="264160"/>
                </a:lnTo>
                <a:lnTo>
                  <a:pt x="221741" y="275590"/>
                </a:lnTo>
                <a:close/>
              </a:path>
              <a:path w="410209" h="452120">
                <a:moveTo>
                  <a:pt x="291083" y="160020"/>
                </a:moveTo>
                <a:lnTo>
                  <a:pt x="291083" y="157480"/>
                </a:lnTo>
                <a:lnTo>
                  <a:pt x="293115" y="157480"/>
                </a:lnTo>
                <a:lnTo>
                  <a:pt x="291083" y="160020"/>
                </a:lnTo>
                <a:close/>
              </a:path>
              <a:path w="410209" h="452120">
                <a:moveTo>
                  <a:pt x="271271" y="190500"/>
                </a:moveTo>
                <a:lnTo>
                  <a:pt x="271271" y="187960"/>
                </a:lnTo>
                <a:lnTo>
                  <a:pt x="272795" y="187960"/>
                </a:lnTo>
                <a:lnTo>
                  <a:pt x="271271" y="190500"/>
                </a:lnTo>
                <a:close/>
              </a:path>
              <a:path w="410209" h="452120">
                <a:moveTo>
                  <a:pt x="233171" y="254000"/>
                </a:moveTo>
                <a:lnTo>
                  <a:pt x="233171" y="252730"/>
                </a:lnTo>
                <a:lnTo>
                  <a:pt x="233933" y="252730"/>
                </a:lnTo>
                <a:lnTo>
                  <a:pt x="233171" y="254000"/>
                </a:lnTo>
                <a:close/>
              </a:path>
              <a:path w="410209" h="452120">
                <a:moveTo>
                  <a:pt x="176783" y="302260"/>
                </a:moveTo>
                <a:lnTo>
                  <a:pt x="181356" y="293370"/>
                </a:lnTo>
                <a:lnTo>
                  <a:pt x="182879" y="292100"/>
                </a:lnTo>
                <a:lnTo>
                  <a:pt x="187452" y="283210"/>
                </a:lnTo>
                <a:lnTo>
                  <a:pt x="193547" y="274320"/>
                </a:lnTo>
                <a:lnTo>
                  <a:pt x="193547" y="275590"/>
                </a:lnTo>
                <a:lnTo>
                  <a:pt x="221741" y="275590"/>
                </a:lnTo>
                <a:lnTo>
                  <a:pt x="220979" y="276860"/>
                </a:lnTo>
                <a:lnTo>
                  <a:pt x="216408" y="285750"/>
                </a:lnTo>
                <a:lnTo>
                  <a:pt x="216408" y="287020"/>
                </a:lnTo>
                <a:lnTo>
                  <a:pt x="210312" y="297180"/>
                </a:lnTo>
                <a:lnTo>
                  <a:pt x="208352" y="300990"/>
                </a:lnTo>
                <a:lnTo>
                  <a:pt x="178308" y="300990"/>
                </a:lnTo>
                <a:lnTo>
                  <a:pt x="176783" y="302260"/>
                </a:lnTo>
                <a:close/>
              </a:path>
              <a:path w="410209" h="452120">
                <a:moveTo>
                  <a:pt x="195071" y="322580"/>
                </a:moveTo>
                <a:lnTo>
                  <a:pt x="166116" y="322580"/>
                </a:lnTo>
                <a:lnTo>
                  <a:pt x="172212" y="309880"/>
                </a:lnTo>
                <a:lnTo>
                  <a:pt x="173735" y="308610"/>
                </a:lnTo>
                <a:lnTo>
                  <a:pt x="178308" y="300990"/>
                </a:lnTo>
                <a:lnTo>
                  <a:pt x="208352" y="300990"/>
                </a:lnTo>
                <a:lnTo>
                  <a:pt x="206393" y="304800"/>
                </a:lnTo>
                <a:lnTo>
                  <a:pt x="205739" y="304800"/>
                </a:lnTo>
                <a:lnTo>
                  <a:pt x="201168" y="313690"/>
                </a:lnTo>
                <a:lnTo>
                  <a:pt x="199643" y="314960"/>
                </a:lnTo>
                <a:lnTo>
                  <a:pt x="195071" y="322580"/>
                </a:lnTo>
                <a:close/>
              </a:path>
              <a:path w="410209" h="452120">
                <a:moveTo>
                  <a:pt x="205739" y="306070"/>
                </a:moveTo>
                <a:lnTo>
                  <a:pt x="205739" y="304800"/>
                </a:lnTo>
                <a:lnTo>
                  <a:pt x="206393" y="304800"/>
                </a:lnTo>
                <a:lnTo>
                  <a:pt x="205739" y="306070"/>
                </a:lnTo>
                <a:close/>
              </a:path>
              <a:path w="410209" h="452120">
                <a:moveTo>
                  <a:pt x="187451" y="337820"/>
                </a:moveTo>
                <a:lnTo>
                  <a:pt x="156971" y="337820"/>
                </a:lnTo>
                <a:lnTo>
                  <a:pt x="163068" y="328930"/>
                </a:lnTo>
                <a:lnTo>
                  <a:pt x="161543" y="328930"/>
                </a:lnTo>
                <a:lnTo>
                  <a:pt x="164591" y="322580"/>
                </a:lnTo>
                <a:lnTo>
                  <a:pt x="196595" y="322580"/>
                </a:lnTo>
                <a:lnTo>
                  <a:pt x="192023" y="328930"/>
                </a:lnTo>
                <a:lnTo>
                  <a:pt x="192023" y="330200"/>
                </a:lnTo>
                <a:lnTo>
                  <a:pt x="187452" y="336550"/>
                </a:lnTo>
                <a:lnTo>
                  <a:pt x="188213" y="336550"/>
                </a:lnTo>
                <a:lnTo>
                  <a:pt x="187451" y="337820"/>
                </a:lnTo>
                <a:close/>
              </a:path>
              <a:path w="410209" h="452120">
                <a:moveTo>
                  <a:pt x="188213" y="336550"/>
                </a:moveTo>
                <a:lnTo>
                  <a:pt x="187452" y="336550"/>
                </a:lnTo>
                <a:lnTo>
                  <a:pt x="188975" y="335280"/>
                </a:lnTo>
                <a:lnTo>
                  <a:pt x="188213" y="336550"/>
                </a:lnTo>
                <a:close/>
              </a:path>
              <a:path w="410209" h="452120">
                <a:moveTo>
                  <a:pt x="180920" y="347980"/>
                </a:moveTo>
                <a:lnTo>
                  <a:pt x="149352" y="347980"/>
                </a:lnTo>
                <a:lnTo>
                  <a:pt x="150875" y="345440"/>
                </a:lnTo>
                <a:lnTo>
                  <a:pt x="152400" y="344170"/>
                </a:lnTo>
                <a:lnTo>
                  <a:pt x="153923" y="339090"/>
                </a:lnTo>
                <a:lnTo>
                  <a:pt x="155447" y="339090"/>
                </a:lnTo>
                <a:lnTo>
                  <a:pt x="156971" y="336550"/>
                </a:lnTo>
                <a:lnTo>
                  <a:pt x="156971" y="337820"/>
                </a:lnTo>
                <a:lnTo>
                  <a:pt x="187451" y="337820"/>
                </a:lnTo>
                <a:lnTo>
                  <a:pt x="184404" y="342900"/>
                </a:lnTo>
                <a:lnTo>
                  <a:pt x="180920" y="347980"/>
                </a:lnTo>
                <a:close/>
              </a:path>
              <a:path w="410209" h="452120">
                <a:moveTo>
                  <a:pt x="175869" y="355600"/>
                </a:moveTo>
                <a:lnTo>
                  <a:pt x="144779" y="355600"/>
                </a:lnTo>
                <a:lnTo>
                  <a:pt x="146304" y="351790"/>
                </a:lnTo>
                <a:lnTo>
                  <a:pt x="147827" y="350520"/>
                </a:lnTo>
                <a:lnTo>
                  <a:pt x="149352" y="346710"/>
                </a:lnTo>
                <a:lnTo>
                  <a:pt x="149352" y="347980"/>
                </a:lnTo>
                <a:lnTo>
                  <a:pt x="180920" y="347980"/>
                </a:lnTo>
                <a:lnTo>
                  <a:pt x="178308" y="351790"/>
                </a:lnTo>
                <a:lnTo>
                  <a:pt x="178308" y="353060"/>
                </a:lnTo>
                <a:lnTo>
                  <a:pt x="175869" y="355600"/>
                </a:lnTo>
                <a:close/>
              </a:path>
              <a:path w="410209" h="452120">
                <a:moveTo>
                  <a:pt x="156971" y="384810"/>
                </a:moveTo>
                <a:lnTo>
                  <a:pt x="126491" y="384810"/>
                </a:lnTo>
                <a:lnTo>
                  <a:pt x="128016" y="382270"/>
                </a:lnTo>
                <a:lnTo>
                  <a:pt x="128016" y="381000"/>
                </a:lnTo>
                <a:lnTo>
                  <a:pt x="131064" y="377190"/>
                </a:lnTo>
                <a:lnTo>
                  <a:pt x="137160" y="365760"/>
                </a:lnTo>
                <a:lnTo>
                  <a:pt x="138683" y="365760"/>
                </a:lnTo>
                <a:lnTo>
                  <a:pt x="140208" y="361950"/>
                </a:lnTo>
                <a:lnTo>
                  <a:pt x="141731" y="360680"/>
                </a:lnTo>
                <a:lnTo>
                  <a:pt x="144779" y="354330"/>
                </a:lnTo>
                <a:lnTo>
                  <a:pt x="144779" y="355600"/>
                </a:lnTo>
                <a:lnTo>
                  <a:pt x="175869" y="355600"/>
                </a:lnTo>
                <a:lnTo>
                  <a:pt x="172212" y="359410"/>
                </a:lnTo>
                <a:lnTo>
                  <a:pt x="173227" y="359410"/>
                </a:lnTo>
                <a:lnTo>
                  <a:pt x="172212" y="361950"/>
                </a:lnTo>
                <a:lnTo>
                  <a:pt x="167639" y="367030"/>
                </a:lnTo>
                <a:lnTo>
                  <a:pt x="168402" y="367030"/>
                </a:lnTo>
                <a:lnTo>
                  <a:pt x="167639" y="368300"/>
                </a:lnTo>
                <a:lnTo>
                  <a:pt x="166116" y="368300"/>
                </a:lnTo>
                <a:lnTo>
                  <a:pt x="164591" y="373380"/>
                </a:lnTo>
                <a:lnTo>
                  <a:pt x="161543" y="375920"/>
                </a:lnTo>
                <a:lnTo>
                  <a:pt x="162052" y="375920"/>
                </a:lnTo>
                <a:lnTo>
                  <a:pt x="161036" y="377190"/>
                </a:lnTo>
                <a:lnTo>
                  <a:pt x="160020" y="377190"/>
                </a:lnTo>
                <a:lnTo>
                  <a:pt x="158495" y="382270"/>
                </a:lnTo>
                <a:lnTo>
                  <a:pt x="156971" y="384810"/>
                </a:lnTo>
                <a:close/>
              </a:path>
              <a:path w="410209" h="452120">
                <a:moveTo>
                  <a:pt x="22860" y="406400"/>
                </a:moveTo>
                <a:lnTo>
                  <a:pt x="19812" y="403860"/>
                </a:lnTo>
                <a:lnTo>
                  <a:pt x="19812" y="401320"/>
                </a:lnTo>
                <a:lnTo>
                  <a:pt x="16764" y="398780"/>
                </a:lnTo>
                <a:lnTo>
                  <a:pt x="15239" y="396240"/>
                </a:lnTo>
                <a:lnTo>
                  <a:pt x="13716" y="396240"/>
                </a:lnTo>
                <a:lnTo>
                  <a:pt x="12191" y="392430"/>
                </a:lnTo>
                <a:lnTo>
                  <a:pt x="6095" y="386080"/>
                </a:lnTo>
                <a:lnTo>
                  <a:pt x="6095" y="384810"/>
                </a:lnTo>
                <a:lnTo>
                  <a:pt x="4571" y="381000"/>
                </a:lnTo>
                <a:lnTo>
                  <a:pt x="3047" y="378460"/>
                </a:lnTo>
                <a:lnTo>
                  <a:pt x="3047" y="375920"/>
                </a:lnTo>
                <a:lnTo>
                  <a:pt x="1523" y="373380"/>
                </a:lnTo>
                <a:lnTo>
                  <a:pt x="0" y="367030"/>
                </a:lnTo>
                <a:lnTo>
                  <a:pt x="3047" y="360680"/>
                </a:lnTo>
                <a:lnTo>
                  <a:pt x="9143" y="359410"/>
                </a:lnTo>
                <a:lnTo>
                  <a:pt x="15239" y="355600"/>
                </a:lnTo>
                <a:lnTo>
                  <a:pt x="21335" y="360680"/>
                </a:lnTo>
                <a:lnTo>
                  <a:pt x="22860" y="367030"/>
                </a:lnTo>
                <a:lnTo>
                  <a:pt x="24688" y="370840"/>
                </a:lnTo>
                <a:lnTo>
                  <a:pt x="24383" y="370840"/>
                </a:lnTo>
                <a:lnTo>
                  <a:pt x="25908" y="375920"/>
                </a:lnTo>
                <a:lnTo>
                  <a:pt x="32004" y="382270"/>
                </a:lnTo>
                <a:lnTo>
                  <a:pt x="33527" y="384810"/>
                </a:lnTo>
                <a:lnTo>
                  <a:pt x="35052" y="384810"/>
                </a:lnTo>
                <a:lnTo>
                  <a:pt x="36575" y="388620"/>
                </a:lnTo>
                <a:lnTo>
                  <a:pt x="38607" y="388620"/>
                </a:lnTo>
                <a:lnTo>
                  <a:pt x="39623" y="389890"/>
                </a:lnTo>
                <a:lnTo>
                  <a:pt x="39623" y="391160"/>
                </a:lnTo>
                <a:lnTo>
                  <a:pt x="42671" y="393700"/>
                </a:lnTo>
                <a:lnTo>
                  <a:pt x="44195" y="397510"/>
                </a:lnTo>
                <a:lnTo>
                  <a:pt x="47243" y="400050"/>
                </a:lnTo>
                <a:lnTo>
                  <a:pt x="48768" y="403860"/>
                </a:lnTo>
                <a:lnTo>
                  <a:pt x="49783" y="403860"/>
                </a:lnTo>
                <a:lnTo>
                  <a:pt x="50291" y="405130"/>
                </a:lnTo>
                <a:lnTo>
                  <a:pt x="22860" y="405130"/>
                </a:lnTo>
                <a:lnTo>
                  <a:pt x="22860" y="406400"/>
                </a:lnTo>
                <a:close/>
              </a:path>
              <a:path w="410209" h="452120">
                <a:moveTo>
                  <a:pt x="173227" y="359410"/>
                </a:moveTo>
                <a:lnTo>
                  <a:pt x="172212" y="359410"/>
                </a:lnTo>
                <a:lnTo>
                  <a:pt x="173735" y="358140"/>
                </a:lnTo>
                <a:lnTo>
                  <a:pt x="173227" y="359410"/>
                </a:lnTo>
                <a:close/>
              </a:path>
              <a:path w="410209" h="452120">
                <a:moveTo>
                  <a:pt x="168402" y="367030"/>
                </a:moveTo>
                <a:lnTo>
                  <a:pt x="167639" y="367030"/>
                </a:lnTo>
                <a:lnTo>
                  <a:pt x="169164" y="365760"/>
                </a:lnTo>
                <a:lnTo>
                  <a:pt x="168402" y="367030"/>
                </a:lnTo>
                <a:close/>
              </a:path>
              <a:path w="410209" h="452120">
                <a:moveTo>
                  <a:pt x="25908" y="373380"/>
                </a:moveTo>
                <a:lnTo>
                  <a:pt x="24383" y="370840"/>
                </a:lnTo>
                <a:lnTo>
                  <a:pt x="24688" y="370840"/>
                </a:lnTo>
                <a:lnTo>
                  <a:pt x="25908" y="373380"/>
                </a:lnTo>
                <a:close/>
              </a:path>
              <a:path w="410209" h="452120">
                <a:moveTo>
                  <a:pt x="27431" y="377190"/>
                </a:moveTo>
                <a:lnTo>
                  <a:pt x="25908" y="375920"/>
                </a:lnTo>
                <a:lnTo>
                  <a:pt x="25908" y="374650"/>
                </a:lnTo>
                <a:lnTo>
                  <a:pt x="27431" y="377190"/>
                </a:lnTo>
                <a:close/>
              </a:path>
              <a:path w="410209" h="452120">
                <a:moveTo>
                  <a:pt x="162052" y="375920"/>
                </a:moveTo>
                <a:lnTo>
                  <a:pt x="161543" y="375920"/>
                </a:lnTo>
                <a:lnTo>
                  <a:pt x="163068" y="374650"/>
                </a:lnTo>
                <a:lnTo>
                  <a:pt x="162052" y="375920"/>
                </a:lnTo>
                <a:close/>
              </a:path>
              <a:path w="410209" h="452120">
                <a:moveTo>
                  <a:pt x="160020" y="378460"/>
                </a:moveTo>
                <a:lnTo>
                  <a:pt x="160020" y="377190"/>
                </a:lnTo>
                <a:lnTo>
                  <a:pt x="161036" y="377190"/>
                </a:lnTo>
                <a:lnTo>
                  <a:pt x="160020" y="378460"/>
                </a:lnTo>
                <a:close/>
              </a:path>
              <a:path w="410209" h="452120">
                <a:moveTo>
                  <a:pt x="153161" y="388620"/>
                </a:moveTo>
                <a:lnTo>
                  <a:pt x="123443" y="388620"/>
                </a:lnTo>
                <a:lnTo>
                  <a:pt x="124968" y="384810"/>
                </a:lnTo>
                <a:lnTo>
                  <a:pt x="155447" y="384810"/>
                </a:lnTo>
                <a:lnTo>
                  <a:pt x="154939" y="386080"/>
                </a:lnTo>
                <a:lnTo>
                  <a:pt x="153923" y="386080"/>
                </a:lnTo>
                <a:lnTo>
                  <a:pt x="153161" y="388620"/>
                </a:lnTo>
                <a:close/>
              </a:path>
              <a:path w="410209" h="452120">
                <a:moveTo>
                  <a:pt x="38607" y="388620"/>
                </a:moveTo>
                <a:lnTo>
                  <a:pt x="36575" y="388620"/>
                </a:lnTo>
                <a:lnTo>
                  <a:pt x="36575" y="386080"/>
                </a:lnTo>
                <a:lnTo>
                  <a:pt x="38607" y="388620"/>
                </a:lnTo>
                <a:close/>
              </a:path>
              <a:path w="410209" h="452120">
                <a:moveTo>
                  <a:pt x="112775" y="401320"/>
                </a:moveTo>
                <a:lnTo>
                  <a:pt x="114300" y="398780"/>
                </a:lnTo>
                <a:lnTo>
                  <a:pt x="118871" y="393700"/>
                </a:lnTo>
                <a:lnTo>
                  <a:pt x="120395" y="391160"/>
                </a:lnTo>
                <a:lnTo>
                  <a:pt x="121920" y="389890"/>
                </a:lnTo>
                <a:lnTo>
                  <a:pt x="123443" y="386080"/>
                </a:lnTo>
                <a:lnTo>
                  <a:pt x="123443" y="388620"/>
                </a:lnTo>
                <a:lnTo>
                  <a:pt x="153161" y="388620"/>
                </a:lnTo>
                <a:lnTo>
                  <a:pt x="152400" y="391160"/>
                </a:lnTo>
                <a:lnTo>
                  <a:pt x="149352" y="393700"/>
                </a:lnTo>
                <a:lnTo>
                  <a:pt x="150494" y="393700"/>
                </a:lnTo>
                <a:lnTo>
                  <a:pt x="149352" y="397510"/>
                </a:lnTo>
                <a:lnTo>
                  <a:pt x="147828" y="398780"/>
                </a:lnTo>
                <a:lnTo>
                  <a:pt x="115823" y="398780"/>
                </a:lnTo>
                <a:lnTo>
                  <a:pt x="112775" y="401320"/>
                </a:lnTo>
                <a:close/>
              </a:path>
              <a:path w="410209" h="452120">
                <a:moveTo>
                  <a:pt x="153923" y="388620"/>
                </a:moveTo>
                <a:lnTo>
                  <a:pt x="153923" y="386080"/>
                </a:lnTo>
                <a:lnTo>
                  <a:pt x="154939" y="386080"/>
                </a:lnTo>
                <a:lnTo>
                  <a:pt x="153923" y="388620"/>
                </a:lnTo>
                <a:close/>
              </a:path>
              <a:path w="410209" h="452120">
                <a:moveTo>
                  <a:pt x="150875" y="392430"/>
                </a:moveTo>
                <a:close/>
              </a:path>
              <a:path w="410209" h="452120">
                <a:moveTo>
                  <a:pt x="150494" y="393700"/>
                </a:moveTo>
                <a:lnTo>
                  <a:pt x="149352" y="393700"/>
                </a:lnTo>
                <a:lnTo>
                  <a:pt x="150875" y="392430"/>
                </a:lnTo>
                <a:lnTo>
                  <a:pt x="150494" y="393700"/>
                </a:lnTo>
                <a:close/>
              </a:path>
              <a:path w="410209" h="452120">
                <a:moveTo>
                  <a:pt x="109727" y="406400"/>
                </a:moveTo>
                <a:lnTo>
                  <a:pt x="111252" y="403860"/>
                </a:lnTo>
                <a:lnTo>
                  <a:pt x="115823" y="398780"/>
                </a:lnTo>
                <a:lnTo>
                  <a:pt x="147828" y="398780"/>
                </a:lnTo>
                <a:lnTo>
                  <a:pt x="146304" y="400050"/>
                </a:lnTo>
                <a:lnTo>
                  <a:pt x="145795" y="401320"/>
                </a:lnTo>
                <a:lnTo>
                  <a:pt x="144779" y="401320"/>
                </a:lnTo>
                <a:lnTo>
                  <a:pt x="143256" y="405130"/>
                </a:lnTo>
                <a:lnTo>
                  <a:pt x="111252" y="405130"/>
                </a:lnTo>
                <a:lnTo>
                  <a:pt x="109727" y="406400"/>
                </a:lnTo>
                <a:close/>
              </a:path>
              <a:path w="410209" h="452120">
                <a:moveTo>
                  <a:pt x="49783" y="403860"/>
                </a:moveTo>
                <a:lnTo>
                  <a:pt x="48768" y="403860"/>
                </a:lnTo>
                <a:lnTo>
                  <a:pt x="48768" y="401320"/>
                </a:lnTo>
                <a:lnTo>
                  <a:pt x="49783" y="403860"/>
                </a:lnTo>
                <a:close/>
              </a:path>
              <a:path w="410209" h="452120">
                <a:moveTo>
                  <a:pt x="144779" y="403860"/>
                </a:moveTo>
                <a:lnTo>
                  <a:pt x="144779" y="401320"/>
                </a:lnTo>
                <a:lnTo>
                  <a:pt x="145795" y="401320"/>
                </a:lnTo>
                <a:lnTo>
                  <a:pt x="144779" y="403860"/>
                </a:lnTo>
                <a:close/>
              </a:path>
              <a:path w="410209" h="452120">
                <a:moveTo>
                  <a:pt x="28956" y="414020"/>
                </a:moveTo>
                <a:lnTo>
                  <a:pt x="27431" y="411480"/>
                </a:lnTo>
                <a:lnTo>
                  <a:pt x="24383" y="407670"/>
                </a:lnTo>
                <a:lnTo>
                  <a:pt x="22860" y="405130"/>
                </a:lnTo>
                <a:lnTo>
                  <a:pt x="51816" y="405130"/>
                </a:lnTo>
                <a:lnTo>
                  <a:pt x="54864" y="411480"/>
                </a:lnTo>
                <a:lnTo>
                  <a:pt x="56896" y="411480"/>
                </a:lnTo>
                <a:lnTo>
                  <a:pt x="57912" y="412750"/>
                </a:lnTo>
                <a:lnTo>
                  <a:pt x="28956" y="412750"/>
                </a:lnTo>
                <a:lnTo>
                  <a:pt x="28956" y="414020"/>
                </a:lnTo>
                <a:close/>
              </a:path>
              <a:path w="410209" h="452120">
                <a:moveTo>
                  <a:pt x="135636" y="414020"/>
                </a:moveTo>
                <a:lnTo>
                  <a:pt x="106679" y="414020"/>
                </a:lnTo>
                <a:lnTo>
                  <a:pt x="106679" y="411480"/>
                </a:lnTo>
                <a:lnTo>
                  <a:pt x="109727" y="406400"/>
                </a:lnTo>
                <a:lnTo>
                  <a:pt x="111252" y="405130"/>
                </a:lnTo>
                <a:lnTo>
                  <a:pt x="141731" y="405130"/>
                </a:lnTo>
                <a:lnTo>
                  <a:pt x="140969" y="406400"/>
                </a:lnTo>
                <a:lnTo>
                  <a:pt x="140208" y="406400"/>
                </a:lnTo>
                <a:lnTo>
                  <a:pt x="138988" y="408940"/>
                </a:lnTo>
                <a:lnTo>
                  <a:pt x="138683" y="408940"/>
                </a:lnTo>
                <a:lnTo>
                  <a:pt x="137160" y="412750"/>
                </a:lnTo>
                <a:lnTo>
                  <a:pt x="135636" y="414020"/>
                </a:lnTo>
                <a:close/>
              </a:path>
              <a:path w="410209" h="452120">
                <a:moveTo>
                  <a:pt x="140208" y="407670"/>
                </a:moveTo>
                <a:lnTo>
                  <a:pt x="140208" y="406400"/>
                </a:lnTo>
                <a:lnTo>
                  <a:pt x="140969" y="406400"/>
                </a:lnTo>
                <a:lnTo>
                  <a:pt x="140208" y="407670"/>
                </a:lnTo>
                <a:close/>
              </a:path>
              <a:path w="410209" h="452120">
                <a:moveTo>
                  <a:pt x="56896" y="411480"/>
                </a:moveTo>
                <a:lnTo>
                  <a:pt x="54864" y="411480"/>
                </a:lnTo>
                <a:lnTo>
                  <a:pt x="54864" y="408940"/>
                </a:lnTo>
                <a:lnTo>
                  <a:pt x="56896" y="411480"/>
                </a:lnTo>
                <a:close/>
              </a:path>
              <a:path w="410209" h="452120">
                <a:moveTo>
                  <a:pt x="137160" y="412750"/>
                </a:moveTo>
                <a:lnTo>
                  <a:pt x="138683" y="408940"/>
                </a:lnTo>
                <a:lnTo>
                  <a:pt x="138988" y="408940"/>
                </a:lnTo>
                <a:lnTo>
                  <a:pt x="137160" y="412750"/>
                </a:lnTo>
                <a:close/>
              </a:path>
              <a:path w="410209" h="452120">
                <a:moveTo>
                  <a:pt x="71627" y="424180"/>
                </a:moveTo>
                <a:lnTo>
                  <a:pt x="36575" y="424180"/>
                </a:lnTo>
                <a:lnTo>
                  <a:pt x="35052" y="421640"/>
                </a:lnTo>
                <a:lnTo>
                  <a:pt x="32004" y="419100"/>
                </a:lnTo>
                <a:lnTo>
                  <a:pt x="33527" y="419100"/>
                </a:lnTo>
                <a:lnTo>
                  <a:pt x="30479" y="416560"/>
                </a:lnTo>
                <a:lnTo>
                  <a:pt x="30479" y="415290"/>
                </a:lnTo>
                <a:lnTo>
                  <a:pt x="28956" y="412750"/>
                </a:lnTo>
                <a:lnTo>
                  <a:pt x="56387" y="412750"/>
                </a:lnTo>
                <a:lnTo>
                  <a:pt x="59435" y="415290"/>
                </a:lnTo>
                <a:lnTo>
                  <a:pt x="60960" y="415290"/>
                </a:lnTo>
                <a:lnTo>
                  <a:pt x="65836" y="420370"/>
                </a:lnTo>
                <a:lnTo>
                  <a:pt x="65531" y="420370"/>
                </a:lnTo>
                <a:lnTo>
                  <a:pt x="68579" y="422910"/>
                </a:lnTo>
                <a:lnTo>
                  <a:pt x="71627" y="424180"/>
                </a:lnTo>
                <a:close/>
              </a:path>
              <a:path w="410209" h="452120">
                <a:moveTo>
                  <a:pt x="134112" y="415290"/>
                </a:moveTo>
                <a:lnTo>
                  <a:pt x="105156" y="415290"/>
                </a:lnTo>
                <a:lnTo>
                  <a:pt x="106679" y="412750"/>
                </a:lnTo>
                <a:lnTo>
                  <a:pt x="106679" y="414020"/>
                </a:lnTo>
                <a:lnTo>
                  <a:pt x="135636" y="414020"/>
                </a:lnTo>
                <a:lnTo>
                  <a:pt x="134112" y="415290"/>
                </a:lnTo>
                <a:close/>
              </a:path>
              <a:path w="410209" h="452120">
                <a:moveTo>
                  <a:pt x="60960" y="415290"/>
                </a:moveTo>
                <a:lnTo>
                  <a:pt x="59435" y="415290"/>
                </a:lnTo>
                <a:lnTo>
                  <a:pt x="57912" y="414020"/>
                </a:lnTo>
                <a:lnTo>
                  <a:pt x="60960" y="415290"/>
                </a:lnTo>
                <a:close/>
              </a:path>
              <a:path w="410209" h="452120">
                <a:moveTo>
                  <a:pt x="129539" y="421640"/>
                </a:moveTo>
                <a:lnTo>
                  <a:pt x="99060" y="421640"/>
                </a:lnTo>
                <a:lnTo>
                  <a:pt x="105156" y="416560"/>
                </a:lnTo>
                <a:lnTo>
                  <a:pt x="103631" y="416560"/>
                </a:lnTo>
                <a:lnTo>
                  <a:pt x="105156" y="414020"/>
                </a:lnTo>
                <a:lnTo>
                  <a:pt x="105156" y="415290"/>
                </a:lnTo>
                <a:lnTo>
                  <a:pt x="134112" y="415290"/>
                </a:lnTo>
                <a:lnTo>
                  <a:pt x="132587" y="419100"/>
                </a:lnTo>
                <a:lnTo>
                  <a:pt x="129539" y="421640"/>
                </a:lnTo>
                <a:close/>
              </a:path>
              <a:path w="410209" h="452120">
                <a:moveTo>
                  <a:pt x="67056" y="421640"/>
                </a:moveTo>
                <a:lnTo>
                  <a:pt x="65531" y="420370"/>
                </a:lnTo>
                <a:lnTo>
                  <a:pt x="65836" y="420370"/>
                </a:lnTo>
                <a:lnTo>
                  <a:pt x="67056" y="421640"/>
                </a:lnTo>
                <a:close/>
              </a:path>
              <a:path w="410209" h="452120">
                <a:moveTo>
                  <a:pt x="127507" y="427990"/>
                </a:moveTo>
                <a:lnTo>
                  <a:pt x="85343" y="427990"/>
                </a:lnTo>
                <a:lnTo>
                  <a:pt x="88391" y="426720"/>
                </a:lnTo>
                <a:lnTo>
                  <a:pt x="89916" y="426720"/>
                </a:lnTo>
                <a:lnTo>
                  <a:pt x="92964" y="424180"/>
                </a:lnTo>
                <a:lnTo>
                  <a:pt x="94487" y="424180"/>
                </a:lnTo>
                <a:lnTo>
                  <a:pt x="97535" y="422910"/>
                </a:lnTo>
                <a:lnTo>
                  <a:pt x="100583" y="420370"/>
                </a:lnTo>
                <a:lnTo>
                  <a:pt x="99060" y="421640"/>
                </a:lnTo>
                <a:lnTo>
                  <a:pt x="129539" y="421640"/>
                </a:lnTo>
                <a:lnTo>
                  <a:pt x="129539" y="422910"/>
                </a:lnTo>
                <a:lnTo>
                  <a:pt x="127507" y="427990"/>
                </a:lnTo>
                <a:close/>
              </a:path>
              <a:path w="410209" h="452120">
                <a:moveTo>
                  <a:pt x="74675" y="424180"/>
                </a:moveTo>
                <a:lnTo>
                  <a:pt x="71627" y="424180"/>
                </a:lnTo>
                <a:lnTo>
                  <a:pt x="70104" y="422910"/>
                </a:lnTo>
                <a:lnTo>
                  <a:pt x="74675" y="424180"/>
                </a:lnTo>
                <a:close/>
              </a:path>
              <a:path w="410209" h="452120">
                <a:moveTo>
                  <a:pt x="105156" y="447040"/>
                </a:moveTo>
                <a:lnTo>
                  <a:pt x="64008" y="447040"/>
                </a:lnTo>
                <a:lnTo>
                  <a:pt x="59435" y="444500"/>
                </a:lnTo>
                <a:lnTo>
                  <a:pt x="57912" y="444500"/>
                </a:lnTo>
                <a:lnTo>
                  <a:pt x="56387" y="443229"/>
                </a:lnTo>
                <a:lnTo>
                  <a:pt x="53339" y="439420"/>
                </a:lnTo>
                <a:lnTo>
                  <a:pt x="50291" y="438150"/>
                </a:lnTo>
                <a:lnTo>
                  <a:pt x="48768" y="436880"/>
                </a:lnTo>
                <a:lnTo>
                  <a:pt x="50291" y="436880"/>
                </a:lnTo>
                <a:lnTo>
                  <a:pt x="46291" y="434657"/>
                </a:lnTo>
                <a:lnTo>
                  <a:pt x="39623" y="427990"/>
                </a:lnTo>
                <a:lnTo>
                  <a:pt x="38100" y="424180"/>
                </a:lnTo>
                <a:lnTo>
                  <a:pt x="73152" y="424180"/>
                </a:lnTo>
                <a:lnTo>
                  <a:pt x="77723" y="426720"/>
                </a:lnTo>
                <a:lnTo>
                  <a:pt x="86868" y="426720"/>
                </a:lnTo>
                <a:lnTo>
                  <a:pt x="85343" y="427990"/>
                </a:lnTo>
                <a:lnTo>
                  <a:pt x="127507" y="427990"/>
                </a:lnTo>
                <a:lnTo>
                  <a:pt x="126491" y="430530"/>
                </a:lnTo>
                <a:lnTo>
                  <a:pt x="120395" y="436880"/>
                </a:lnTo>
                <a:lnTo>
                  <a:pt x="117347" y="438150"/>
                </a:lnTo>
                <a:lnTo>
                  <a:pt x="118871" y="438150"/>
                </a:lnTo>
                <a:lnTo>
                  <a:pt x="115823" y="439420"/>
                </a:lnTo>
                <a:lnTo>
                  <a:pt x="113791" y="441960"/>
                </a:lnTo>
                <a:lnTo>
                  <a:pt x="112775" y="441960"/>
                </a:lnTo>
                <a:lnTo>
                  <a:pt x="111252" y="444500"/>
                </a:lnTo>
                <a:lnTo>
                  <a:pt x="105156" y="447040"/>
                </a:lnTo>
                <a:close/>
              </a:path>
              <a:path w="410209" h="452120">
                <a:moveTo>
                  <a:pt x="47243" y="435610"/>
                </a:moveTo>
                <a:lnTo>
                  <a:pt x="45720" y="434340"/>
                </a:lnTo>
                <a:lnTo>
                  <a:pt x="46291" y="434657"/>
                </a:lnTo>
                <a:lnTo>
                  <a:pt x="47243" y="435610"/>
                </a:lnTo>
                <a:close/>
              </a:path>
              <a:path w="410209" h="452120">
                <a:moveTo>
                  <a:pt x="112775" y="443230"/>
                </a:moveTo>
                <a:lnTo>
                  <a:pt x="112775" y="441960"/>
                </a:lnTo>
                <a:lnTo>
                  <a:pt x="113791" y="441960"/>
                </a:lnTo>
                <a:lnTo>
                  <a:pt x="112775" y="443230"/>
                </a:lnTo>
                <a:close/>
              </a:path>
              <a:path w="410209" h="452120">
                <a:moveTo>
                  <a:pt x="97535" y="449580"/>
                </a:moveTo>
                <a:lnTo>
                  <a:pt x="68579" y="449580"/>
                </a:lnTo>
                <a:lnTo>
                  <a:pt x="65531" y="447040"/>
                </a:lnTo>
                <a:lnTo>
                  <a:pt x="100583" y="447040"/>
                </a:lnTo>
                <a:lnTo>
                  <a:pt x="97535" y="449580"/>
                </a:lnTo>
                <a:close/>
              </a:path>
              <a:path w="410209" h="452120">
                <a:moveTo>
                  <a:pt x="100583" y="449580"/>
                </a:moveTo>
                <a:lnTo>
                  <a:pt x="100583" y="447040"/>
                </a:lnTo>
                <a:lnTo>
                  <a:pt x="103631" y="447040"/>
                </a:lnTo>
                <a:lnTo>
                  <a:pt x="100583" y="449580"/>
                </a:lnTo>
                <a:close/>
              </a:path>
              <a:path w="410209" h="452120">
                <a:moveTo>
                  <a:pt x="92964" y="450850"/>
                </a:moveTo>
                <a:lnTo>
                  <a:pt x="74675" y="450850"/>
                </a:lnTo>
                <a:lnTo>
                  <a:pt x="70104" y="449580"/>
                </a:lnTo>
                <a:lnTo>
                  <a:pt x="96012" y="449580"/>
                </a:lnTo>
                <a:lnTo>
                  <a:pt x="92964" y="450850"/>
                </a:lnTo>
                <a:close/>
              </a:path>
              <a:path w="410209" h="452120">
                <a:moveTo>
                  <a:pt x="86868" y="452120"/>
                </a:moveTo>
                <a:lnTo>
                  <a:pt x="83820" y="450850"/>
                </a:lnTo>
                <a:lnTo>
                  <a:pt x="89916" y="450850"/>
                </a:lnTo>
                <a:lnTo>
                  <a:pt x="86868" y="4521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8"/>
          <p:cNvSpPr/>
          <p:nvPr/>
        </p:nvSpPr>
        <p:spPr>
          <a:xfrm>
            <a:off x="8141207" y="3339084"/>
            <a:ext cx="467995" cy="78105"/>
          </a:xfrm>
          <a:custGeom>
            <a:avLst/>
            <a:gdLst/>
            <a:ahLst/>
            <a:cxnLst/>
            <a:rect l="l" t="t" r="r" b="b"/>
            <a:pathLst>
              <a:path w="467995" h="78104">
                <a:moveTo>
                  <a:pt x="467868" y="7619"/>
                </a:moveTo>
                <a:lnTo>
                  <a:pt x="419100" y="7619"/>
                </a:lnTo>
                <a:lnTo>
                  <a:pt x="437388" y="1524"/>
                </a:lnTo>
                <a:lnTo>
                  <a:pt x="445008" y="0"/>
                </a:lnTo>
                <a:lnTo>
                  <a:pt x="458724" y="0"/>
                </a:lnTo>
                <a:lnTo>
                  <a:pt x="463296" y="1524"/>
                </a:lnTo>
                <a:lnTo>
                  <a:pt x="464820" y="1524"/>
                </a:lnTo>
                <a:lnTo>
                  <a:pt x="466344" y="3048"/>
                </a:lnTo>
                <a:lnTo>
                  <a:pt x="467868" y="6096"/>
                </a:lnTo>
                <a:lnTo>
                  <a:pt x="467868" y="7619"/>
                </a:lnTo>
                <a:close/>
              </a:path>
              <a:path w="467995" h="78104">
                <a:moveTo>
                  <a:pt x="445008" y="25908"/>
                </a:moveTo>
                <a:lnTo>
                  <a:pt x="309372" y="25908"/>
                </a:lnTo>
                <a:lnTo>
                  <a:pt x="315468" y="24383"/>
                </a:lnTo>
                <a:lnTo>
                  <a:pt x="321564" y="24383"/>
                </a:lnTo>
                <a:lnTo>
                  <a:pt x="344424" y="19812"/>
                </a:lnTo>
                <a:lnTo>
                  <a:pt x="342900" y="19812"/>
                </a:lnTo>
                <a:lnTo>
                  <a:pt x="350520" y="18288"/>
                </a:lnTo>
                <a:lnTo>
                  <a:pt x="352044" y="18288"/>
                </a:lnTo>
                <a:lnTo>
                  <a:pt x="359664" y="16764"/>
                </a:lnTo>
                <a:lnTo>
                  <a:pt x="358140" y="16764"/>
                </a:lnTo>
                <a:lnTo>
                  <a:pt x="367284" y="15240"/>
                </a:lnTo>
                <a:lnTo>
                  <a:pt x="374904" y="13716"/>
                </a:lnTo>
                <a:lnTo>
                  <a:pt x="393192" y="10667"/>
                </a:lnTo>
                <a:lnTo>
                  <a:pt x="391668" y="10667"/>
                </a:lnTo>
                <a:lnTo>
                  <a:pt x="400812" y="9143"/>
                </a:lnTo>
                <a:lnTo>
                  <a:pt x="402336" y="9143"/>
                </a:lnTo>
                <a:lnTo>
                  <a:pt x="420624" y="6096"/>
                </a:lnTo>
                <a:lnTo>
                  <a:pt x="419100" y="7619"/>
                </a:lnTo>
                <a:lnTo>
                  <a:pt x="467868" y="7619"/>
                </a:lnTo>
                <a:lnTo>
                  <a:pt x="467868" y="10667"/>
                </a:lnTo>
                <a:lnTo>
                  <a:pt x="461772" y="16764"/>
                </a:lnTo>
                <a:lnTo>
                  <a:pt x="455676" y="21335"/>
                </a:lnTo>
                <a:lnTo>
                  <a:pt x="452628" y="22859"/>
                </a:lnTo>
                <a:lnTo>
                  <a:pt x="445008" y="25908"/>
                </a:lnTo>
                <a:close/>
              </a:path>
              <a:path w="467995" h="78104">
                <a:moveTo>
                  <a:pt x="147828" y="25908"/>
                </a:moveTo>
                <a:lnTo>
                  <a:pt x="117348" y="25908"/>
                </a:lnTo>
                <a:lnTo>
                  <a:pt x="117348" y="24383"/>
                </a:lnTo>
                <a:lnTo>
                  <a:pt x="141732" y="24383"/>
                </a:lnTo>
                <a:lnTo>
                  <a:pt x="147828" y="25908"/>
                </a:lnTo>
                <a:close/>
              </a:path>
              <a:path w="467995" h="78104">
                <a:moveTo>
                  <a:pt x="164592" y="27432"/>
                </a:moveTo>
                <a:lnTo>
                  <a:pt x="106680" y="27432"/>
                </a:lnTo>
                <a:lnTo>
                  <a:pt x="111252" y="25908"/>
                </a:lnTo>
                <a:lnTo>
                  <a:pt x="160020" y="25908"/>
                </a:lnTo>
                <a:lnTo>
                  <a:pt x="164592" y="27432"/>
                </a:lnTo>
                <a:close/>
              </a:path>
              <a:path w="467995" h="78104">
                <a:moveTo>
                  <a:pt x="426720" y="32004"/>
                </a:moveTo>
                <a:lnTo>
                  <a:pt x="278892" y="32004"/>
                </a:lnTo>
                <a:lnTo>
                  <a:pt x="286512" y="28956"/>
                </a:lnTo>
                <a:lnTo>
                  <a:pt x="294132" y="28956"/>
                </a:lnTo>
                <a:lnTo>
                  <a:pt x="295656" y="27432"/>
                </a:lnTo>
                <a:lnTo>
                  <a:pt x="301752" y="27432"/>
                </a:lnTo>
                <a:lnTo>
                  <a:pt x="307848" y="25908"/>
                </a:lnTo>
                <a:lnTo>
                  <a:pt x="443484" y="25908"/>
                </a:lnTo>
                <a:lnTo>
                  <a:pt x="435864" y="28956"/>
                </a:lnTo>
                <a:lnTo>
                  <a:pt x="426720" y="32004"/>
                </a:lnTo>
                <a:close/>
              </a:path>
              <a:path w="467995" h="78104">
                <a:moveTo>
                  <a:pt x="172212" y="28956"/>
                </a:moveTo>
                <a:lnTo>
                  <a:pt x="94488" y="28956"/>
                </a:lnTo>
                <a:lnTo>
                  <a:pt x="94488" y="27432"/>
                </a:lnTo>
                <a:lnTo>
                  <a:pt x="166116" y="27432"/>
                </a:lnTo>
                <a:lnTo>
                  <a:pt x="172212" y="28956"/>
                </a:lnTo>
                <a:close/>
              </a:path>
              <a:path w="467995" h="78104">
                <a:moveTo>
                  <a:pt x="176784" y="30480"/>
                </a:moveTo>
                <a:lnTo>
                  <a:pt x="83820" y="30480"/>
                </a:lnTo>
                <a:lnTo>
                  <a:pt x="85344" y="28956"/>
                </a:lnTo>
                <a:lnTo>
                  <a:pt x="170688" y="28956"/>
                </a:lnTo>
                <a:lnTo>
                  <a:pt x="176784" y="30480"/>
                </a:lnTo>
                <a:close/>
              </a:path>
              <a:path w="467995" h="78104">
                <a:moveTo>
                  <a:pt x="184404" y="32004"/>
                </a:moveTo>
                <a:lnTo>
                  <a:pt x="79248" y="32004"/>
                </a:lnTo>
                <a:lnTo>
                  <a:pt x="79248" y="30480"/>
                </a:lnTo>
                <a:lnTo>
                  <a:pt x="178308" y="30480"/>
                </a:lnTo>
                <a:lnTo>
                  <a:pt x="184404" y="32004"/>
                </a:lnTo>
                <a:close/>
              </a:path>
              <a:path w="467995" h="78104">
                <a:moveTo>
                  <a:pt x="388620" y="36575"/>
                </a:moveTo>
                <a:lnTo>
                  <a:pt x="249936" y="36575"/>
                </a:lnTo>
                <a:lnTo>
                  <a:pt x="280416" y="30480"/>
                </a:lnTo>
                <a:lnTo>
                  <a:pt x="278892" y="32004"/>
                </a:lnTo>
                <a:lnTo>
                  <a:pt x="423672" y="32004"/>
                </a:lnTo>
                <a:lnTo>
                  <a:pt x="414528" y="33527"/>
                </a:lnTo>
                <a:lnTo>
                  <a:pt x="405384" y="33527"/>
                </a:lnTo>
                <a:lnTo>
                  <a:pt x="397764" y="35051"/>
                </a:lnTo>
                <a:lnTo>
                  <a:pt x="396240" y="35051"/>
                </a:lnTo>
                <a:lnTo>
                  <a:pt x="388620" y="36575"/>
                </a:lnTo>
                <a:close/>
              </a:path>
              <a:path w="467995" h="78104">
                <a:moveTo>
                  <a:pt x="201168" y="35051"/>
                </a:moveTo>
                <a:lnTo>
                  <a:pt x="62484" y="35051"/>
                </a:lnTo>
                <a:lnTo>
                  <a:pt x="65532" y="33527"/>
                </a:lnTo>
                <a:lnTo>
                  <a:pt x="70104" y="33527"/>
                </a:lnTo>
                <a:lnTo>
                  <a:pt x="74676" y="32004"/>
                </a:lnTo>
                <a:lnTo>
                  <a:pt x="188976" y="32004"/>
                </a:lnTo>
                <a:lnTo>
                  <a:pt x="201168" y="35051"/>
                </a:lnTo>
                <a:close/>
              </a:path>
              <a:path w="467995" h="78104">
                <a:moveTo>
                  <a:pt x="355092" y="42672"/>
                </a:moveTo>
                <a:lnTo>
                  <a:pt x="39624" y="42672"/>
                </a:lnTo>
                <a:lnTo>
                  <a:pt x="41148" y="41148"/>
                </a:lnTo>
                <a:lnTo>
                  <a:pt x="42672" y="41148"/>
                </a:lnTo>
                <a:lnTo>
                  <a:pt x="45720" y="39624"/>
                </a:lnTo>
                <a:lnTo>
                  <a:pt x="48768" y="39624"/>
                </a:lnTo>
                <a:lnTo>
                  <a:pt x="53340" y="38100"/>
                </a:lnTo>
                <a:lnTo>
                  <a:pt x="56388" y="36575"/>
                </a:lnTo>
                <a:lnTo>
                  <a:pt x="60960" y="35051"/>
                </a:lnTo>
                <a:lnTo>
                  <a:pt x="207264" y="35051"/>
                </a:lnTo>
                <a:lnTo>
                  <a:pt x="214884" y="36575"/>
                </a:lnTo>
                <a:lnTo>
                  <a:pt x="388620" y="36575"/>
                </a:lnTo>
                <a:lnTo>
                  <a:pt x="379476" y="38100"/>
                </a:lnTo>
                <a:lnTo>
                  <a:pt x="371856" y="39624"/>
                </a:lnTo>
                <a:lnTo>
                  <a:pt x="362712" y="41148"/>
                </a:lnTo>
                <a:lnTo>
                  <a:pt x="355092" y="42672"/>
                </a:lnTo>
                <a:close/>
              </a:path>
              <a:path w="467995" h="78104">
                <a:moveTo>
                  <a:pt x="92964" y="51816"/>
                </a:moveTo>
                <a:lnTo>
                  <a:pt x="16764" y="51816"/>
                </a:lnTo>
                <a:lnTo>
                  <a:pt x="22860" y="48767"/>
                </a:lnTo>
                <a:lnTo>
                  <a:pt x="27432" y="47243"/>
                </a:lnTo>
                <a:lnTo>
                  <a:pt x="36576" y="42672"/>
                </a:lnTo>
                <a:lnTo>
                  <a:pt x="356616" y="42672"/>
                </a:lnTo>
                <a:lnTo>
                  <a:pt x="350520" y="44196"/>
                </a:lnTo>
                <a:lnTo>
                  <a:pt x="347472" y="44196"/>
                </a:lnTo>
                <a:lnTo>
                  <a:pt x="341376" y="45719"/>
                </a:lnTo>
                <a:lnTo>
                  <a:pt x="333756" y="47243"/>
                </a:lnTo>
                <a:lnTo>
                  <a:pt x="120396" y="47243"/>
                </a:lnTo>
                <a:lnTo>
                  <a:pt x="114300" y="48767"/>
                </a:lnTo>
                <a:lnTo>
                  <a:pt x="109728" y="48767"/>
                </a:lnTo>
                <a:lnTo>
                  <a:pt x="103632" y="50291"/>
                </a:lnTo>
                <a:lnTo>
                  <a:pt x="99060" y="50291"/>
                </a:lnTo>
                <a:lnTo>
                  <a:pt x="92964" y="51816"/>
                </a:lnTo>
                <a:close/>
              </a:path>
              <a:path w="467995" h="78104">
                <a:moveTo>
                  <a:pt x="118872" y="48767"/>
                </a:moveTo>
                <a:lnTo>
                  <a:pt x="120396" y="47243"/>
                </a:lnTo>
                <a:lnTo>
                  <a:pt x="124968" y="47243"/>
                </a:lnTo>
                <a:lnTo>
                  <a:pt x="118872" y="48767"/>
                </a:lnTo>
                <a:close/>
              </a:path>
              <a:path w="467995" h="78104">
                <a:moveTo>
                  <a:pt x="326136" y="48767"/>
                </a:moveTo>
                <a:lnTo>
                  <a:pt x="144780" y="48767"/>
                </a:lnTo>
                <a:lnTo>
                  <a:pt x="138684" y="47243"/>
                </a:lnTo>
                <a:lnTo>
                  <a:pt x="333756" y="47243"/>
                </a:lnTo>
                <a:lnTo>
                  <a:pt x="326136" y="48767"/>
                </a:lnTo>
                <a:close/>
              </a:path>
              <a:path w="467995" h="78104">
                <a:moveTo>
                  <a:pt x="172212" y="53340"/>
                </a:moveTo>
                <a:lnTo>
                  <a:pt x="160020" y="50291"/>
                </a:lnTo>
                <a:lnTo>
                  <a:pt x="155448" y="48767"/>
                </a:lnTo>
                <a:lnTo>
                  <a:pt x="318516" y="48767"/>
                </a:lnTo>
                <a:lnTo>
                  <a:pt x="306324" y="51816"/>
                </a:lnTo>
                <a:lnTo>
                  <a:pt x="172212" y="51816"/>
                </a:lnTo>
                <a:lnTo>
                  <a:pt x="172212" y="53340"/>
                </a:lnTo>
                <a:close/>
              </a:path>
              <a:path w="467995" h="78104">
                <a:moveTo>
                  <a:pt x="80772" y="54864"/>
                </a:moveTo>
                <a:lnTo>
                  <a:pt x="9144" y="54864"/>
                </a:lnTo>
                <a:lnTo>
                  <a:pt x="18288" y="50291"/>
                </a:lnTo>
                <a:lnTo>
                  <a:pt x="16764" y="51816"/>
                </a:lnTo>
                <a:lnTo>
                  <a:pt x="88392" y="51816"/>
                </a:lnTo>
                <a:lnTo>
                  <a:pt x="85344" y="53340"/>
                </a:lnTo>
                <a:lnTo>
                  <a:pt x="80772" y="54864"/>
                </a:lnTo>
                <a:close/>
              </a:path>
              <a:path w="467995" h="78104">
                <a:moveTo>
                  <a:pt x="284988" y="54864"/>
                </a:moveTo>
                <a:lnTo>
                  <a:pt x="178308" y="54864"/>
                </a:lnTo>
                <a:lnTo>
                  <a:pt x="172212" y="51816"/>
                </a:lnTo>
                <a:lnTo>
                  <a:pt x="298704" y="51816"/>
                </a:lnTo>
                <a:lnTo>
                  <a:pt x="291084" y="53340"/>
                </a:lnTo>
                <a:lnTo>
                  <a:pt x="292608" y="53340"/>
                </a:lnTo>
                <a:lnTo>
                  <a:pt x="284988" y="54864"/>
                </a:lnTo>
                <a:close/>
              </a:path>
              <a:path w="467995" h="78104">
                <a:moveTo>
                  <a:pt x="64008" y="57912"/>
                </a:moveTo>
                <a:lnTo>
                  <a:pt x="7620" y="57912"/>
                </a:lnTo>
                <a:lnTo>
                  <a:pt x="10668" y="54864"/>
                </a:lnTo>
                <a:lnTo>
                  <a:pt x="74676" y="54864"/>
                </a:lnTo>
                <a:lnTo>
                  <a:pt x="73152" y="56388"/>
                </a:lnTo>
                <a:lnTo>
                  <a:pt x="67056" y="56388"/>
                </a:lnTo>
                <a:lnTo>
                  <a:pt x="64008" y="57912"/>
                </a:lnTo>
                <a:close/>
              </a:path>
              <a:path w="467995" h="78104">
                <a:moveTo>
                  <a:pt x="252984" y="59435"/>
                </a:moveTo>
                <a:lnTo>
                  <a:pt x="211836" y="59435"/>
                </a:lnTo>
                <a:lnTo>
                  <a:pt x="205740" y="57912"/>
                </a:lnTo>
                <a:lnTo>
                  <a:pt x="199644" y="57912"/>
                </a:lnTo>
                <a:lnTo>
                  <a:pt x="192024" y="56388"/>
                </a:lnTo>
                <a:lnTo>
                  <a:pt x="185928" y="54864"/>
                </a:lnTo>
                <a:lnTo>
                  <a:pt x="283464" y="54864"/>
                </a:lnTo>
                <a:lnTo>
                  <a:pt x="277368" y="56388"/>
                </a:lnTo>
                <a:lnTo>
                  <a:pt x="269748" y="56388"/>
                </a:lnTo>
                <a:lnTo>
                  <a:pt x="260604" y="57912"/>
                </a:lnTo>
                <a:lnTo>
                  <a:pt x="252984" y="59435"/>
                </a:lnTo>
                <a:close/>
              </a:path>
              <a:path w="467995" h="78104">
                <a:moveTo>
                  <a:pt x="13716" y="77724"/>
                </a:moveTo>
                <a:lnTo>
                  <a:pt x="7620" y="77724"/>
                </a:lnTo>
                <a:lnTo>
                  <a:pt x="3048" y="74675"/>
                </a:lnTo>
                <a:lnTo>
                  <a:pt x="0" y="70104"/>
                </a:lnTo>
                <a:lnTo>
                  <a:pt x="0" y="64008"/>
                </a:lnTo>
                <a:lnTo>
                  <a:pt x="6096" y="57912"/>
                </a:lnTo>
                <a:lnTo>
                  <a:pt x="59436" y="57912"/>
                </a:lnTo>
                <a:lnTo>
                  <a:pt x="54864" y="59435"/>
                </a:lnTo>
                <a:lnTo>
                  <a:pt x="53340" y="59435"/>
                </a:lnTo>
                <a:lnTo>
                  <a:pt x="50292" y="60959"/>
                </a:lnTo>
                <a:lnTo>
                  <a:pt x="47244" y="60959"/>
                </a:lnTo>
                <a:lnTo>
                  <a:pt x="42672" y="62483"/>
                </a:lnTo>
                <a:lnTo>
                  <a:pt x="44196" y="62483"/>
                </a:lnTo>
                <a:lnTo>
                  <a:pt x="41148" y="64008"/>
                </a:lnTo>
                <a:lnTo>
                  <a:pt x="38100" y="64008"/>
                </a:lnTo>
                <a:lnTo>
                  <a:pt x="36576" y="65532"/>
                </a:lnTo>
                <a:lnTo>
                  <a:pt x="33528" y="65532"/>
                </a:lnTo>
                <a:lnTo>
                  <a:pt x="27432" y="68580"/>
                </a:lnTo>
                <a:lnTo>
                  <a:pt x="24384" y="68580"/>
                </a:lnTo>
                <a:lnTo>
                  <a:pt x="21336" y="70104"/>
                </a:lnTo>
                <a:lnTo>
                  <a:pt x="22860" y="70104"/>
                </a:lnTo>
                <a:lnTo>
                  <a:pt x="21336" y="71627"/>
                </a:lnTo>
                <a:lnTo>
                  <a:pt x="19812" y="71627"/>
                </a:lnTo>
                <a:lnTo>
                  <a:pt x="13716" y="77724"/>
                </a:lnTo>
                <a:close/>
              </a:path>
              <a:path w="467995" h="78104">
                <a:moveTo>
                  <a:pt x="51816" y="60959"/>
                </a:moveTo>
                <a:lnTo>
                  <a:pt x="53340" y="59435"/>
                </a:lnTo>
                <a:lnTo>
                  <a:pt x="54864" y="59435"/>
                </a:lnTo>
                <a:lnTo>
                  <a:pt x="51816" y="60959"/>
                </a:lnTo>
                <a:close/>
              </a:path>
              <a:path w="467995" h="78104">
                <a:moveTo>
                  <a:pt x="236220" y="60959"/>
                </a:moveTo>
                <a:lnTo>
                  <a:pt x="227076" y="60959"/>
                </a:lnTo>
                <a:lnTo>
                  <a:pt x="220980" y="59435"/>
                </a:lnTo>
                <a:lnTo>
                  <a:pt x="243840" y="59435"/>
                </a:lnTo>
                <a:lnTo>
                  <a:pt x="236220" y="60959"/>
                </a:lnTo>
                <a:close/>
              </a:path>
              <a:path w="467995" h="78104">
                <a:moveTo>
                  <a:pt x="45720" y="62483"/>
                </a:moveTo>
                <a:lnTo>
                  <a:pt x="47244" y="60959"/>
                </a:lnTo>
                <a:lnTo>
                  <a:pt x="48768" y="60959"/>
                </a:lnTo>
                <a:lnTo>
                  <a:pt x="45720" y="62483"/>
                </a:lnTo>
                <a:close/>
              </a:path>
              <a:path w="467995" h="78104">
                <a:moveTo>
                  <a:pt x="22860" y="70104"/>
                </a:moveTo>
                <a:lnTo>
                  <a:pt x="21336" y="70104"/>
                </a:lnTo>
                <a:lnTo>
                  <a:pt x="24384" y="68580"/>
                </a:lnTo>
                <a:lnTo>
                  <a:pt x="22860" y="70104"/>
                </a:lnTo>
                <a:close/>
              </a:path>
              <a:path w="467995" h="78104">
                <a:moveTo>
                  <a:pt x="24384" y="70104"/>
                </a:moveTo>
                <a:lnTo>
                  <a:pt x="22860" y="70104"/>
                </a:lnTo>
                <a:lnTo>
                  <a:pt x="24384" y="68580"/>
                </a:lnTo>
                <a:lnTo>
                  <a:pt x="27432" y="68580"/>
                </a:lnTo>
                <a:lnTo>
                  <a:pt x="24384" y="70104"/>
                </a:lnTo>
                <a:close/>
              </a:path>
              <a:path w="467995" h="78104">
                <a:moveTo>
                  <a:pt x="18288" y="73151"/>
                </a:moveTo>
                <a:lnTo>
                  <a:pt x="19812" y="71627"/>
                </a:lnTo>
                <a:lnTo>
                  <a:pt x="21336" y="71627"/>
                </a:lnTo>
                <a:lnTo>
                  <a:pt x="18288" y="731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9"/>
          <p:cNvSpPr/>
          <p:nvPr/>
        </p:nvSpPr>
        <p:spPr>
          <a:xfrm>
            <a:off x="1351788" y="3799332"/>
            <a:ext cx="807720" cy="86995"/>
          </a:xfrm>
          <a:custGeom>
            <a:avLst/>
            <a:gdLst/>
            <a:ahLst/>
            <a:cxnLst/>
            <a:rect l="l" t="t" r="r" b="b"/>
            <a:pathLst>
              <a:path w="807719" h="86995">
                <a:moveTo>
                  <a:pt x="475487" y="4571"/>
                </a:moveTo>
                <a:lnTo>
                  <a:pt x="391667" y="4571"/>
                </a:lnTo>
                <a:lnTo>
                  <a:pt x="391667" y="3048"/>
                </a:lnTo>
                <a:lnTo>
                  <a:pt x="409956" y="3048"/>
                </a:lnTo>
                <a:lnTo>
                  <a:pt x="428244" y="0"/>
                </a:lnTo>
                <a:lnTo>
                  <a:pt x="438912" y="0"/>
                </a:lnTo>
                <a:lnTo>
                  <a:pt x="446532" y="1524"/>
                </a:lnTo>
                <a:lnTo>
                  <a:pt x="457200" y="1524"/>
                </a:lnTo>
                <a:lnTo>
                  <a:pt x="475487" y="4571"/>
                </a:lnTo>
                <a:close/>
              </a:path>
              <a:path w="807719" h="86995">
                <a:moveTo>
                  <a:pt x="409956" y="3048"/>
                </a:moveTo>
                <a:lnTo>
                  <a:pt x="402336" y="3048"/>
                </a:lnTo>
                <a:lnTo>
                  <a:pt x="411479" y="1524"/>
                </a:lnTo>
                <a:lnTo>
                  <a:pt x="409956" y="3048"/>
                </a:lnTo>
                <a:close/>
              </a:path>
              <a:path w="807719" h="86995">
                <a:moveTo>
                  <a:pt x="385571" y="28956"/>
                </a:moveTo>
                <a:lnTo>
                  <a:pt x="248412" y="28956"/>
                </a:lnTo>
                <a:lnTo>
                  <a:pt x="259079" y="27432"/>
                </a:lnTo>
                <a:lnTo>
                  <a:pt x="266700" y="27432"/>
                </a:lnTo>
                <a:lnTo>
                  <a:pt x="288036" y="24383"/>
                </a:lnTo>
                <a:lnTo>
                  <a:pt x="300228" y="22859"/>
                </a:lnTo>
                <a:lnTo>
                  <a:pt x="310896" y="22859"/>
                </a:lnTo>
                <a:lnTo>
                  <a:pt x="332232" y="16764"/>
                </a:lnTo>
                <a:lnTo>
                  <a:pt x="333756" y="16764"/>
                </a:lnTo>
                <a:lnTo>
                  <a:pt x="342900" y="15240"/>
                </a:lnTo>
                <a:lnTo>
                  <a:pt x="352044" y="12191"/>
                </a:lnTo>
                <a:lnTo>
                  <a:pt x="635508" y="12191"/>
                </a:lnTo>
                <a:lnTo>
                  <a:pt x="650748" y="10667"/>
                </a:lnTo>
                <a:lnTo>
                  <a:pt x="665988" y="10667"/>
                </a:lnTo>
                <a:lnTo>
                  <a:pt x="701040" y="7619"/>
                </a:lnTo>
                <a:lnTo>
                  <a:pt x="720852" y="7619"/>
                </a:lnTo>
                <a:lnTo>
                  <a:pt x="766571" y="4571"/>
                </a:lnTo>
                <a:lnTo>
                  <a:pt x="794004" y="1524"/>
                </a:lnTo>
                <a:lnTo>
                  <a:pt x="801624" y="1524"/>
                </a:lnTo>
                <a:lnTo>
                  <a:pt x="806196" y="4571"/>
                </a:lnTo>
                <a:lnTo>
                  <a:pt x="807720" y="10667"/>
                </a:lnTo>
                <a:lnTo>
                  <a:pt x="807720" y="16764"/>
                </a:lnTo>
                <a:lnTo>
                  <a:pt x="803148" y="22859"/>
                </a:lnTo>
                <a:lnTo>
                  <a:pt x="797052" y="24383"/>
                </a:lnTo>
                <a:lnTo>
                  <a:pt x="422148" y="24383"/>
                </a:lnTo>
                <a:lnTo>
                  <a:pt x="413004" y="25908"/>
                </a:lnTo>
                <a:lnTo>
                  <a:pt x="403860" y="25908"/>
                </a:lnTo>
                <a:lnTo>
                  <a:pt x="385571" y="28956"/>
                </a:lnTo>
                <a:close/>
              </a:path>
              <a:path w="807719" h="86995">
                <a:moveTo>
                  <a:pt x="608075" y="12191"/>
                </a:moveTo>
                <a:lnTo>
                  <a:pt x="353567" y="12191"/>
                </a:lnTo>
                <a:lnTo>
                  <a:pt x="362712" y="10667"/>
                </a:lnTo>
                <a:lnTo>
                  <a:pt x="371856" y="7619"/>
                </a:lnTo>
                <a:lnTo>
                  <a:pt x="381000" y="6095"/>
                </a:lnTo>
                <a:lnTo>
                  <a:pt x="382524" y="4571"/>
                </a:lnTo>
                <a:lnTo>
                  <a:pt x="486156" y="4571"/>
                </a:lnTo>
                <a:lnTo>
                  <a:pt x="495300" y="6095"/>
                </a:lnTo>
                <a:lnTo>
                  <a:pt x="493775" y="6095"/>
                </a:lnTo>
                <a:lnTo>
                  <a:pt x="512063" y="9143"/>
                </a:lnTo>
                <a:lnTo>
                  <a:pt x="536448" y="9143"/>
                </a:lnTo>
                <a:lnTo>
                  <a:pt x="545592" y="10667"/>
                </a:lnTo>
                <a:lnTo>
                  <a:pt x="595883" y="10667"/>
                </a:lnTo>
                <a:lnTo>
                  <a:pt x="608075" y="12191"/>
                </a:lnTo>
                <a:close/>
              </a:path>
              <a:path w="807719" h="86995">
                <a:moveTo>
                  <a:pt x="499871" y="32003"/>
                </a:moveTo>
                <a:lnTo>
                  <a:pt x="481583" y="28956"/>
                </a:lnTo>
                <a:lnTo>
                  <a:pt x="483108" y="28956"/>
                </a:lnTo>
                <a:lnTo>
                  <a:pt x="472440" y="27432"/>
                </a:lnTo>
                <a:lnTo>
                  <a:pt x="454152" y="24383"/>
                </a:lnTo>
                <a:lnTo>
                  <a:pt x="797052" y="24383"/>
                </a:lnTo>
                <a:lnTo>
                  <a:pt x="769620" y="27432"/>
                </a:lnTo>
                <a:lnTo>
                  <a:pt x="768096" y="27432"/>
                </a:lnTo>
                <a:lnTo>
                  <a:pt x="743712" y="30479"/>
                </a:lnTo>
                <a:lnTo>
                  <a:pt x="499871" y="30479"/>
                </a:lnTo>
                <a:lnTo>
                  <a:pt x="499871" y="32003"/>
                </a:lnTo>
                <a:close/>
              </a:path>
              <a:path w="807719" h="86995">
                <a:moveTo>
                  <a:pt x="368808" y="33527"/>
                </a:moveTo>
                <a:lnTo>
                  <a:pt x="167640" y="33527"/>
                </a:lnTo>
                <a:lnTo>
                  <a:pt x="175260" y="32003"/>
                </a:lnTo>
                <a:lnTo>
                  <a:pt x="193548" y="28956"/>
                </a:lnTo>
                <a:lnTo>
                  <a:pt x="387096" y="28956"/>
                </a:lnTo>
                <a:lnTo>
                  <a:pt x="377952" y="30479"/>
                </a:lnTo>
                <a:lnTo>
                  <a:pt x="368808" y="33527"/>
                </a:lnTo>
                <a:close/>
              </a:path>
              <a:path w="807719" h="86995">
                <a:moveTo>
                  <a:pt x="702563" y="33527"/>
                </a:moveTo>
                <a:lnTo>
                  <a:pt x="518160" y="33527"/>
                </a:lnTo>
                <a:lnTo>
                  <a:pt x="499871" y="30479"/>
                </a:lnTo>
                <a:lnTo>
                  <a:pt x="743712" y="30479"/>
                </a:lnTo>
                <a:lnTo>
                  <a:pt x="702563" y="33527"/>
                </a:lnTo>
                <a:close/>
              </a:path>
              <a:path w="807719" h="86995">
                <a:moveTo>
                  <a:pt x="315467" y="45719"/>
                </a:moveTo>
                <a:lnTo>
                  <a:pt x="53340" y="45719"/>
                </a:lnTo>
                <a:lnTo>
                  <a:pt x="59436" y="44195"/>
                </a:lnTo>
                <a:lnTo>
                  <a:pt x="73152" y="44195"/>
                </a:lnTo>
                <a:lnTo>
                  <a:pt x="79248" y="42671"/>
                </a:lnTo>
                <a:lnTo>
                  <a:pt x="86867" y="42671"/>
                </a:lnTo>
                <a:lnTo>
                  <a:pt x="92963" y="41148"/>
                </a:lnTo>
                <a:lnTo>
                  <a:pt x="102108" y="41148"/>
                </a:lnTo>
                <a:lnTo>
                  <a:pt x="111252" y="39624"/>
                </a:lnTo>
                <a:lnTo>
                  <a:pt x="109728" y="39624"/>
                </a:lnTo>
                <a:lnTo>
                  <a:pt x="128016" y="36575"/>
                </a:lnTo>
                <a:lnTo>
                  <a:pt x="138683" y="35051"/>
                </a:lnTo>
                <a:lnTo>
                  <a:pt x="149352" y="35051"/>
                </a:lnTo>
                <a:lnTo>
                  <a:pt x="158496" y="33527"/>
                </a:lnTo>
                <a:lnTo>
                  <a:pt x="367283" y="33527"/>
                </a:lnTo>
                <a:lnTo>
                  <a:pt x="358140" y="35051"/>
                </a:lnTo>
                <a:lnTo>
                  <a:pt x="348996" y="38100"/>
                </a:lnTo>
                <a:lnTo>
                  <a:pt x="338328" y="41148"/>
                </a:lnTo>
                <a:lnTo>
                  <a:pt x="326136" y="42671"/>
                </a:lnTo>
                <a:lnTo>
                  <a:pt x="315467" y="45719"/>
                </a:lnTo>
                <a:close/>
              </a:path>
              <a:path w="807719" h="86995">
                <a:moveTo>
                  <a:pt x="667512" y="35051"/>
                </a:moveTo>
                <a:lnTo>
                  <a:pt x="553212" y="35051"/>
                </a:lnTo>
                <a:lnTo>
                  <a:pt x="544067" y="33527"/>
                </a:lnTo>
                <a:lnTo>
                  <a:pt x="684275" y="33527"/>
                </a:lnTo>
                <a:lnTo>
                  <a:pt x="667512" y="35051"/>
                </a:lnTo>
                <a:close/>
              </a:path>
              <a:path w="807719" h="86995">
                <a:moveTo>
                  <a:pt x="637032" y="36575"/>
                </a:moveTo>
                <a:lnTo>
                  <a:pt x="606552" y="36575"/>
                </a:lnTo>
                <a:lnTo>
                  <a:pt x="594360" y="35051"/>
                </a:lnTo>
                <a:lnTo>
                  <a:pt x="652271" y="35051"/>
                </a:lnTo>
                <a:lnTo>
                  <a:pt x="637032" y="36575"/>
                </a:lnTo>
                <a:close/>
              </a:path>
              <a:path w="807719" h="86995">
                <a:moveTo>
                  <a:pt x="259079" y="51816"/>
                </a:moveTo>
                <a:lnTo>
                  <a:pt x="27432" y="51816"/>
                </a:lnTo>
                <a:lnTo>
                  <a:pt x="30479" y="50291"/>
                </a:lnTo>
                <a:lnTo>
                  <a:pt x="35052" y="48767"/>
                </a:lnTo>
                <a:lnTo>
                  <a:pt x="39624" y="48767"/>
                </a:lnTo>
                <a:lnTo>
                  <a:pt x="44196" y="47243"/>
                </a:lnTo>
                <a:lnTo>
                  <a:pt x="48767" y="47243"/>
                </a:lnTo>
                <a:lnTo>
                  <a:pt x="54863" y="45719"/>
                </a:lnTo>
                <a:lnTo>
                  <a:pt x="313944" y="45719"/>
                </a:lnTo>
                <a:lnTo>
                  <a:pt x="301752" y="47243"/>
                </a:lnTo>
                <a:lnTo>
                  <a:pt x="280416" y="50291"/>
                </a:lnTo>
                <a:lnTo>
                  <a:pt x="269748" y="50291"/>
                </a:lnTo>
                <a:lnTo>
                  <a:pt x="259079" y="51816"/>
                </a:lnTo>
                <a:close/>
              </a:path>
              <a:path w="807719" h="86995">
                <a:moveTo>
                  <a:pt x="30479" y="56387"/>
                </a:moveTo>
                <a:lnTo>
                  <a:pt x="18287" y="56387"/>
                </a:lnTo>
                <a:lnTo>
                  <a:pt x="19812" y="54864"/>
                </a:lnTo>
                <a:lnTo>
                  <a:pt x="25908" y="51816"/>
                </a:lnTo>
                <a:lnTo>
                  <a:pt x="204216" y="51816"/>
                </a:lnTo>
                <a:lnTo>
                  <a:pt x="195071" y="53340"/>
                </a:lnTo>
                <a:lnTo>
                  <a:pt x="187452" y="53340"/>
                </a:lnTo>
                <a:lnTo>
                  <a:pt x="179832" y="54864"/>
                </a:lnTo>
                <a:lnTo>
                  <a:pt x="35052" y="54864"/>
                </a:lnTo>
                <a:lnTo>
                  <a:pt x="30479" y="56387"/>
                </a:lnTo>
                <a:close/>
              </a:path>
              <a:path w="807719" h="86995">
                <a:moveTo>
                  <a:pt x="5587" y="63499"/>
                </a:moveTo>
                <a:lnTo>
                  <a:pt x="6096" y="62483"/>
                </a:lnTo>
                <a:lnTo>
                  <a:pt x="7620" y="60959"/>
                </a:lnTo>
                <a:lnTo>
                  <a:pt x="13716" y="57911"/>
                </a:lnTo>
                <a:lnTo>
                  <a:pt x="15240" y="56387"/>
                </a:lnTo>
                <a:lnTo>
                  <a:pt x="18287" y="54864"/>
                </a:lnTo>
                <a:lnTo>
                  <a:pt x="18287" y="56387"/>
                </a:lnTo>
                <a:lnTo>
                  <a:pt x="27432" y="56387"/>
                </a:lnTo>
                <a:lnTo>
                  <a:pt x="25908" y="57911"/>
                </a:lnTo>
                <a:lnTo>
                  <a:pt x="22860" y="59435"/>
                </a:lnTo>
                <a:lnTo>
                  <a:pt x="19812" y="59435"/>
                </a:lnTo>
                <a:lnTo>
                  <a:pt x="18287" y="60959"/>
                </a:lnTo>
                <a:lnTo>
                  <a:pt x="10667" y="60959"/>
                </a:lnTo>
                <a:lnTo>
                  <a:pt x="5587" y="63499"/>
                </a:lnTo>
                <a:close/>
              </a:path>
              <a:path w="807719" h="86995">
                <a:moveTo>
                  <a:pt x="44196" y="62483"/>
                </a:moveTo>
                <a:lnTo>
                  <a:pt x="15240" y="62483"/>
                </a:lnTo>
                <a:lnTo>
                  <a:pt x="18287" y="60959"/>
                </a:lnTo>
                <a:lnTo>
                  <a:pt x="19812" y="59435"/>
                </a:lnTo>
                <a:lnTo>
                  <a:pt x="22860" y="59435"/>
                </a:lnTo>
                <a:lnTo>
                  <a:pt x="25908" y="57911"/>
                </a:lnTo>
                <a:lnTo>
                  <a:pt x="27432" y="56387"/>
                </a:lnTo>
                <a:lnTo>
                  <a:pt x="30479" y="56387"/>
                </a:lnTo>
                <a:lnTo>
                  <a:pt x="35052" y="54864"/>
                </a:lnTo>
                <a:lnTo>
                  <a:pt x="39624" y="54864"/>
                </a:lnTo>
                <a:lnTo>
                  <a:pt x="42671" y="57911"/>
                </a:lnTo>
                <a:lnTo>
                  <a:pt x="44196" y="62483"/>
                </a:lnTo>
                <a:close/>
              </a:path>
              <a:path w="807719" h="86995">
                <a:moveTo>
                  <a:pt x="44196" y="71627"/>
                </a:moveTo>
                <a:lnTo>
                  <a:pt x="36575" y="71627"/>
                </a:lnTo>
                <a:lnTo>
                  <a:pt x="41148" y="70103"/>
                </a:lnTo>
                <a:lnTo>
                  <a:pt x="44196" y="67056"/>
                </a:lnTo>
                <a:lnTo>
                  <a:pt x="44196" y="62483"/>
                </a:lnTo>
                <a:lnTo>
                  <a:pt x="42671" y="57911"/>
                </a:lnTo>
                <a:lnTo>
                  <a:pt x="39624" y="54864"/>
                </a:lnTo>
                <a:lnTo>
                  <a:pt x="178308" y="54864"/>
                </a:lnTo>
                <a:lnTo>
                  <a:pt x="160020" y="57911"/>
                </a:lnTo>
                <a:lnTo>
                  <a:pt x="150875" y="57911"/>
                </a:lnTo>
                <a:lnTo>
                  <a:pt x="132587" y="60959"/>
                </a:lnTo>
                <a:lnTo>
                  <a:pt x="121920" y="62483"/>
                </a:lnTo>
                <a:lnTo>
                  <a:pt x="112775" y="64008"/>
                </a:lnTo>
                <a:lnTo>
                  <a:pt x="97536" y="64008"/>
                </a:lnTo>
                <a:lnTo>
                  <a:pt x="82296" y="67056"/>
                </a:lnTo>
                <a:lnTo>
                  <a:pt x="68579" y="67056"/>
                </a:lnTo>
                <a:lnTo>
                  <a:pt x="62483" y="68579"/>
                </a:lnTo>
                <a:lnTo>
                  <a:pt x="57912" y="68579"/>
                </a:lnTo>
                <a:lnTo>
                  <a:pt x="57912" y="70103"/>
                </a:lnTo>
                <a:lnTo>
                  <a:pt x="48767" y="70103"/>
                </a:lnTo>
                <a:lnTo>
                  <a:pt x="44196" y="71627"/>
                </a:lnTo>
                <a:close/>
              </a:path>
              <a:path w="807719" h="86995">
                <a:moveTo>
                  <a:pt x="11582" y="86563"/>
                </a:moveTo>
                <a:lnTo>
                  <a:pt x="6096" y="83819"/>
                </a:lnTo>
                <a:lnTo>
                  <a:pt x="4136" y="82513"/>
                </a:lnTo>
                <a:lnTo>
                  <a:pt x="3048" y="79248"/>
                </a:lnTo>
                <a:lnTo>
                  <a:pt x="0" y="74675"/>
                </a:lnTo>
                <a:lnTo>
                  <a:pt x="1524" y="68579"/>
                </a:lnTo>
                <a:lnTo>
                  <a:pt x="4571" y="65532"/>
                </a:lnTo>
                <a:lnTo>
                  <a:pt x="5587" y="63499"/>
                </a:lnTo>
                <a:lnTo>
                  <a:pt x="10667" y="60959"/>
                </a:lnTo>
                <a:lnTo>
                  <a:pt x="13411" y="61874"/>
                </a:lnTo>
                <a:lnTo>
                  <a:pt x="12191" y="62483"/>
                </a:lnTo>
                <a:lnTo>
                  <a:pt x="44196" y="62483"/>
                </a:lnTo>
                <a:lnTo>
                  <a:pt x="44196" y="67056"/>
                </a:lnTo>
                <a:lnTo>
                  <a:pt x="41148" y="70103"/>
                </a:lnTo>
                <a:lnTo>
                  <a:pt x="36575" y="70103"/>
                </a:lnTo>
                <a:lnTo>
                  <a:pt x="33528" y="71627"/>
                </a:lnTo>
                <a:lnTo>
                  <a:pt x="35052" y="71627"/>
                </a:lnTo>
                <a:lnTo>
                  <a:pt x="33528" y="73151"/>
                </a:lnTo>
                <a:lnTo>
                  <a:pt x="24383" y="73151"/>
                </a:lnTo>
                <a:lnTo>
                  <a:pt x="19812" y="80771"/>
                </a:lnTo>
                <a:lnTo>
                  <a:pt x="21336" y="80771"/>
                </a:lnTo>
                <a:lnTo>
                  <a:pt x="19158" y="84037"/>
                </a:lnTo>
                <a:lnTo>
                  <a:pt x="11582" y="86563"/>
                </a:lnTo>
                <a:close/>
              </a:path>
              <a:path w="807719" h="86995">
                <a:moveTo>
                  <a:pt x="13411" y="61874"/>
                </a:moveTo>
                <a:lnTo>
                  <a:pt x="10667" y="60959"/>
                </a:lnTo>
                <a:lnTo>
                  <a:pt x="15240" y="60959"/>
                </a:lnTo>
                <a:lnTo>
                  <a:pt x="13411" y="61874"/>
                </a:lnTo>
                <a:close/>
              </a:path>
              <a:path w="807719" h="86995">
                <a:moveTo>
                  <a:pt x="15240" y="62483"/>
                </a:moveTo>
                <a:lnTo>
                  <a:pt x="13411" y="61874"/>
                </a:lnTo>
                <a:lnTo>
                  <a:pt x="15240" y="60959"/>
                </a:lnTo>
                <a:lnTo>
                  <a:pt x="15240" y="62483"/>
                </a:lnTo>
                <a:close/>
              </a:path>
              <a:path w="807719" h="86995">
                <a:moveTo>
                  <a:pt x="15240" y="62483"/>
                </a:moveTo>
                <a:lnTo>
                  <a:pt x="15240" y="60959"/>
                </a:lnTo>
                <a:lnTo>
                  <a:pt x="18287" y="60959"/>
                </a:lnTo>
                <a:lnTo>
                  <a:pt x="15240" y="62483"/>
                </a:lnTo>
                <a:close/>
              </a:path>
              <a:path w="807719" h="86995">
                <a:moveTo>
                  <a:pt x="15240" y="62483"/>
                </a:moveTo>
                <a:lnTo>
                  <a:pt x="12191" y="62483"/>
                </a:lnTo>
                <a:lnTo>
                  <a:pt x="13411" y="61874"/>
                </a:lnTo>
                <a:lnTo>
                  <a:pt x="15240" y="62483"/>
                </a:lnTo>
                <a:close/>
              </a:path>
              <a:path w="807719" h="86995">
                <a:moveTo>
                  <a:pt x="1524" y="68579"/>
                </a:moveTo>
                <a:lnTo>
                  <a:pt x="4571" y="64008"/>
                </a:lnTo>
                <a:lnTo>
                  <a:pt x="5587" y="63499"/>
                </a:lnTo>
                <a:lnTo>
                  <a:pt x="4571" y="65532"/>
                </a:lnTo>
                <a:lnTo>
                  <a:pt x="1524" y="68579"/>
                </a:lnTo>
                <a:close/>
              </a:path>
              <a:path w="807719" h="86995">
                <a:moveTo>
                  <a:pt x="0" y="74675"/>
                </a:moveTo>
                <a:lnTo>
                  <a:pt x="0" y="70103"/>
                </a:lnTo>
                <a:lnTo>
                  <a:pt x="1524" y="68579"/>
                </a:lnTo>
                <a:lnTo>
                  <a:pt x="0" y="74675"/>
                </a:lnTo>
                <a:close/>
              </a:path>
              <a:path w="807719" h="86995">
                <a:moveTo>
                  <a:pt x="35052" y="71627"/>
                </a:moveTo>
                <a:lnTo>
                  <a:pt x="33528" y="71627"/>
                </a:lnTo>
                <a:lnTo>
                  <a:pt x="36575" y="70103"/>
                </a:lnTo>
                <a:lnTo>
                  <a:pt x="35052" y="71627"/>
                </a:lnTo>
                <a:close/>
              </a:path>
              <a:path w="807719" h="86995">
                <a:moveTo>
                  <a:pt x="24383" y="79248"/>
                </a:moveTo>
                <a:lnTo>
                  <a:pt x="25908" y="77724"/>
                </a:lnTo>
                <a:lnTo>
                  <a:pt x="25908" y="76200"/>
                </a:lnTo>
                <a:lnTo>
                  <a:pt x="28956" y="74675"/>
                </a:lnTo>
                <a:lnTo>
                  <a:pt x="30479" y="74675"/>
                </a:lnTo>
                <a:lnTo>
                  <a:pt x="33528" y="73151"/>
                </a:lnTo>
                <a:lnTo>
                  <a:pt x="36575" y="70103"/>
                </a:lnTo>
                <a:lnTo>
                  <a:pt x="41148" y="70103"/>
                </a:lnTo>
                <a:lnTo>
                  <a:pt x="36575" y="71627"/>
                </a:lnTo>
                <a:lnTo>
                  <a:pt x="41148" y="71627"/>
                </a:lnTo>
                <a:lnTo>
                  <a:pt x="38100" y="73151"/>
                </a:lnTo>
                <a:lnTo>
                  <a:pt x="36575" y="73151"/>
                </a:lnTo>
                <a:lnTo>
                  <a:pt x="24383" y="79248"/>
                </a:lnTo>
                <a:close/>
              </a:path>
              <a:path w="807719" h="86995">
                <a:moveTo>
                  <a:pt x="19812" y="80771"/>
                </a:moveTo>
                <a:lnTo>
                  <a:pt x="24383" y="73151"/>
                </a:lnTo>
                <a:lnTo>
                  <a:pt x="24383" y="78485"/>
                </a:lnTo>
                <a:lnTo>
                  <a:pt x="19812" y="80771"/>
                </a:lnTo>
                <a:close/>
              </a:path>
              <a:path w="807719" h="86995">
                <a:moveTo>
                  <a:pt x="24383" y="78485"/>
                </a:moveTo>
                <a:lnTo>
                  <a:pt x="24383" y="73151"/>
                </a:lnTo>
                <a:lnTo>
                  <a:pt x="33528" y="73151"/>
                </a:lnTo>
                <a:lnTo>
                  <a:pt x="30479" y="74675"/>
                </a:lnTo>
                <a:lnTo>
                  <a:pt x="28956" y="74675"/>
                </a:lnTo>
                <a:lnTo>
                  <a:pt x="25908" y="76200"/>
                </a:lnTo>
                <a:lnTo>
                  <a:pt x="25908" y="77724"/>
                </a:lnTo>
                <a:lnTo>
                  <a:pt x="24383" y="78485"/>
                </a:lnTo>
                <a:close/>
              </a:path>
              <a:path w="807719" h="86995">
                <a:moveTo>
                  <a:pt x="35052" y="74675"/>
                </a:moveTo>
                <a:lnTo>
                  <a:pt x="36575" y="73151"/>
                </a:lnTo>
                <a:lnTo>
                  <a:pt x="38100" y="73151"/>
                </a:lnTo>
                <a:lnTo>
                  <a:pt x="35052" y="74675"/>
                </a:lnTo>
                <a:close/>
              </a:path>
              <a:path w="807719" h="86995">
                <a:moveTo>
                  <a:pt x="4136" y="82513"/>
                </a:moveTo>
                <a:lnTo>
                  <a:pt x="1524" y="80771"/>
                </a:lnTo>
                <a:lnTo>
                  <a:pt x="0" y="74675"/>
                </a:lnTo>
                <a:lnTo>
                  <a:pt x="3048" y="79248"/>
                </a:lnTo>
                <a:lnTo>
                  <a:pt x="4136" y="82513"/>
                </a:lnTo>
                <a:close/>
              </a:path>
              <a:path w="807719" h="86995">
                <a:moveTo>
                  <a:pt x="24383" y="79248"/>
                </a:moveTo>
                <a:lnTo>
                  <a:pt x="24383" y="78485"/>
                </a:lnTo>
                <a:lnTo>
                  <a:pt x="25908" y="77724"/>
                </a:lnTo>
                <a:lnTo>
                  <a:pt x="24383" y="79248"/>
                </a:lnTo>
                <a:close/>
              </a:path>
              <a:path w="807719" h="86995">
                <a:moveTo>
                  <a:pt x="21336" y="80771"/>
                </a:moveTo>
                <a:lnTo>
                  <a:pt x="19812" y="80771"/>
                </a:lnTo>
                <a:lnTo>
                  <a:pt x="24383" y="78485"/>
                </a:lnTo>
                <a:lnTo>
                  <a:pt x="24383" y="79248"/>
                </a:lnTo>
                <a:lnTo>
                  <a:pt x="21336" y="80771"/>
                </a:lnTo>
                <a:close/>
              </a:path>
              <a:path w="807719" h="86995">
                <a:moveTo>
                  <a:pt x="19158" y="84037"/>
                </a:moveTo>
                <a:lnTo>
                  <a:pt x="21336" y="80771"/>
                </a:lnTo>
                <a:lnTo>
                  <a:pt x="24383" y="79248"/>
                </a:lnTo>
                <a:lnTo>
                  <a:pt x="24383" y="80771"/>
                </a:lnTo>
                <a:lnTo>
                  <a:pt x="19812" y="83819"/>
                </a:lnTo>
                <a:lnTo>
                  <a:pt x="19158" y="84037"/>
                </a:lnTo>
                <a:close/>
              </a:path>
              <a:path w="807719" h="86995">
                <a:moveTo>
                  <a:pt x="10667" y="86867"/>
                </a:moveTo>
                <a:lnTo>
                  <a:pt x="4571" y="83819"/>
                </a:lnTo>
                <a:lnTo>
                  <a:pt x="4136" y="82513"/>
                </a:lnTo>
                <a:lnTo>
                  <a:pt x="6096" y="83819"/>
                </a:lnTo>
                <a:lnTo>
                  <a:pt x="11582" y="86563"/>
                </a:lnTo>
                <a:lnTo>
                  <a:pt x="10667" y="86867"/>
                </a:lnTo>
                <a:close/>
              </a:path>
              <a:path w="807719" h="86995">
                <a:moveTo>
                  <a:pt x="12191" y="86867"/>
                </a:moveTo>
                <a:lnTo>
                  <a:pt x="11582" y="86563"/>
                </a:lnTo>
                <a:lnTo>
                  <a:pt x="19158" y="84037"/>
                </a:lnTo>
                <a:lnTo>
                  <a:pt x="18287" y="85343"/>
                </a:lnTo>
                <a:lnTo>
                  <a:pt x="12191" y="868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81" name="object 20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88607" y="3750564"/>
            <a:ext cx="1121664" cy="98933"/>
          </a:xfrm>
          <a:prstGeom prst="rect">
            <a:avLst/>
          </a:prstGeom>
        </p:spPr>
      </p:pic>
      <p:pic>
        <p:nvPicPr>
          <p:cNvPr id="2097182" name="object 21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76500" y="3686556"/>
            <a:ext cx="3008376" cy="490220"/>
          </a:xfrm>
          <a:prstGeom prst="rect">
            <a:avLst/>
          </a:prstGeom>
        </p:spPr>
      </p:pic>
      <p:sp>
        <p:nvSpPr>
          <p:cNvPr id="1048623" name="object 22"/>
          <p:cNvSpPr/>
          <p:nvPr/>
        </p:nvSpPr>
        <p:spPr>
          <a:xfrm>
            <a:off x="844296" y="4296156"/>
            <a:ext cx="398145" cy="312420"/>
          </a:xfrm>
          <a:custGeom>
            <a:avLst/>
            <a:gdLst/>
            <a:ahLst/>
            <a:cxnLst/>
            <a:rect l="l" t="t" r="r" b="b"/>
            <a:pathLst>
              <a:path w="398144" h="312420">
                <a:moveTo>
                  <a:pt x="171297" y="197357"/>
                </a:moveTo>
                <a:lnTo>
                  <a:pt x="176783" y="190500"/>
                </a:lnTo>
                <a:lnTo>
                  <a:pt x="178308" y="188975"/>
                </a:lnTo>
                <a:lnTo>
                  <a:pt x="184404" y="181355"/>
                </a:lnTo>
                <a:lnTo>
                  <a:pt x="199643" y="166116"/>
                </a:lnTo>
                <a:lnTo>
                  <a:pt x="199643" y="164591"/>
                </a:lnTo>
                <a:lnTo>
                  <a:pt x="208787" y="156971"/>
                </a:lnTo>
                <a:lnTo>
                  <a:pt x="216408" y="147827"/>
                </a:lnTo>
                <a:lnTo>
                  <a:pt x="265176" y="99059"/>
                </a:lnTo>
                <a:lnTo>
                  <a:pt x="286512" y="80771"/>
                </a:lnTo>
                <a:lnTo>
                  <a:pt x="297179" y="70103"/>
                </a:lnTo>
                <a:lnTo>
                  <a:pt x="309372" y="60959"/>
                </a:lnTo>
                <a:lnTo>
                  <a:pt x="320040" y="50291"/>
                </a:lnTo>
                <a:lnTo>
                  <a:pt x="332231" y="41147"/>
                </a:lnTo>
                <a:lnTo>
                  <a:pt x="332231" y="39624"/>
                </a:lnTo>
                <a:lnTo>
                  <a:pt x="344424" y="32003"/>
                </a:lnTo>
                <a:lnTo>
                  <a:pt x="355092" y="22859"/>
                </a:lnTo>
                <a:lnTo>
                  <a:pt x="367283" y="13716"/>
                </a:lnTo>
                <a:lnTo>
                  <a:pt x="377952" y="4571"/>
                </a:lnTo>
                <a:lnTo>
                  <a:pt x="382524" y="0"/>
                </a:lnTo>
                <a:lnTo>
                  <a:pt x="390144" y="1524"/>
                </a:lnTo>
                <a:lnTo>
                  <a:pt x="393192" y="6095"/>
                </a:lnTo>
                <a:lnTo>
                  <a:pt x="397763" y="10667"/>
                </a:lnTo>
                <a:lnTo>
                  <a:pt x="397763" y="16763"/>
                </a:lnTo>
                <a:lnTo>
                  <a:pt x="393192" y="21335"/>
                </a:lnTo>
                <a:lnTo>
                  <a:pt x="382524" y="30479"/>
                </a:lnTo>
                <a:lnTo>
                  <a:pt x="370331" y="41147"/>
                </a:lnTo>
                <a:lnTo>
                  <a:pt x="358140" y="50291"/>
                </a:lnTo>
                <a:lnTo>
                  <a:pt x="347472" y="59435"/>
                </a:lnTo>
                <a:lnTo>
                  <a:pt x="335279" y="68579"/>
                </a:lnTo>
                <a:lnTo>
                  <a:pt x="324612" y="77724"/>
                </a:lnTo>
                <a:lnTo>
                  <a:pt x="313943" y="88391"/>
                </a:lnTo>
                <a:lnTo>
                  <a:pt x="303276" y="97535"/>
                </a:lnTo>
                <a:lnTo>
                  <a:pt x="301752" y="97535"/>
                </a:lnTo>
                <a:lnTo>
                  <a:pt x="291083" y="108203"/>
                </a:lnTo>
                <a:lnTo>
                  <a:pt x="282193" y="115824"/>
                </a:lnTo>
                <a:lnTo>
                  <a:pt x="280416" y="115824"/>
                </a:lnTo>
                <a:lnTo>
                  <a:pt x="271272" y="126491"/>
                </a:lnTo>
                <a:lnTo>
                  <a:pt x="260604" y="135635"/>
                </a:lnTo>
                <a:lnTo>
                  <a:pt x="260604" y="137159"/>
                </a:lnTo>
                <a:lnTo>
                  <a:pt x="234696" y="163067"/>
                </a:lnTo>
                <a:lnTo>
                  <a:pt x="233172" y="163067"/>
                </a:lnTo>
                <a:lnTo>
                  <a:pt x="225552" y="172211"/>
                </a:lnTo>
                <a:lnTo>
                  <a:pt x="225552" y="173735"/>
                </a:lnTo>
                <a:lnTo>
                  <a:pt x="216408" y="181355"/>
                </a:lnTo>
                <a:lnTo>
                  <a:pt x="208787" y="190500"/>
                </a:lnTo>
                <a:lnTo>
                  <a:pt x="202692" y="196595"/>
                </a:lnTo>
                <a:lnTo>
                  <a:pt x="172212" y="196595"/>
                </a:lnTo>
                <a:lnTo>
                  <a:pt x="171297" y="197357"/>
                </a:lnTo>
                <a:close/>
              </a:path>
              <a:path w="398144" h="312420">
                <a:moveTo>
                  <a:pt x="280416" y="117347"/>
                </a:moveTo>
                <a:lnTo>
                  <a:pt x="280416" y="115824"/>
                </a:lnTo>
                <a:lnTo>
                  <a:pt x="282193" y="115824"/>
                </a:lnTo>
                <a:lnTo>
                  <a:pt x="280416" y="117347"/>
                </a:lnTo>
                <a:close/>
              </a:path>
              <a:path w="398144" h="312420">
                <a:moveTo>
                  <a:pt x="233172" y="164591"/>
                </a:moveTo>
                <a:lnTo>
                  <a:pt x="233172" y="163067"/>
                </a:lnTo>
                <a:lnTo>
                  <a:pt x="234696" y="163067"/>
                </a:lnTo>
                <a:lnTo>
                  <a:pt x="233172" y="164591"/>
                </a:lnTo>
                <a:close/>
              </a:path>
              <a:path w="398144" h="312420">
                <a:moveTo>
                  <a:pt x="170687" y="198119"/>
                </a:moveTo>
                <a:lnTo>
                  <a:pt x="171297" y="197357"/>
                </a:lnTo>
                <a:lnTo>
                  <a:pt x="172212" y="196595"/>
                </a:lnTo>
                <a:lnTo>
                  <a:pt x="170687" y="198119"/>
                </a:lnTo>
                <a:close/>
              </a:path>
              <a:path w="398144" h="312420">
                <a:moveTo>
                  <a:pt x="201168" y="198119"/>
                </a:moveTo>
                <a:lnTo>
                  <a:pt x="170687" y="198119"/>
                </a:lnTo>
                <a:lnTo>
                  <a:pt x="172212" y="196595"/>
                </a:lnTo>
                <a:lnTo>
                  <a:pt x="202692" y="196595"/>
                </a:lnTo>
                <a:lnTo>
                  <a:pt x="201168" y="198119"/>
                </a:lnTo>
                <a:close/>
              </a:path>
              <a:path w="398144" h="312420">
                <a:moveTo>
                  <a:pt x="174955" y="227075"/>
                </a:moveTo>
                <a:lnTo>
                  <a:pt x="144779" y="227075"/>
                </a:lnTo>
                <a:lnTo>
                  <a:pt x="149352" y="219455"/>
                </a:lnTo>
                <a:lnTo>
                  <a:pt x="150876" y="219455"/>
                </a:lnTo>
                <a:lnTo>
                  <a:pt x="156972" y="211835"/>
                </a:lnTo>
                <a:lnTo>
                  <a:pt x="163068" y="205740"/>
                </a:lnTo>
                <a:lnTo>
                  <a:pt x="163068" y="204216"/>
                </a:lnTo>
                <a:lnTo>
                  <a:pt x="171297" y="197357"/>
                </a:lnTo>
                <a:lnTo>
                  <a:pt x="170687" y="198119"/>
                </a:lnTo>
                <a:lnTo>
                  <a:pt x="201168" y="198119"/>
                </a:lnTo>
                <a:lnTo>
                  <a:pt x="196291" y="204216"/>
                </a:lnTo>
                <a:lnTo>
                  <a:pt x="195072" y="204216"/>
                </a:lnTo>
                <a:lnTo>
                  <a:pt x="188976" y="213359"/>
                </a:lnTo>
                <a:lnTo>
                  <a:pt x="187452" y="213359"/>
                </a:lnTo>
                <a:lnTo>
                  <a:pt x="179831" y="220979"/>
                </a:lnTo>
                <a:lnTo>
                  <a:pt x="174955" y="227075"/>
                </a:lnTo>
                <a:close/>
              </a:path>
              <a:path w="398144" h="312420">
                <a:moveTo>
                  <a:pt x="195072" y="205740"/>
                </a:moveTo>
                <a:lnTo>
                  <a:pt x="195072" y="204216"/>
                </a:lnTo>
                <a:lnTo>
                  <a:pt x="196291" y="204216"/>
                </a:lnTo>
                <a:lnTo>
                  <a:pt x="195072" y="205740"/>
                </a:lnTo>
                <a:close/>
              </a:path>
              <a:path w="398144" h="312420">
                <a:moveTo>
                  <a:pt x="21335" y="237743"/>
                </a:moveTo>
                <a:lnTo>
                  <a:pt x="4572" y="237743"/>
                </a:lnTo>
                <a:lnTo>
                  <a:pt x="3048" y="234695"/>
                </a:lnTo>
                <a:lnTo>
                  <a:pt x="1828" y="232867"/>
                </a:lnTo>
                <a:lnTo>
                  <a:pt x="1524" y="231647"/>
                </a:lnTo>
                <a:lnTo>
                  <a:pt x="0" y="227075"/>
                </a:lnTo>
                <a:lnTo>
                  <a:pt x="914" y="223418"/>
                </a:lnTo>
                <a:lnTo>
                  <a:pt x="4572" y="220979"/>
                </a:lnTo>
                <a:lnTo>
                  <a:pt x="6095" y="218694"/>
                </a:lnTo>
                <a:lnTo>
                  <a:pt x="7620" y="217932"/>
                </a:lnTo>
                <a:lnTo>
                  <a:pt x="12191" y="214883"/>
                </a:lnTo>
                <a:lnTo>
                  <a:pt x="16002" y="216408"/>
                </a:lnTo>
                <a:lnTo>
                  <a:pt x="13716" y="216408"/>
                </a:lnTo>
                <a:lnTo>
                  <a:pt x="18287" y="217932"/>
                </a:lnTo>
                <a:lnTo>
                  <a:pt x="19812" y="219455"/>
                </a:lnTo>
                <a:lnTo>
                  <a:pt x="21118" y="219891"/>
                </a:lnTo>
                <a:lnTo>
                  <a:pt x="22860" y="222503"/>
                </a:lnTo>
                <a:lnTo>
                  <a:pt x="25908" y="228600"/>
                </a:lnTo>
                <a:lnTo>
                  <a:pt x="25908" y="230124"/>
                </a:lnTo>
                <a:lnTo>
                  <a:pt x="24383" y="234695"/>
                </a:lnTo>
                <a:lnTo>
                  <a:pt x="21335" y="237743"/>
                </a:lnTo>
                <a:close/>
              </a:path>
              <a:path w="398144" h="312420">
                <a:moveTo>
                  <a:pt x="6095" y="218694"/>
                </a:moveTo>
                <a:lnTo>
                  <a:pt x="7620" y="216408"/>
                </a:lnTo>
                <a:lnTo>
                  <a:pt x="9906" y="216408"/>
                </a:lnTo>
                <a:lnTo>
                  <a:pt x="7620" y="217932"/>
                </a:lnTo>
                <a:lnTo>
                  <a:pt x="6095" y="218694"/>
                </a:lnTo>
                <a:close/>
              </a:path>
              <a:path w="398144" h="312420">
                <a:moveTo>
                  <a:pt x="21118" y="219891"/>
                </a:moveTo>
                <a:lnTo>
                  <a:pt x="19812" y="219455"/>
                </a:lnTo>
                <a:lnTo>
                  <a:pt x="18287" y="217932"/>
                </a:lnTo>
                <a:lnTo>
                  <a:pt x="13716" y="216408"/>
                </a:lnTo>
                <a:lnTo>
                  <a:pt x="16002" y="216408"/>
                </a:lnTo>
                <a:lnTo>
                  <a:pt x="19812" y="217932"/>
                </a:lnTo>
                <a:lnTo>
                  <a:pt x="21118" y="219891"/>
                </a:lnTo>
                <a:close/>
              </a:path>
              <a:path w="398144" h="312420">
                <a:moveTo>
                  <a:pt x="914" y="223418"/>
                </a:moveTo>
                <a:lnTo>
                  <a:pt x="1524" y="220979"/>
                </a:lnTo>
                <a:lnTo>
                  <a:pt x="6095" y="218694"/>
                </a:lnTo>
                <a:lnTo>
                  <a:pt x="4572" y="220979"/>
                </a:lnTo>
                <a:lnTo>
                  <a:pt x="914" y="223418"/>
                </a:lnTo>
                <a:close/>
              </a:path>
              <a:path w="398144" h="312420">
                <a:moveTo>
                  <a:pt x="25908" y="228600"/>
                </a:moveTo>
                <a:lnTo>
                  <a:pt x="22860" y="222503"/>
                </a:lnTo>
                <a:lnTo>
                  <a:pt x="21118" y="219891"/>
                </a:lnTo>
                <a:lnTo>
                  <a:pt x="24383" y="220979"/>
                </a:lnTo>
                <a:lnTo>
                  <a:pt x="25908" y="225551"/>
                </a:lnTo>
                <a:lnTo>
                  <a:pt x="25908" y="228600"/>
                </a:lnTo>
                <a:close/>
              </a:path>
              <a:path w="398144" h="312420">
                <a:moveTo>
                  <a:pt x="0" y="227075"/>
                </a:moveTo>
                <a:lnTo>
                  <a:pt x="0" y="224027"/>
                </a:lnTo>
                <a:lnTo>
                  <a:pt x="914" y="223418"/>
                </a:lnTo>
                <a:lnTo>
                  <a:pt x="0" y="227075"/>
                </a:lnTo>
                <a:close/>
              </a:path>
              <a:path w="398144" h="312420">
                <a:moveTo>
                  <a:pt x="109728" y="271271"/>
                </a:moveTo>
                <a:lnTo>
                  <a:pt x="112776" y="266700"/>
                </a:lnTo>
                <a:lnTo>
                  <a:pt x="112776" y="265175"/>
                </a:lnTo>
                <a:lnTo>
                  <a:pt x="117348" y="260603"/>
                </a:lnTo>
                <a:lnTo>
                  <a:pt x="120396" y="254508"/>
                </a:lnTo>
                <a:lnTo>
                  <a:pt x="124968" y="249935"/>
                </a:lnTo>
                <a:lnTo>
                  <a:pt x="124968" y="248411"/>
                </a:lnTo>
                <a:lnTo>
                  <a:pt x="134112" y="239267"/>
                </a:lnTo>
                <a:lnTo>
                  <a:pt x="134112" y="237743"/>
                </a:lnTo>
                <a:lnTo>
                  <a:pt x="140208" y="231647"/>
                </a:lnTo>
                <a:lnTo>
                  <a:pt x="138683" y="231647"/>
                </a:lnTo>
                <a:lnTo>
                  <a:pt x="144779" y="225551"/>
                </a:lnTo>
                <a:lnTo>
                  <a:pt x="144779" y="227075"/>
                </a:lnTo>
                <a:lnTo>
                  <a:pt x="174955" y="227075"/>
                </a:lnTo>
                <a:lnTo>
                  <a:pt x="173735" y="228600"/>
                </a:lnTo>
                <a:lnTo>
                  <a:pt x="167639" y="234695"/>
                </a:lnTo>
                <a:lnTo>
                  <a:pt x="163068" y="240791"/>
                </a:lnTo>
                <a:lnTo>
                  <a:pt x="163068" y="242316"/>
                </a:lnTo>
                <a:lnTo>
                  <a:pt x="150876" y="254508"/>
                </a:lnTo>
                <a:lnTo>
                  <a:pt x="151256" y="254508"/>
                </a:lnTo>
                <a:lnTo>
                  <a:pt x="147828" y="259079"/>
                </a:lnTo>
                <a:lnTo>
                  <a:pt x="143256" y="263651"/>
                </a:lnTo>
                <a:lnTo>
                  <a:pt x="140208" y="268224"/>
                </a:lnTo>
                <a:lnTo>
                  <a:pt x="139065" y="269747"/>
                </a:lnTo>
                <a:lnTo>
                  <a:pt x="111252" y="269747"/>
                </a:lnTo>
                <a:lnTo>
                  <a:pt x="109728" y="271271"/>
                </a:lnTo>
                <a:close/>
              </a:path>
              <a:path w="398144" h="312420">
                <a:moveTo>
                  <a:pt x="1828" y="232867"/>
                </a:moveTo>
                <a:lnTo>
                  <a:pt x="0" y="230124"/>
                </a:lnTo>
                <a:lnTo>
                  <a:pt x="0" y="227075"/>
                </a:lnTo>
                <a:lnTo>
                  <a:pt x="1524" y="231647"/>
                </a:lnTo>
                <a:lnTo>
                  <a:pt x="1828" y="232867"/>
                </a:lnTo>
                <a:close/>
              </a:path>
              <a:path w="398144" h="312420">
                <a:moveTo>
                  <a:pt x="27431" y="231647"/>
                </a:moveTo>
                <a:lnTo>
                  <a:pt x="25908" y="231647"/>
                </a:lnTo>
                <a:lnTo>
                  <a:pt x="25908" y="228600"/>
                </a:lnTo>
                <a:lnTo>
                  <a:pt x="27431" y="231647"/>
                </a:lnTo>
                <a:close/>
              </a:path>
              <a:path w="398144" h="312420">
                <a:moveTo>
                  <a:pt x="33528" y="240791"/>
                </a:moveTo>
                <a:lnTo>
                  <a:pt x="9143" y="240791"/>
                </a:lnTo>
                <a:lnTo>
                  <a:pt x="15239" y="239267"/>
                </a:lnTo>
                <a:lnTo>
                  <a:pt x="18287" y="239267"/>
                </a:lnTo>
                <a:lnTo>
                  <a:pt x="21335" y="237743"/>
                </a:lnTo>
                <a:lnTo>
                  <a:pt x="24383" y="234695"/>
                </a:lnTo>
                <a:lnTo>
                  <a:pt x="25908" y="230124"/>
                </a:lnTo>
                <a:lnTo>
                  <a:pt x="25908" y="231647"/>
                </a:lnTo>
                <a:lnTo>
                  <a:pt x="27431" y="231647"/>
                </a:lnTo>
                <a:lnTo>
                  <a:pt x="28956" y="233171"/>
                </a:lnTo>
                <a:lnTo>
                  <a:pt x="27431" y="233171"/>
                </a:lnTo>
                <a:lnTo>
                  <a:pt x="30479" y="236219"/>
                </a:lnTo>
                <a:lnTo>
                  <a:pt x="33528" y="240791"/>
                </a:lnTo>
                <a:close/>
              </a:path>
              <a:path w="398144" h="312420">
                <a:moveTo>
                  <a:pt x="4064" y="238251"/>
                </a:moveTo>
                <a:lnTo>
                  <a:pt x="3048" y="237743"/>
                </a:lnTo>
                <a:lnTo>
                  <a:pt x="1828" y="232867"/>
                </a:lnTo>
                <a:lnTo>
                  <a:pt x="3048" y="234695"/>
                </a:lnTo>
                <a:lnTo>
                  <a:pt x="3810" y="236219"/>
                </a:lnTo>
                <a:lnTo>
                  <a:pt x="3048" y="236219"/>
                </a:lnTo>
                <a:lnTo>
                  <a:pt x="4064" y="238251"/>
                </a:lnTo>
                <a:close/>
              </a:path>
              <a:path w="398144" h="312420">
                <a:moveTo>
                  <a:pt x="9143" y="240791"/>
                </a:moveTo>
                <a:lnTo>
                  <a:pt x="4064" y="238251"/>
                </a:lnTo>
                <a:lnTo>
                  <a:pt x="3048" y="236219"/>
                </a:lnTo>
                <a:lnTo>
                  <a:pt x="4572" y="237743"/>
                </a:lnTo>
                <a:lnTo>
                  <a:pt x="21335" y="237743"/>
                </a:lnTo>
                <a:lnTo>
                  <a:pt x="18287" y="239267"/>
                </a:lnTo>
                <a:lnTo>
                  <a:pt x="15239" y="239267"/>
                </a:lnTo>
                <a:lnTo>
                  <a:pt x="9143" y="240791"/>
                </a:lnTo>
                <a:close/>
              </a:path>
              <a:path w="398144" h="312420">
                <a:moveTo>
                  <a:pt x="4572" y="237743"/>
                </a:moveTo>
                <a:lnTo>
                  <a:pt x="3048" y="236219"/>
                </a:lnTo>
                <a:lnTo>
                  <a:pt x="3810" y="236219"/>
                </a:lnTo>
                <a:lnTo>
                  <a:pt x="4572" y="237743"/>
                </a:lnTo>
                <a:close/>
              </a:path>
              <a:path w="398144" h="312420">
                <a:moveTo>
                  <a:pt x="16764" y="257555"/>
                </a:moveTo>
                <a:lnTo>
                  <a:pt x="15239" y="252983"/>
                </a:lnTo>
                <a:lnTo>
                  <a:pt x="7620" y="245363"/>
                </a:lnTo>
                <a:lnTo>
                  <a:pt x="7620" y="243840"/>
                </a:lnTo>
                <a:lnTo>
                  <a:pt x="6096" y="240791"/>
                </a:lnTo>
                <a:lnTo>
                  <a:pt x="4572" y="239267"/>
                </a:lnTo>
                <a:lnTo>
                  <a:pt x="4064" y="238251"/>
                </a:lnTo>
                <a:lnTo>
                  <a:pt x="9143" y="240791"/>
                </a:lnTo>
                <a:lnTo>
                  <a:pt x="33528" y="240791"/>
                </a:lnTo>
                <a:lnTo>
                  <a:pt x="36576" y="243840"/>
                </a:lnTo>
                <a:lnTo>
                  <a:pt x="36576" y="245363"/>
                </a:lnTo>
                <a:lnTo>
                  <a:pt x="38100" y="248411"/>
                </a:lnTo>
                <a:lnTo>
                  <a:pt x="41148" y="251459"/>
                </a:lnTo>
                <a:lnTo>
                  <a:pt x="42672" y="254508"/>
                </a:lnTo>
                <a:lnTo>
                  <a:pt x="44196" y="256032"/>
                </a:lnTo>
                <a:lnTo>
                  <a:pt x="16764" y="256032"/>
                </a:lnTo>
                <a:lnTo>
                  <a:pt x="16764" y="257555"/>
                </a:lnTo>
                <a:close/>
              </a:path>
              <a:path w="398144" h="312420">
                <a:moveTo>
                  <a:pt x="152399" y="252984"/>
                </a:moveTo>
                <a:close/>
              </a:path>
              <a:path w="398144" h="312420">
                <a:moveTo>
                  <a:pt x="151256" y="254508"/>
                </a:moveTo>
                <a:lnTo>
                  <a:pt x="150876" y="254508"/>
                </a:lnTo>
                <a:lnTo>
                  <a:pt x="152399" y="252984"/>
                </a:lnTo>
                <a:lnTo>
                  <a:pt x="151256" y="254508"/>
                </a:lnTo>
                <a:close/>
              </a:path>
              <a:path w="398144" h="312420">
                <a:moveTo>
                  <a:pt x="54864" y="300227"/>
                </a:moveTo>
                <a:lnTo>
                  <a:pt x="51816" y="297179"/>
                </a:lnTo>
                <a:lnTo>
                  <a:pt x="50291" y="297179"/>
                </a:lnTo>
                <a:lnTo>
                  <a:pt x="47243" y="294132"/>
                </a:lnTo>
                <a:lnTo>
                  <a:pt x="45720" y="294132"/>
                </a:lnTo>
                <a:lnTo>
                  <a:pt x="42672" y="291083"/>
                </a:lnTo>
                <a:lnTo>
                  <a:pt x="39624" y="286511"/>
                </a:lnTo>
                <a:lnTo>
                  <a:pt x="36576" y="283463"/>
                </a:lnTo>
                <a:lnTo>
                  <a:pt x="33528" y="281940"/>
                </a:lnTo>
                <a:lnTo>
                  <a:pt x="32004" y="278891"/>
                </a:lnTo>
                <a:lnTo>
                  <a:pt x="32004" y="277367"/>
                </a:lnTo>
                <a:lnTo>
                  <a:pt x="25908" y="271271"/>
                </a:lnTo>
                <a:lnTo>
                  <a:pt x="24383" y="268224"/>
                </a:lnTo>
                <a:lnTo>
                  <a:pt x="21335" y="265175"/>
                </a:lnTo>
                <a:lnTo>
                  <a:pt x="21335" y="263651"/>
                </a:lnTo>
                <a:lnTo>
                  <a:pt x="18287" y="260603"/>
                </a:lnTo>
                <a:lnTo>
                  <a:pt x="18287" y="259079"/>
                </a:lnTo>
                <a:lnTo>
                  <a:pt x="16764" y="256032"/>
                </a:lnTo>
                <a:lnTo>
                  <a:pt x="44196" y="256032"/>
                </a:lnTo>
                <a:lnTo>
                  <a:pt x="45720" y="257555"/>
                </a:lnTo>
                <a:lnTo>
                  <a:pt x="44196" y="257555"/>
                </a:lnTo>
                <a:lnTo>
                  <a:pt x="47243" y="260603"/>
                </a:lnTo>
                <a:lnTo>
                  <a:pt x="48768" y="260603"/>
                </a:lnTo>
                <a:lnTo>
                  <a:pt x="50291" y="265175"/>
                </a:lnTo>
                <a:lnTo>
                  <a:pt x="64008" y="278891"/>
                </a:lnTo>
                <a:lnTo>
                  <a:pt x="65532" y="278891"/>
                </a:lnTo>
                <a:lnTo>
                  <a:pt x="67056" y="280416"/>
                </a:lnTo>
                <a:lnTo>
                  <a:pt x="68579" y="280416"/>
                </a:lnTo>
                <a:lnTo>
                  <a:pt x="70104" y="283463"/>
                </a:lnTo>
                <a:lnTo>
                  <a:pt x="71627" y="283463"/>
                </a:lnTo>
                <a:lnTo>
                  <a:pt x="73152" y="284987"/>
                </a:lnTo>
                <a:lnTo>
                  <a:pt x="76200" y="284987"/>
                </a:lnTo>
                <a:lnTo>
                  <a:pt x="79248" y="286511"/>
                </a:lnTo>
                <a:lnTo>
                  <a:pt x="80772" y="288035"/>
                </a:lnTo>
                <a:lnTo>
                  <a:pt x="79248" y="288035"/>
                </a:lnTo>
                <a:lnTo>
                  <a:pt x="82296" y="289559"/>
                </a:lnTo>
                <a:lnTo>
                  <a:pt x="125730" y="289559"/>
                </a:lnTo>
                <a:lnTo>
                  <a:pt x="124968" y="291083"/>
                </a:lnTo>
                <a:lnTo>
                  <a:pt x="121920" y="292608"/>
                </a:lnTo>
                <a:lnTo>
                  <a:pt x="115824" y="298703"/>
                </a:lnTo>
                <a:lnTo>
                  <a:pt x="54864" y="298703"/>
                </a:lnTo>
                <a:lnTo>
                  <a:pt x="54864" y="300227"/>
                </a:lnTo>
                <a:close/>
              </a:path>
              <a:path w="398144" h="312420">
                <a:moveTo>
                  <a:pt x="108204" y="274319"/>
                </a:moveTo>
                <a:lnTo>
                  <a:pt x="111252" y="269747"/>
                </a:lnTo>
                <a:lnTo>
                  <a:pt x="139065" y="269747"/>
                </a:lnTo>
                <a:lnTo>
                  <a:pt x="136779" y="272795"/>
                </a:lnTo>
                <a:lnTo>
                  <a:pt x="109728" y="272795"/>
                </a:lnTo>
                <a:lnTo>
                  <a:pt x="108204" y="274319"/>
                </a:lnTo>
                <a:close/>
              </a:path>
              <a:path w="398144" h="312420">
                <a:moveTo>
                  <a:pt x="129539" y="284987"/>
                </a:moveTo>
                <a:lnTo>
                  <a:pt x="96012" y="284987"/>
                </a:lnTo>
                <a:lnTo>
                  <a:pt x="102108" y="278891"/>
                </a:lnTo>
                <a:lnTo>
                  <a:pt x="106679" y="275843"/>
                </a:lnTo>
                <a:lnTo>
                  <a:pt x="109728" y="272795"/>
                </a:lnTo>
                <a:lnTo>
                  <a:pt x="135635" y="272795"/>
                </a:lnTo>
                <a:lnTo>
                  <a:pt x="132587" y="278891"/>
                </a:lnTo>
                <a:lnTo>
                  <a:pt x="133096" y="278891"/>
                </a:lnTo>
                <a:lnTo>
                  <a:pt x="131064" y="281940"/>
                </a:lnTo>
                <a:lnTo>
                  <a:pt x="129539" y="284987"/>
                </a:lnTo>
                <a:close/>
              </a:path>
              <a:path w="398144" h="312420">
                <a:moveTo>
                  <a:pt x="135635" y="274319"/>
                </a:moveTo>
                <a:lnTo>
                  <a:pt x="135635" y="272795"/>
                </a:lnTo>
                <a:lnTo>
                  <a:pt x="136779" y="272795"/>
                </a:lnTo>
                <a:lnTo>
                  <a:pt x="135635" y="274319"/>
                </a:lnTo>
                <a:close/>
              </a:path>
              <a:path w="398144" h="312420">
                <a:moveTo>
                  <a:pt x="65532" y="278891"/>
                </a:moveTo>
                <a:lnTo>
                  <a:pt x="64008" y="278891"/>
                </a:lnTo>
                <a:lnTo>
                  <a:pt x="64008" y="277367"/>
                </a:lnTo>
                <a:lnTo>
                  <a:pt x="65532" y="278891"/>
                </a:lnTo>
                <a:close/>
              </a:path>
              <a:path w="398144" h="312420">
                <a:moveTo>
                  <a:pt x="133096" y="278891"/>
                </a:moveTo>
                <a:lnTo>
                  <a:pt x="132587" y="278891"/>
                </a:lnTo>
                <a:lnTo>
                  <a:pt x="134112" y="277367"/>
                </a:lnTo>
                <a:lnTo>
                  <a:pt x="133096" y="278891"/>
                </a:lnTo>
                <a:close/>
              </a:path>
              <a:path w="398144" h="312420">
                <a:moveTo>
                  <a:pt x="71627" y="283463"/>
                </a:moveTo>
                <a:lnTo>
                  <a:pt x="70104" y="283463"/>
                </a:lnTo>
                <a:lnTo>
                  <a:pt x="70104" y="281940"/>
                </a:lnTo>
                <a:lnTo>
                  <a:pt x="71627" y="283463"/>
                </a:lnTo>
                <a:close/>
              </a:path>
              <a:path w="398144" h="312420">
                <a:moveTo>
                  <a:pt x="74676" y="284987"/>
                </a:moveTo>
                <a:lnTo>
                  <a:pt x="73152" y="284987"/>
                </a:lnTo>
                <a:lnTo>
                  <a:pt x="71628" y="283463"/>
                </a:lnTo>
                <a:lnTo>
                  <a:pt x="74676" y="284987"/>
                </a:lnTo>
                <a:close/>
              </a:path>
              <a:path w="398144" h="312420">
                <a:moveTo>
                  <a:pt x="125730" y="289559"/>
                </a:moveTo>
                <a:lnTo>
                  <a:pt x="88391" y="289559"/>
                </a:lnTo>
                <a:lnTo>
                  <a:pt x="88391" y="288035"/>
                </a:lnTo>
                <a:lnTo>
                  <a:pt x="91439" y="288035"/>
                </a:lnTo>
                <a:lnTo>
                  <a:pt x="94487" y="286511"/>
                </a:lnTo>
                <a:lnTo>
                  <a:pt x="97535" y="283463"/>
                </a:lnTo>
                <a:lnTo>
                  <a:pt x="96012" y="284987"/>
                </a:lnTo>
                <a:lnTo>
                  <a:pt x="129539" y="284987"/>
                </a:lnTo>
                <a:lnTo>
                  <a:pt x="126491" y="288035"/>
                </a:lnTo>
                <a:lnTo>
                  <a:pt x="125730" y="289559"/>
                </a:lnTo>
                <a:close/>
              </a:path>
              <a:path w="398144" h="312420">
                <a:moveTo>
                  <a:pt x="91439" y="288035"/>
                </a:moveTo>
                <a:lnTo>
                  <a:pt x="89916" y="288035"/>
                </a:lnTo>
                <a:lnTo>
                  <a:pt x="94487" y="286511"/>
                </a:lnTo>
                <a:lnTo>
                  <a:pt x="91439" y="288035"/>
                </a:lnTo>
                <a:close/>
              </a:path>
              <a:path w="398144" h="312420">
                <a:moveTo>
                  <a:pt x="83820" y="289559"/>
                </a:moveTo>
                <a:lnTo>
                  <a:pt x="79248" y="288035"/>
                </a:lnTo>
                <a:lnTo>
                  <a:pt x="80772" y="288035"/>
                </a:lnTo>
                <a:lnTo>
                  <a:pt x="83820" y="289559"/>
                </a:lnTo>
                <a:close/>
              </a:path>
              <a:path w="398144" h="312420">
                <a:moveTo>
                  <a:pt x="80772" y="312419"/>
                </a:moveTo>
                <a:lnTo>
                  <a:pt x="71628" y="309371"/>
                </a:lnTo>
                <a:lnTo>
                  <a:pt x="70104" y="307847"/>
                </a:lnTo>
                <a:lnTo>
                  <a:pt x="67056" y="306324"/>
                </a:lnTo>
                <a:lnTo>
                  <a:pt x="65531" y="306324"/>
                </a:lnTo>
                <a:lnTo>
                  <a:pt x="62483" y="304800"/>
                </a:lnTo>
                <a:lnTo>
                  <a:pt x="60960" y="303275"/>
                </a:lnTo>
                <a:lnTo>
                  <a:pt x="57912" y="301751"/>
                </a:lnTo>
                <a:lnTo>
                  <a:pt x="56387" y="301751"/>
                </a:lnTo>
                <a:lnTo>
                  <a:pt x="54864" y="298703"/>
                </a:lnTo>
                <a:lnTo>
                  <a:pt x="115824" y="298703"/>
                </a:lnTo>
                <a:lnTo>
                  <a:pt x="112776" y="301751"/>
                </a:lnTo>
                <a:lnTo>
                  <a:pt x="108204" y="304800"/>
                </a:lnTo>
                <a:lnTo>
                  <a:pt x="105156" y="307847"/>
                </a:lnTo>
                <a:lnTo>
                  <a:pt x="102108" y="307847"/>
                </a:lnTo>
                <a:lnTo>
                  <a:pt x="99060" y="309371"/>
                </a:lnTo>
                <a:lnTo>
                  <a:pt x="97535" y="310895"/>
                </a:lnTo>
                <a:lnTo>
                  <a:pt x="79248" y="310895"/>
                </a:lnTo>
                <a:lnTo>
                  <a:pt x="80772" y="312419"/>
                </a:lnTo>
                <a:close/>
              </a:path>
              <a:path w="398144" h="312420">
                <a:moveTo>
                  <a:pt x="91439" y="312419"/>
                </a:moveTo>
                <a:lnTo>
                  <a:pt x="82296" y="312419"/>
                </a:lnTo>
                <a:lnTo>
                  <a:pt x="79248" y="310895"/>
                </a:lnTo>
                <a:lnTo>
                  <a:pt x="94487" y="310895"/>
                </a:lnTo>
                <a:lnTo>
                  <a:pt x="91439" y="3124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83" name="object 23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38528" y="4501896"/>
            <a:ext cx="1399031" cy="100457"/>
          </a:xfrm>
          <a:prstGeom prst="rect">
            <a:avLst/>
          </a:prstGeom>
        </p:spPr>
      </p:pic>
      <p:sp>
        <p:nvSpPr>
          <p:cNvPr id="1048624" name="object 24"/>
          <p:cNvSpPr/>
          <p:nvPr/>
        </p:nvSpPr>
        <p:spPr>
          <a:xfrm>
            <a:off x="4450080" y="4486668"/>
            <a:ext cx="1915795" cy="111125"/>
          </a:xfrm>
          <a:custGeom>
            <a:avLst/>
            <a:gdLst/>
            <a:ahLst/>
            <a:cxnLst/>
            <a:rect l="l" t="t" r="r" b="b"/>
            <a:pathLst>
              <a:path w="1915795" h="111125">
                <a:moveTo>
                  <a:pt x="1511" y="42545"/>
                </a:moveTo>
                <a:lnTo>
                  <a:pt x="0" y="44069"/>
                </a:lnTo>
                <a:lnTo>
                  <a:pt x="0" y="48641"/>
                </a:lnTo>
                <a:lnTo>
                  <a:pt x="1511" y="50914"/>
                </a:lnTo>
                <a:lnTo>
                  <a:pt x="1511" y="42545"/>
                </a:lnTo>
                <a:close/>
              </a:path>
              <a:path w="1915795" h="111125">
                <a:moveTo>
                  <a:pt x="193548" y="1524"/>
                </a:moveTo>
                <a:lnTo>
                  <a:pt x="190500" y="0"/>
                </a:lnTo>
                <a:lnTo>
                  <a:pt x="187452" y="1524"/>
                </a:lnTo>
                <a:lnTo>
                  <a:pt x="184404" y="1524"/>
                </a:lnTo>
                <a:lnTo>
                  <a:pt x="178308" y="4572"/>
                </a:lnTo>
                <a:lnTo>
                  <a:pt x="175260" y="7620"/>
                </a:lnTo>
                <a:lnTo>
                  <a:pt x="176784" y="9144"/>
                </a:lnTo>
                <a:lnTo>
                  <a:pt x="176784" y="10668"/>
                </a:lnTo>
                <a:lnTo>
                  <a:pt x="190500" y="10668"/>
                </a:lnTo>
                <a:lnTo>
                  <a:pt x="193548" y="7620"/>
                </a:lnTo>
                <a:lnTo>
                  <a:pt x="193548" y="1524"/>
                </a:lnTo>
                <a:close/>
              </a:path>
              <a:path w="1915795" h="111125">
                <a:moveTo>
                  <a:pt x="431279" y="97409"/>
                </a:moveTo>
                <a:lnTo>
                  <a:pt x="170688" y="97409"/>
                </a:lnTo>
                <a:lnTo>
                  <a:pt x="169164" y="97409"/>
                </a:lnTo>
                <a:lnTo>
                  <a:pt x="176784" y="98933"/>
                </a:lnTo>
                <a:lnTo>
                  <a:pt x="178308" y="100457"/>
                </a:lnTo>
                <a:lnTo>
                  <a:pt x="185928" y="100457"/>
                </a:lnTo>
                <a:lnTo>
                  <a:pt x="193548" y="102108"/>
                </a:lnTo>
                <a:lnTo>
                  <a:pt x="192011" y="102108"/>
                </a:lnTo>
                <a:lnTo>
                  <a:pt x="204216" y="105029"/>
                </a:lnTo>
                <a:lnTo>
                  <a:pt x="211836" y="105029"/>
                </a:lnTo>
                <a:lnTo>
                  <a:pt x="217932" y="106553"/>
                </a:lnTo>
                <a:lnTo>
                  <a:pt x="225552" y="106553"/>
                </a:lnTo>
                <a:lnTo>
                  <a:pt x="225552" y="108077"/>
                </a:lnTo>
                <a:lnTo>
                  <a:pt x="240792" y="108077"/>
                </a:lnTo>
                <a:lnTo>
                  <a:pt x="248412" y="109601"/>
                </a:lnTo>
                <a:lnTo>
                  <a:pt x="269748" y="109601"/>
                </a:lnTo>
                <a:lnTo>
                  <a:pt x="277368" y="111125"/>
                </a:lnTo>
                <a:lnTo>
                  <a:pt x="297180" y="111125"/>
                </a:lnTo>
                <a:lnTo>
                  <a:pt x="304800" y="109601"/>
                </a:lnTo>
                <a:lnTo>
                  <a:pt x="345948" y="109601"/>
                </a:lnTo>
                <a:lnTo>
                  <a:pt x="355092" y="108077"/>
                </a:lnTo>
                <a:lnTo>
                  <a:pt x="368808" y="108077"/>
                </a:lnTo>
                <a:lnTo>
                  <a:pt x="368808" y="106553"/>
                </a:lnTo>
                <a:lnTo>
                  <a:pt x="385572" y="106553"/>
                </a:lnTo>
                <a:lnTo>
                  <a:pt x="387096" y="105029"/>
                </a:lnTo>
                <a:lnTo>
                  <a:pt x="394716" y="103632"/>
                </a:lnTo>
                <a:lnTo>
                  <a:pt x="403860" y="102108"/>
                </a:lnTo>
                <a:lnTo>
                  <a:pt x="411480" y="100457"/>
                </a:lnTo>
                <a:lnTo>
                  <a:pt x="422148" y="98933"/>
                </a:lnTo>
                <a:lnTo>
                  <a:pt x="431279" y="97409"/>
                </a:lnTo>
                <a:close/>
              </a:path>
              <a:path w="1915795" h="111125">
                <a:moveTo>
                  <a:pt x="1915668" y="38100"/>
                </a:moveTo>
                <a:lnTo>
                  <a:pt x="1914131" y="36449"/>
                </a:lnTo>
                <a:lnTo>
                  <a:pt x="1911096" y="36449"/>
                </a:lnTo>
                <a:lnTo>
                  <a:pt x="1903463" y="34925"/>
                </a:lnTo>
                <a:lnTo>
                  <a:pt x="1894332" y="31877"/>
                </a:lnTo>
                <a:lnTo>
                  <a:pt x="1883664" y="31877"/>
                </a:lnTo>
                <a:lnTo>
                  <a:pt x="1874520" y="30353"/>
                </a:lnTo>
                <a:lnTo>
                  <a:pt x="1863852" y="30353"/>
                </a:lnTo>
                <a:lnTo>
                  <a:pt x="1853184" y="28829"/>
                </a:lnTo>
                <a:lnTo>
                  <a:pt x="1842516" y="28829"/>
                </a:lnTo>
                <a:lnTo>
                  <a:pt x="1831848" y="27432"/>
                </a:lnTo>
                <a:lnTo>
                  <a:pt x="1821180" y="27432"/>
                </a:lnTo>
                <a:lnTo>
                  <a:pt x="1783080" y="22733"/>
                </a:lnTo>
                <a:lnTo>
                  <a:pt x="1769364" y="22733"/>
                </a:lnTo>
                <a:lnTo>
                  <a:pt x="1757172" y="21209"/>
                </a:lnTo>
                <a:lnTo>
                  <a:pt x="1731264" y="21209"/>
                </a:lnTo>
                <a:lnTo>
                  <a:pt x="1719072" y="19685"/>
                </a:lnTo>
                <a:lnTo>
                  <a:pt x="1693164" y="19685"/>
                </a:lnTo>
                <a:lnTo>
                  <a:pt x="1680972" y="18161"/>
                </a:lnTo>
                <a:lnTo>
                  <a:pt x="1668780" y="18161"/>
                </a:lnTo>
                <a:lnTo>
                  <a:pt x="1655064" y="16637"/>
                </a:lnTo>
                <a:lnTo>
                  <a:pt x="1627632" y="16637"/>
                </a:lnTo>
                <a:lnTo>
                  <a:pt x="1613916" y="15240"/>
                </a:lnTo>
                <a:lnTo>
                  <a:pt x="1589532" y="15240"/>
                </a:lnTo>
                <a:lnTo>
                  <a:pt x="1577340" y="13716"/>
                </a:lnTo>
                <a:lnTo>
                  <a:pt x="1565148" y="13716"/>
                </a:lnTo>
                <a:lnTo>
                  <a:pt x="1552956" y="12065"/>
                </a:lnTo>
                <a:lnTo>
                  <a:pt x="1394447" y="12065"/>
                </a:lnTo>
                <a:lnTo>
                  <a:pt x="1383779" y="10541"/>
                </a:lnTo>
                <a:lnTo>
                  <a:pt x="1376172" y="10541"/>
                </a:lnTo>
                <a:lnTo>
                  <a:pt x="1357884" y="7493"/>
                </a:lnTo>
                <a:lnTo>
                  <a:pt x="1356347" y="7493"/>
                </a:lnTo>
                <a:lnTo>
                  <a:pt x="1348740" y="5969"/>
                </a:lnTo>
                <a:lnTo>
                  <a:pt x="1339596" y="4445"/>
                </a:lnTo>
                <a:lnTo>
                  <a:pt x="1328915" y="4445"/>
                </a:lnTo>
                <a:lnTo>
                  <a:pt x="1319784" y="2921"/>
                </a:lnTo>
                <a:lnTo>
                  <a:pt x="1309116" y="2921"/>
                </a:lnTo>
                <a:lnTo>
                  <a:pt x="1299972" y="1524"/>
                </a:lnTo>
                <a:lnTo>
                  <a:pt x="1280147" y="1524"/>
                </a:lnTo>
                <a:lnTo>
                  <a:pt x="1280147" y="0"/>
                </a:lnTo>
                <a:lnTo>
                  <a:pt x="1182624" y="0"/>
                </a:lnTo>
                <a:lnTo>
                  <a:pt x="1173480" y="1524"/>
                </a:lnTo>
                <a:lnTo>
                  <a:pt x="1164336" y="1524"/>
                </a:lnTo>
                <a:lnTo>
                  <a:pt x="1155179" y="2921"/>
                </a:lnTo>
                <a:lnTo>
                  <a:pt x="1135380" y="2921"/>
                </a:lnTo>
                <a:lnTo>
                  <a:pt x="1126236" y="4445"/>
                </a:lnTo>
                <a:lnTo>
                  <a:pt x="1109472" y="4445"/>
                </a:lnTo>
                <a:lnTo>
                  <a:pt x="1101852" y="5969"/>
                </a:lnTo>
                <a:lnTo>
                  <a:pt x="1095756" y="5969"/>
                </a:lnTo>
                <a:lnTo>
                  <a:pt x="1088136" y="7493"/>
                </a:lnTo>
                <a:lnTo>
                  <a:pt x="1080516" y="7493"/>
                </a:lnTo>
                <a:lnTo>
                  <a:pt x="1065263" y="10541"/>
                </a:lnTo>
                <a:lnTo>
                  <a:pt x="1053084" y="10541"/>
                </a:lnTo>
                <a:lnTo>
                  <a:pt x="1045464" y="12065"/>
                </a:lnTo>
                <a:lnTo>
                  <a:pt x="1043940" y="12065"/>
                </a:lnTo>
                <a:lnTo>
                  <a:pt x="1036320" y="13716"/>
                </a:lnTo>
                <a:lnTo>
                  <a:pt x="1030224" y="13716"/>
                </a:lnTo>
                <a:lnTo>
                  <a:pt x="1022604" y="15240"/>
                </a:lnTo>
                <a:lnTo>
                  <a:pt x="1014984" y="15240"/>
                </a:lnTo>
                <a:lnTo>
                  <a:pt x="1007364" y="16637"/>
                </a:lnTo>
                <a:lnTo>
                  <a:pt x="999731" y="16637"/>
                </a:lnTo>
                <a:lnTo>
                  <a:pt x="992124" y="18161"/>
                </a:lnTo>
                <a:lnTo>
                  <a:pt x="984504" y="18161"/>
                </a:lnTo>
                <a:lnTo>
                  <a:pt x="976884" y="19685"/>
                </a:lnTo>
                <a:lnTo>
                  <a:pt x="969264" y="19685"/>
                </a:lnTo>
                <a:lnTo>
                  <a:pt x="961631" y="21209"/>
                </a:lnTo>
                <a:lnTo>
                  <a:pt x="947915" y="21209"/>
                </a:lnTo>
                <a:lnTo>
                  <a:pt x="940295" y="22733"/>
                </a:lnTo>
                <a:lnTo>
                  <a:pt x="926579" y="22733"/>
                </a:lnTo>
                <a:lnTo>
                  <a:pt x="920496" y="24257"/>
                </a:lnTo>
                <a:lnTo>
                  <a:pt x="905256" y="24257"/>
                </a:lnTo>
                <a:lnTo>
                  <a:pt x="896112" y="25908"/>
                </a:lnTo>
                <a:lnTo>
                  <a:pt x="888479" y="25908"/>
                </a:lnTo>
                <a:lnTo>
                  <a:pt x="879348" y="27432"/>
                </a:lnTo>
                <a:lnTo>
                  <a:pt x="861047" y="27432"/>
                </a:lnTo>
                <a:lnTo>
                  <a:pt x="853440" y="28829"/>
                </a:lnTo>
                <a:lnTo>
                  <a:pt x="842772" y="28829"/>
                </a:lnTo>
                <a:lnTo>
                  <a:pt x="833615" y="30353"/>
                </a:lnTo>
                <a:lnTo>
                  <a:pt x="822947" y="30353"/>
                </a:lnTo>
                <a:lnTo>
                  <a:pt x="813816" y="31877"/>
                </a:lnTo>
                <a:lnTo>
                  <a:pt x="803148" y="31877"/>
                </a:lnTo>
                <a:lnTo>
                  <a:pt x="792480" y="33401"/>
                </a:lnTo>
                <a:lnTo>
                  <a:pt x="771131" y="33401"/>
                </a:lnTo>
                <a:lnTo>
                  <a:pt x="762000" y="34925"/>
                </a:lnTo>
                <a:lnTo>
                  <a:pt x="752856" y="34925"/>
                </a:lnTo>
                <a:lnTo>
                  <a:pt x="743712" y="36449"/>
                </a:lnTo>
                <a:lnTo>
                  <a:pt x="733031" y="36449"/>
                </a:lnTo>
                <a:lnTo>
                  <a:pt x="723900" y="38100"/>
                </a:lnTo>
                <a:lnTo>
                  <a:pt x="714756" y="38100"/>
                </a:lnTo>
                <a:lnTo>
                  <a:pt x="705612" y="39624"/>
                </a:lnTo>
                <a:lnTo>
                  <a:pt x="688848" y="39624"/>
                </a:lnTo>
                <a:lnTo>
                  <a:pt x="679704" y="41021"/>
                </a:lnTo>
                <a:lnTo>
                  <a:pt x="658368" y="41021"/>
                </a:lnTo>
                <a:lnTo>
                  <a:pt x="649224" y="42545"/>
                </a:lnTo>
                <a:lnTo>
                  <a:pt x="627888" y="42545"/>
                </a:lnTo>
                <a:lnTo>
                  <a:pt x="618731" y="44069"/>
                </a:lnTo>
                <a:lnTo>
                  <a:pt x="589788" y="44069"/>
                </a:lnTo>
                <a:lnTo>
                  <a:pt x="588264" y="45593"/>
                </a:lnTo>
                <a:lnTo>
                  <a:pt x="580631" y="45593"/>
                </a:lnTo>
                <a:lnTo>
                  <a:pt x="571500" y="47117"/>
                </a:lnTo>
                <a:lnTo>
                  <a:pt x="551688" y="47117"/>
                </a:lnTo>
                <a:lnTo>
                  <a:pt x="542531" y="48641"/>
                </a:lnTo>
                <a:lnTo>
                  <a:pt x="541020" y="48641"/>
                </a:lnTo>
                <a:lnTo>
                  <a:pt x="522732" y="51816"/>
                </a:lnTo>
                <a:lnTo>
                  <a:pt x="521195" y="51816"/>
                </a:lnTo>
                <a:lnTo>
                  <a:pt x="502920" y="54737"/>
                </a:lnTo>
                <a:lnTo>
                  <a:pt x="501396" y="54737"/>
                </a:lnTo>
                <a:lnTo>
                  <a:pt x="490715" y="56261"/>
                </a:lnTo>
                <a:lnTo>
                  <a:pt x="490715" y="57785"/>
                </a:lnTo>
                <a:lnTo>
                  <a:pt x="478536" y="59309"/>
                </a:lnTo>
                <a:lnTo>
                  <a:pt x="480047" y="59309"/>
                </a:lnTo>
                <a:lnTo>
                  <a:pt x="467868" y="62357"/>
                </a:lnTo>
                <a:lnTo>
                  <a:pt x="467868" y="60833"/>
                </a:lnTo>
                <a:lnTo>
                  <a:pt x="457200" y="64008"/>
                </a:lnTo>
                <a:lnTo>
                  <a:pt x="455663" y="64008"/>
                </a:lnTo>
                <a:lnTo>
                  <a:pt x="444995" y="65532"/>
                </a:lnTo>
                <a:lnTo>
                  <a:pt x="444995" y="66929"/>
                </a:lnTo>
                <a:lnTo>
                  <a:pt x="435864" y="69977"/>
                </a:lnTo>
                <a:lnTo>
                  <a:pt x="435864" y="68453"/>
                </a:lnTo>
                <a:lnTo>
                  <a:pt x="425196" y="71501"/>
                </a:lnTo>
                <a:lnTo>
                  <a:pt x="416052" y="73025"/>
                </a:lnTo>
                <a:lnTo>
                  <a:pt x="417576" y="73025"/>
                </a:lnTo>
                <a:lnTo>
                  <a:pt x="408432" y="74549"/>
                </a:lnTo>
                <a:lnTo>
                  <a:pt x="406908" y="74549"/>
                </a:lnTo>
                <a:lnTo>
                  <a:pt x="399288" y="76200"/>
                </a:lnTo>
                <a:lnTo>
                  <a:pt x="397764" y="76200"/>
                </a:lnTo>
                <a:lnTo>
                  <a:pt x="390144" y="79121"/>
                </a:lnTo>
                <a:lnTo>
                  <a:pt x="381000" y="80645"/>
                </a:lnTo>
                <a:lnTo>
                  <a:pt x="374904" y="80645"/>
                </a:lnTo>
                <a:lnTo>
                  <a:pt x="367284" y="82169"/>
                </a:lnTo>
                <a:lnTo>
                  <a:pt x="359664" y="82169"/>
                </a:lnTo>
                <a:lnTo>
                  <a:pt x="352044" y="83693"/>
                </a:lnTo>
                <a:lnTo>
                  <a:pt x="335280" y="83693"/>
                </a:lnTo>
                <a:lnTo>
                  <a:pt x="327660" y="85217"/>
                </a:lnTo>
                <a:lnTo>
                  <a:pt x="295656" y="85217"/>
                </a:lnTo>
                <a:lnTo>
                  <a:pt x="288036" y="86741"/>
                </a:lnTo>
                <a:lnTo>
                  <a:pt x="281940" y="86741"/>
                </a:lnTo>
                <a:lnTo>
                  <a:pt x="274320" y="85217"/>
                </a:lnTo>
                <a:lnTo>
                  <a:pt x="251460" y="85217"/>
                </a:lnTo>
                <a:lnTo>
                  <a:pt x="243840" y="83693"/>
                </a:lnTo>
                <a:lnTo>
                  <a:pt x="236220" y="83693"/>
                </a:lnTo>
                <a:lnTo>
                  <a:pt x="228600" y="82169"/>
                </a:lnTo>
                <a:lnTo>
                  <a:pt x="220980" y="82169"/>
                </a:lnTo>
                <a:lnTo>
                  <a:pt x="214884" y="80645"/>
                </a:lnTo>
                <a:lnTo>
                  <a:pt x="210312" y="80645"/>
                </a:lnTo>
                <a:lnTo>
                  <a:pt x="202692" y="79121"/>
                </a:lnTo>
                <a:lnTo>
                  <a:pt x="196596" y="77724"/>
                </a:lnTo>
                <a:lnTo>
                  <a:pt x="195072" y="77724"/>
                </a:lnTo>
                <a:lnTo>
                  <a:pt x="188976" y="76200"/>
                </a:lnTo>
                <a:lnTo>
                  <a:pt x="182880" y="76200"/>
                </a:lnTo>
                <a:lnTo>
                  <a:pt x="176784" y="74549"/>
                </a:lnTo>
                <a:lnTo>
                  <a:pt x="175260" y="73025"/>
                </a:lnTo>
                <a:lnTo>
                  <a:pt x="167640" y="73025"/>
                </a:lnTo>
                <a:lnTo>
                  <a:pt x="167640" y="71501"/>
                </a:lnTo>
                <a:lnTo>
                  <a:pt x="160020" y="71501"/>
                </a:lnTo>
                <a:lnTo>
                  <a:pt x="144513" y="68453"/>
                </a:lnTo>
                <a:lnTo>
                  <a:pt x="121920" y="64008"/>
                </a:lnTo>
                <a:lnTo>
                  <a:pt x="115811" y="62357"/>
                </a:lnTo>
                <a:lnTo>
                  <a:pt x="117348" y="62357"/>
                </a:lnTo>
                <a:lnTo>
                  <a:pt x="102108" y="59309"/>
                </a:lnTo>
                <a:lnTo>
                  <a:pt x="103632" y="59309"/>
                </a:lnTo>
                <a:lnTo>
                  <a:pt x="96012" y="57785"/>
                </a:lnTo>
                <a:lnTo>
                  <a:pt x="94488" y="57785"/>
                </a:lnTo>
                <a:lnTo>
                  <a:pt x="88392" y="56261"/>
                </a:lnTo>
                <a:lnTo>
                  <a:pt x="89916" y="56261"/>
                </a:lnTo>
                <a:lnTo>
                  <a:pt x="77711" y="53340"/>
                </a:lnTo>
                <a:lnTo>
                  <a:pt x="71628" y="53340"/>
                </a:lnTo>
                <a:lnTo>
                  <a:pt x="65532" y="51816"/>
                </a:lnTo>
                <a:lnTo>
                  <a:pt x="64008" y="51816"/>
                </a:lnTo>
                <a:lnTo>
                  <a:pt x="59436" y="50165"/>
                </a:lnTo>
                <a:lnTo>
                  <a:pt x="57912" y="50165"/>
                </a:lnTo>
                <a:lnTo>
                  <a:pt x="54864" y="48641"/>
                </a:lnTo>
                <a:lnTo>
                  <a:pt x="50292" y="48641"/>
                </a:lnTo>
                <a:lnTo>
                  <a:pt x="45720" y="47117"/>
                </a:lnTo>
                <a:lnTo>
                  <a:pt x="48768" y="48641"/>
                </a:lnTo>
                <a:lnTo>
                  <a:pt x="44196" y="47117"/>
                </a:lnTo>
                <a:lnTo>
                  <a:pt x="42672" y="45593"/>
                </a:lnTo>
                <a:lnTo>
                  <a:pt x="39611" y="44069"/>
                </a:lnTo>
                <a:lnTo>
                  <a:pt x="38100" y="44069"/>
                </a:lnTo>
                <a:lnTo>
                  <a:pt x="38100" y="42545"/>
                </a:lnTo>
                <a:lnTo>
                  <a:pt x="36576" y="39624"/>
                </a:lnTo>
                <a:lnTo>
                  <a:pt x="33528" y="38100"/>
                </a:lnTo>
                <a:lnTo>
                  <a:pt x="30480" y="38100"/>
                </a:lnTo>
                <a:lnTo>
                  <a:pt x="28956" y="39624"/>
                </a:lnTo>
                <a:lnTo>
                  <a:pt x="27432" y="39624"/>
                </a:lnTo>
                <a:lnTo>
                  <a:pt x="27432" y="51816"/>
                </a:lnTo>
                <a:lnTo>
                  <a:pt x="25908" y="53340"/>
                </a:lnTo>
                <a:lnTo>
                  <a:pt x="26517" y="52692"/>
                </a:lnTo>
                <a:lnTo>
                  <a:pt x="27432" y="51816"/>
                </a:lnTo>
                <a:lnTo>
                  <a:pt x="27432" y="39624"/>
                </a:lnTo>
                <a:lnTo>
                  <a:pt x="25908" y="39624"/>
                </a:lnTo>
                <a:lnTo>
                  <a:pt x="24384" y="39624"/>
                </a:lnTo>
                <a:lnTo>
                  <a:pt x="19812" y="38100"/>
                </a:lnTo>
                <a:lnTo>
                  <a:pt x="16764" y="34925"/>
                </a:lnTo>
                <a:lnTo>
                  <a:pt x="12192" y="34925"/>
                </a:lnTo>
                <a:lnTo>
                  <a:pt x="7620" y="36449"/>
                </a:lnTo>
                <a:lnTo>
                  <a:pt x="3048" y="39624"/>
                </a:lnTo>
                <a:lnTo>
                  <a:pt x="1511" y="42545"/>
                </a:lnTo>
                <a:lnTo>
                  <a:pt x="1511" y="50914"/>
                </a:lnTo>
                <a:lnTo>
                  <a:pt x="1511" y="51816"/>
                </a:lnTo>
                <a:lnTo>
                  <a:pt x="3048" y="56261"/>
                </a:lnTo>
                <a:lnTo>
                  <a:pt x="5651" y="57124"/>
                </a:lnTo>
                <a:lnTo>
                  <a:pt x="6096" y="57785"/>
                </a:lnTo>
                <a:lnTo>
                  <a:pt x="10668" y="59309"/>
                </a:lnTo>
                <a:lnTo>
                  <a:pt x="12192" y="59309"/>
                </a:lnTo>
                <a:lnTo>
                  <a:pt x="15240" y="60833"/>
                </a:lnTo>
                <a:lnTo>
                  <a:pt x="13716" y="60833"/>
                </a:lnTo>
                <a:lnTo>
                  <a:pt x="19812" y="64008"/>
                </a:lnTo>
                <a:lnTo>
                  <a:pt x="22860" y="64008"/>
                </a:lnTo>
                <a:lnTo>
                  <a:pt x="24384" y="65532"/>
                </a:lnTo>
                <a:lnTo>
                  <a:pt x="25908" y="65532"/>
                </a:lnTo>
                <a:lnTo>
                  <a:pt x="28956" y="66929"/>
                </a:lnTo>
                <a:lnTo>
                  <a:pt x="32004" y="66929"/>
                </a:lnTo>
                <a:lnTo>
                  <a:pt x="35052" y="67945"/>
                </a:lnTo>
                <a:lnTo>
                  <a:pt x="38100" y="69977"/>
                </a:lnTo>
                <a:lnTo>
                  <a:pt x="39611" y="69977"/>
                </a:lnTo>
                <a:lnTo>
                  <a:pt x="48768" y="73025"/>
                </a:lnTo>
                <a:lnTo>
                  <a:pt x="47244" y="71501"/>
                </a:lnTo>
                <a:lnTo>
                  <a:pt x="51816" y="73025"/>
                </a:lnTo>
                <a:lnTo>
                  <a:pt x="54864" y="74549"/>
                </a:lnTo>
                <a:lnTo>
                  <a:pt x="57912" y="74549"/>
                </a:lnTo>
                <a:lnTo>
                  <a:pt x="62484" y="76200"/>
                </a:lnTo>
                <a:lnTo>
                  <a:pt x="67056" y="76200"/>
                </a:lnTo>
                <a:lnTo>
                  <a:pt x="73152" y="77724"/>
                </a:lnTo>
                <a:lnTo>
                  <a:pt x="71628" y="77724"/>
                </a:lnTo>
                <a:lnTo>
                  <a:pt x="83820" y="80645"/>
                </a:lnTo>
                <a:lnTo>
                  <a:pt x="85344" y="80645"/>
                </a:lnTo>
                <a:lnTo>
                  <a:pt x="91440" y="82169"/>
                </a:lnTo>
                <a:lnTo>
                  <a:pt x="89916" y="82169"/>
                </a:lnTo>
                <a:lnTo>
                  <a:pt x="96012" y="83693"/>
                </a:lnTo>
                <a:lnTo>
                  <a:pt x="97536" y="83693"/>
                </a:lnTo>
                <a:lnTo>
                  <a:pt x="109728" y="86741"/>
                </a:lnTo>
                <a:lnTo>
                  <a:pt x="111252" y="86741"/>
                </a:lnTo>
                <a:lnTo>
                  <a:pt x="117348" y="88265"/>
                </a:lnTo>
                <a:lnTo>
                  <a:pt x="147828" y="94361"/>
                </a:lnTo>
                <a:lnTo>
                  <a:pt x="147828" y="92837"/>
                </a:lnTo>
                <a:lnTo>
                  <a:pt x="155448" y="95885"/>
                </a:lnTo>
                <a:lnTo>
                  <a:pt x="163068" y="95885"/>
                </a:lnTo>
                <a:lnTo>
                  <a:pt x="437388" y="95885"/>
                </a:lnTo>
                <a:lnTo>
                  <a:pt x="441947" y="94361"/>
                </a:lnTo>
                <a:lnTo>
                  <a:pt x="447522" y="92837"/>
                </a:lnTo>
                <a:lnTo>
                  <a:pt x="452615" y="91440"/>
                </a:lnTo>
                <a:lnTo>
                  <a:pt x="451104" y="91440"/>
                </a:lnTo>
                <a:lnTo>
                  <a:pt x="472440" y="88265"/>
                </a:lnTo>
                <a:lnTo>
                  <a:pt x="484632" y="85217"/>
                </a:lnTo>
                <a:lnTo>
                  <a:pt x="516636" y="80645"/>
                </a:lnTo>
                <a:lnTo>
                  <a:pt x="527304" y="77724"/>
                </a:lnTo>
                <a:lnTo>
                  <a:pt x="525780" y="77724"/>
                </a:lnTo>
                <a:lnTo>
                  <a:pt x="536448" y="76200"/>
                </a:lnTo>
                <a:lnTo>
                  <a:pt x="544068" y="76200"/>
                </a:lnTo>
                <a:lnTo>
                  <a:pt x="554736" y="74549"/>
                </a:lnTo>
                <a:lnTo>
                  <a:pt x="563880" y="73025"/>
                </a:lnTo>
                <a:lnTo>
                  <a:pt x="583679" y="73025"/>
                </a:lnTo>
                <a:lnTo>
                  <a:pt x="592836" y="71501"/>
                </a:lnTo>
                <a:lnTo>
                  <a:pt x="609600" y="71501"/>
                </a:lnTo>
                <a:lnTo>
                  <a:pt x="618731" y="69977"/>
                </a:lnTo>
                <a:lnTo>
                  <a:pt x="630936" y="69977"/>
                </a:lnTo>
                <a:lnTo>
                  <a:pt x="640080" y="68453"/>
                </a:lnTo>
                <a:lnTo>
                  <a:pt x="659879" y="68453"/>
                </a:lnTo>
                <a:lnTo>
                  <a:pt x="670547" y="66929"/>
                </a:lnTo>
                <a:lnTo>
                  <a:pt x="699516" y="66929"/>
                </a:lnTo>
                <a:lnTo>
                  <a:pt x="707136" y="65532"/>
                </a:lnTo>
                <a:lnTo>
                  <a:pt x="716280" y="65532"/>
                </a:lnTo>
                <a:lnTo>
                  <a:pt x="726948" y="64008"/>
                </a:lnTo>
                <a:lnTo>
                  <a:pt x="734568" y="64008"/>
                </a:lnTo>
                <a:lnTo>
                  <a:pt x="745236" y="62357"/>
                </a:lnTo>
                <a:lnTo>
                  <a:pt x="754380" y="62357"/>
                </a:lnTo>
                <a:lnTo>
                  <a:pt x="765048" y="60833"/>
                </a:lnTo>
                <a:lnTo>
                  <a:pt x="783336" y="60833"/>
                </a:lnTo>
                <a:lnTo>
                  <a:pt x="794004" y="59309"/>
                </a:lnTo>
                <a:lnTo>
                  <a:pt x="804672" y="59309"/>
                </a:lnTo>
                <a:lnTo>
                  <a:pt x="815340" y="57785"/>
                </a:lnTo>
                <a:lnTo>
                  <a:pt x="825995" y="57785"/>
                </a:lnTo>
                <a:lnTo>
                  <a:pt x="835152" y="56261"/>
                </a:lnTo>
                <a:lnTo>
                  <a:pt x="845820" y="56261"/>
                </a:lnTo>
                <a:lnTo>
                  <a:pt x="854964" y="54737"/>
                </a:lnTo>
                <a:lnTo>
                  <a:pt x="862584" y="54737"/>
                </a:lnTo>
                <a:lnTo>
                  <a:pt x="871715" y="53340"/>
                </a:lnTo>
                <a:lnTo>
                  <a:pt x="899147" y="53340"/>
                </a:lnTo>
                <a:lnTo>
                  <a:pt x="899147" y="51816"/>
                </a:lnTo>
                <a:lnTo>
                  <a:pt x="915924" y="51816"/>
                </a:lnTo>
                <a:lnTo>
                  <a:pt x="923531" y="50165"/>
                </a:lnTo>
                <a:lnTo>
                  <a:pt x="928116" y="50165"/>
                </a:lnTo>
                <a:lnTo>
                  <a:pt x="935736" y="48641"/>
                </a:lnTo>
                <a:lnTo>
                  <a:pt x="949452" y="48641"/>
                </a:lnTo>
                <a:lnTo>
                  <a:pt x="957072" y="47117"/>
                </a:lnTo>
                <a:lnTo>
                  <a:pt x="972312" y="47117"/>
                </a:lnTo>
                <a:lnTo>
                  <a:pt x="979932" y="45593"/>
                </a:lnTo>
                <a:lnTo>
                  <a:pt x="986015" y="45593"/>
                </a:lnTo>
                <a:lnTo>
                  <a:pt x="995172" y="44069"/>
                </a:lnTo>
                <a:lnTo>
                  <a:pt x="1002779" y="44069"/>
                </a:lnTo>
                <a:lnTo>
                  <a:pt x="1010412" y="42545"/>
                </a:lnTo>
                <a:lnTo>
                  <a:pt x="1018032" y="42545"/>
                </a:lnTo>
                <a:lnTo>
                  <a:pt x="1025652" y="41021"/>
                </a:lnTo>
                <a:lnTo>
                  <a:pt x="1033272" y="41021"/>
                </a:lnTo>
                <a:lnTo>
                  <a:pt x="1048512" y="38100"/>
                </a:lnTo>
                <a:lnTo>
                  <a:pt x="1062215" y="38100"/>
                </a:lnTo>
                <a:lnTo>
                  <a:pt x="1068324" y="36449"/>
                </a:lnTo>
                <a:lnTo>
                  <a:pt x="1071372" y="36449"/>
                </a:lnTo>
                <a:lnTo>
                  <a:pt x="1077468" y="34925"/>
                </a:lnTo>
                <a:lnTo>
                  <a:pt x="1083564" y="34925"/>
                </a:lnTo>
                <a:lnTo>
                  <a:pt x="1091184" y="33401"/>
                </a:lnTo>
                <a:lnTo>
                  <a:pt x="1097280" y="33401"/>
                </a:lnTo>
                <a:lnTo>
                  <a:pt x="1104900" y="31877"/>
                </a:lnTo>
                <a:lnTo>
                  <a:pt x="1120140" y="31877"/>
                </a:lnTo>
                <a:lnTo>
                  <a:pt x="1129284" y="30353"/>
                </a:lnTo>
                <a:lnTo>
                  <a:pt x="1138415" y="30353"/>
                </a:lnTo>
                <a:lnTo>
                  <a:pt x="1146048" y="28829"/>
                </a:lnTo>
                <a:lnTo>
                  <a:pt x="1165847" y="28829"/>
                </a:lnTo>
                <a:lnTo>
                  <a:pt x="1175004" y="27432"/>
                </a:lnTo>
                <a:lnTo>
                  <a:pt x="1200912" y="27432"/>
                </a:lnTo>
                <a:lnTo>
                  <a:pt x="1210056" y="25908"/>
                </a:lnTo>
                <a:lnTo>
                  <a:pt x="1216152" y="25908"/>
                </a:lnTo>
                <a:lnTo>
                  <a:pt x="1225296" y="27432"/>
                </a:lnTo>
                <a:lnTo>
                  <a:pt x="1235964" y="27432"/>
                </a:lnTo>
                <a:lnTo>
                  <a:pt x="1245108" y="25908"/>
                </a:lnTo>
                <a:lnTo>
                  <a:pt x="1260348" y="25908"/>
                </a:lnTo>
                <a:lnTo>
                  <a:pt x="1269479" y="27432"/>
                </a:lnTo>
                <a:lnTo>
                  <a:pt x="1287780" y="27432"/>
                </a:lnTo>
                <a:lnTo>
                  <a:pt x="1298448" y="28829"/>
                </a:lnTo>
                <a:lnTo>
                  <a:pt x="1307579" y="28829"/>
                </a:lnTo>
                <a:lnTo>
                  <a:pt x="1318247" y="30353"/>
                </a:lnTo>
                <a:lnTo>
                  <a:pt x="1327404" y="30353"/>
                </a:lnTo>
                <a:lnTo>
                  <a:pt x="1336548" y="31877"/>
                </a:lnTo>
                <a:lnTo>
                  <a:pt x="1344168" y="33401"/>
                </a:lnTo>
                <a:lnTo>
                  <a:pt x="1354836" y="33401"/>
                </a:lnTo>
                <a:lnTo>
                  <a:pt x="1363980" y="34925"/>
                </a:lnTo>
                <a:lnTo>
                  <a:pt x="1362456" y="34925"/>
                </a:lnTo>
                <a:lnTo>
                  <a:pt x="1371600" y="36449"/>
                </a:lnTo>
                <a:lnTo>
                  <a:pt x="1382268" y="36449"/>
                </a:lnTo>
                <a:lnTo>
                  <a:pt x="1391412" y="38100"/>
                </a:lnTo>
                <a:lnTo>
                  <a:pt x="1495031" y="38100"/>
                </a:lnTo>
                <a:lnTo>
                  <a:pt x="1505712" y="36449"/>
                </a:lnTo>
                <a:lnTo>
                  <a:pt x="1528572" y="36449"/>
                </a:lnTo>
                <a:lnTo>
                  <a:pt x="1540764" y="38100"/>
                </a:lnTo>
                <a:lnTo>
                  <a:pt x="1551432" y="38100"/>
                </a:lnTo>
                <a:lnTo>
                  <a:pt x="1563624" y="39624"/>
                </a:lnTo>
                <a:lnTo>
                  <a:pt x="1588008" y="39624"/>
                </a:lnTo>
                <a:lnTo>
                  <a:pt x="1600200" y="41021"/>
                </a:lnTo>
                <a:lnTo>
                  <a:pt x="1613916" y="41021"/>
                </a:lnTo>
                <a:lnTo>
                  <a:pt x="1626108" y="42545"/>
                </a:lnTo>
                <a:lnTo>
                  <a:pt x="1653540" y="42545"/>
                </a:lnTo>
                <a:lnTo>
                  <a:pt x="1665732" y="44069"/>
                </a:lnTo>
                <a:lnTo>
                  <a:pt x="1679448" y="44069"/>
                </a:lnTo>
                <a:lnTo>
                  <a:pt x="1691640" y="45593"/>
                </a:lnTo>
                <a:lnTo>
                  <a:pt x="1729740" y="45593"/>
                </a:lnTo>
                <a:lnTo>
                  <a:pt x="1743456" y="47117"/>
                </a:lnTo>
                <a:lnTo>
                  <a:pt x="1767840" y="47117"/>
                </a:lnTo>
                <a:lnTo>
                  <a:pt x="1781556" y="48641"/>
                </a:lnTo>
                <a:lnTo>
                  <a:pt x="1793748" y="48641"/>
                </a:lnTo>
                <a:lnTo>
                  <a:pt x="1819656" y="51816"/>
                </a:lnTo>
                <a:lnTo>
                  <a:pt x="1830324" y="51816"/>
                </a:lnTo>
                <a:lnTo>
                  <a:pt x="1840979" y="53340"/>
                </a:lnTo>
                <a:lnTo>
                  <a:pt x="1862315" y="53340"/>
                </a:lnTo>
                <a:lnTo>
                  <a:pt x="1872996" y="54737"/>
                </a:lnTo>
                <a:lnTo>
                  <a:pt x="1895856" y="54737"/>
                </a:lnTo>
                <a:lnTo>
                  <a:pt x="1903463" y="51816"/>
                </a:lnTo>
                <a:lnTo>
                  <a:pt x="1905000" y="51816"/>
                </a:lnTo>
                <a:lnTo>
                  <a:pt x="1912620" y="47117"/>
                </a:lnTo>
                <a:lnTo>
                  <a:pt x="1915668" y="45593"/>
                </a:lnTo>
                <a:lnTo>
                  <a:pt x="1915668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25"/>
          <p:cNvSpPr/>
          <p:nvPr/>
        </p:nvSpPr>
        <p:spPr>
          <a:xfrm>
            <a:off x="7330440" y="4456176"/>
            <a:ext cx="405765" cy="50800"/>
          </a:xfrm>
          <a:custGeom>
            <a:avLst/>
            <a:gdLst/>
            <a:ahLst/>
            <a:cxnLst/>
            <a:rect l="l" t="t" r="r" b="b"/>
            <a:pathLst>
              <a:path w="405765" h="50800">
                <a:moveTo>
                  <a:pt x="379476" y="28956"/>
                </a:moveTo>
                <a:lnTo>
                  <a:pt x="374904" y="24383"/>
                </a:lnTo>
                <a:lnTo>
                  <a:pt x="368808" y="19812"/>
                </a:lnTo>
                <a:lnTo>
                  <a:pt x="364236" y="16764"/>
                </a:lnTo>
                <a:lnTo>
                  <a:pt x="364236" y="10667"/>
                </a:lnTo>
                <a:lnTo>
                  <a:pt x="370332" y="1524"/>
                </a:lnTo>
                <a:lnTo>
                  <a:pt x="376428" y="0"/>
                </a:lnTo>
                <a:lnTo>
                  <a:pt x="381000" y="3048"/>
                </a:lnTo>
                <a:lnTo>
                  <a:pt x="387096" y="7620"/>
                </a:lnTo>
                <a:lnTo>
                  <a:pt x="388620" y="7620"/>
                </a:lnTo>
                <a:lnTo>
                  <a:pt x="394716" y="12191"/>
                </a:lnTo>
                <a:lnTo>
                  <a:pt x="399288" y="13716"/>
                </a:lnTo>
                <a:lnTo>
                  <a:pt x="400812" y="15240"/>
                </a:lnTo>
                <a:lnTo>
                  <a:pt x="387096" y="15240"/>
                </a:lnTo>
                <a:lnTo>
                  <a:pt x="381380" y="19812"/>
                </a:lnTo>
                <a:lnTo>
                  <a:pt x="379476" y="19812"/>
                </a:lnTo>
                <a:lnTo>
                  <a:pt x="379476" y="28956"/>
                </a:lnTo>
                <a:close/>
              </a:path>
              <a:path w="405765" h="50800">
                <a:moveTo>
                  <a:pt x="377952" y="27432"/>
                </a:moveTo>
                <a:lnTo>
                  <a:pt x="149352" y="27432"/>
                </a:lnTo>
                <a:lnTo>
                  <a:pt x="146304" y="25908"/>
                </a:lnTo>
                <a:lnTo>
                  <a:pt x="164592" y="25908"/>
                </a:lnTo>
                <a:lnTo>
                  <a:pt x="169164" y="24383"/>
                </a:lnTo>
                <a:lnTo>
                  <a:pt x="173736" y="24383"/>
                </a:lnTo>
                <a:lnTo>
                  <a:pt x="178308" y="22859"/>
                </a:lnTo>
                <a:lnTo>
                  <a:pt x="199644" y="22859"/>
                </a:lnTo>
                <a:lnTo>
                  <a:pt x="205740" y="21335"/>
                </a:lnTo>
                <a:lnTo>
                  <a:pt x="254508" y="21335"/>
                </a:lnTo>
                <a:lnTo>
                  <a:pt x="259080" y="19812"/>
                </a:lnTo>
                <a:lnTo>
                  <a:pt x="271272" y="19812"/>
                </a:lnTo>
                <a:lnTo>
                  <a:pt x="274320" y="18288"/>
                </a:lnTo>
                <a:lnTo>
                  <a:pt x="284988" y="18288"/>
                </a:lnTo>
                <a:lnTo>
                  <a:pt x="288036" y="16764"/>
                </a:lnTo>
                <a:lnTo>
                  <a:pt x="316992" y="16764"/>
                </a:lnTo>
                <a:lnTo>
                  <a:pt x="318516" y="15240"/>
                </a:lnTo>
                <a:lnTo>
                  <a:pt x="364236" y="15240"/>
                </a:lnTo>
                <a:lnTo>
                  <a:pt x="364236" y="16764"/>
                </a:lnTo>
                <a:lnTo>
                  <a:pt x="368808" y="19812"/>
                </a:lnTo>
                <a:lnTo>
                  <a:pt x="374904" y="24383"/>
                </a:lnTo>
                <a:lnTo>
                  <a:pt x="377952" y="27432"/>
                </a:lnTo>
                <a:close/>
              </a:path>
              <a:path w="405765" h="50800">
                <a:moveTo>
                  <a:pt x="402336" y="30480"/>
                </a:moveTo>
                <a:lnTo>
                  <a:pt x="381000" y="30480"/>
                </a:lnTo>
                <a:lnTo>
                  <a:pt x="379476" y="28956"/>
                </a:lnTo>
                <a:lnTo>
                  <a:pt x="379476" y="21335"/>
                </a:lnTo>
                <a:lnTo>
                  <a:pt x="387096" y="15240"/>
                </a:lnTo>
                <a:lnTo>
                  <a:pt x="400812" y="15240"/>
                </a:lnTo>
                <a:lnTo>
                  <a:pt x="403860" y="18288"/>
                </a:lnTo>
                <a:lnTo>
                  <a:pt x="405383" y="24383"/>
                </a:lnTo>
                <a:lnTo>
                  <a:pt x="402336" y="30480"/>
                </a:lnTo>
                <a:close/>
              </a:path>
              <a:path w="405765" h="50800">
                <a:moveTo>
                  <a:pt x="379476" y="21335"/>
                </a:moveTo>
                <a:lnTo>
                  <a:pt x="379476" y="19812"/>
                </a:lnTo>
                <a:lnTo>
                  <a:pt x="381380" y="19812"/>
                </a:lnTo>
                <a:lnTo>
                  <a:pt x="379476" y="21335"/>
                </a:lnTo>
                <a:close/>
              </a:path>
              <a:path w="405765" h="50800">
                <a:moveTo>
                  <a:pt x="59436" y="24383"/>
                </a:moveTo>
                <a:lnTo>
                  <a:pt x="19812" y="24383"/>
                </a:lnTo>
                <a:lnTo>
                  <a:pt x="21336" y="22859"/>
                </a:lnTo>
                <a:lnTo>
                  <a:pt x="30480" y="22859"/>
                </a:lnTo>
                <a:lnTo>
                  <a:pt x="33528" y="21335"/>
                </a:lnTo>
                <a:lnTo>
                  <a:pt x="51816" y="21335"/>
                </a:lnTo>
                <a:lnTo>
                  <a:pt x="54864" y="22859"/>
                </a:lnTo>
                <a:lnTo>
                  <a:pt x="59436" y="24383"/>
                </a:lnTo>
                <a:close/>
              </a:path>
              <a:path w="405765" h="50800">
                <a:moveTo>
                  <a:pt x="65532" y="25908"/>
                </a:moveTo>
                <a:lnTo>
                  <a:pt x="13716" y="25908"/>
                </a:lnTo>
                <a:lnTo>
                  <a:pt x="16764" y="24383"/>
                </a:lnTo>
                <a:lnTo>
                  <a:pt x="62483" y="24383"/>
                </a:lnTo>
                <a:lnTo>
                  <a:pt x="65532" y="25908"/>
                </a:lnTo>
                <a:close/>
              </a:path>
              <a:path w="405765" h="50800">
                <a:moveTo>
                  <a:pt x="141732" y="25908"/>
                </a:moveTo>
                <a:lnTo>
                  <a:pt x="102108" y="25908"/>
                </a:lnTo>
                <a:lnTo>
                  <a:pt x="105156" y="24383"/>
                </a:lnTo>
                <a:lnTo>
                  <a:pt x="140208" y="24383"/>
                </a:lnTo>
                <a:lnTo>
                  <a:pt x="141732" y="25908"/>
                </a:lnTo>
                <a:close/>
              </a:path>
              <a:path w="405765" h="50800">
                <a:moveTo>
                  <a:pt x="9144" y="47243"/>
                </a:moveTo>
                <a:lnTo>
                  <a:pt x="3048" y="45720"/>
                </a:lnTo>
                <a:lnTo>
                  <a:pt x="0" y="36575"/>
                </a:lnTo>
                <a:lnTo>
                  <a:pt x="1524" y="32004"/>
                </a:lnTo>
                <a:lnTo>
                  <a:pt x="4572" y="28956"/>
                </a:lnTo>
                <a:lnTo>
                  <a:pt x="6096" y="28956"/>
                </a:lnTo>
                <a:lnTo>
                  <a:pt x="12192" y="25908"/>
                </a:lnTo>
                <a:lnTo>
                  <a:pt x="68580" y="25908"/>
                </a:lnTo>
                <a:lnTo>
                  <a:pt x="73152" y="27432"/>
                </a:lnTo>
                <a:lnTo>
                  <a:pt x="377952" y="27432"/>
                </a:lnTo>
                <a:lnTo>
                  <a:pt x="379476" y="30480"/>
                </a:lnTo>
                <a:lnTo>
                  <a:pt x="402336" y="30480"/>
                </a:lnTo>
                <a:lnTo>
                  <a:pt x="402336" y="33527"/>
                </a:lnTo>
                <a:lnTo>
                  <a:pt x="400812" y="36575"/>
                </a:lnTo>
                <a:lnTo>
                  <a:pt x="396240" y="39624"/>
                </a:lnTo>
                <a:lnTo>
                  <a:pt x="339852" y="39624"/>
                </a:lnTo>
                <a:lnTo>
                  <a:pt x="336804" y="41148"/>
                </a:lnTo>
                <a:lnTo>
                  <a:pt x="292608" y="41148"/>
                </a:lnTo>
                <a:lnTo>
                  <a:pt x="289560" y="42672"/>
                </a:lnTo>
                <a:lnTo>
                  <a:pt x="42672" y="42672"/>
                </a:lnTo>
                <a:lnTo>
                  <a:pt x="38100" y="44196"/>
                </a:lnTo>
                <a:lnTo>
                  <a:pt x="24383" y="44196"/>
                </a:lnTo>
                <a:lnTo>
                  <a:pt x="21336" y="45720"/>
                </a:lnTo>
                <a:lnTo>
                  <a:pt x="12192" y="45720"/>
                </a:lnTo>
                <a:lnTo>
                  <a:pt x="9144" y="47243"/>
                </a:lnTo>
                <a:close/>
              </a:path>
              <a:path w="405765" h="50800">
                <a:moveTo>
                  <a:pt x="149352" y="27432"/>
                </a:moveTo>
                <a:lnTo>
                  <a:pt x="77724" y="27432"/>
                </a:lnTo>
                <a:lnTo>
                  <a:pt x="82296" y="25908"/>
                </a:lnTo>
                <a:lnTo>
                  <a:pt x="144780" y="25908"/>
                </a:lnTo>
                <a:lnTo>
                  <a:pt x="149352" y="27432"/>
                </a:lnTo>
                <a:close/>
              </a:path>
              <a:path w="405765" h="50800">
                <a:moveTo>
                  <a:pt x="379476" y="28956"/>
                </a:moveTo>
                <a:lnTo>
                  <a:pt x="377952" y="27432"/>
                </a:lnTo>
                <a:lnTo>
                  <a:pt x="379476" y="28956"/>
                </a:lnTo>
                <a:close/>
              </a:path>
              <a:path w="405765" h="50800">
                <a:moveTo>
                  <a:pt x="379476" y="30480"/>
                </a:moveTo>
                <a:lnTo>
                  <a:pt x="377952" y="27432"/>
                </a:lnTo>
                <a:lnTo>
                  <a:pt x="379476" y="28956"/>
                </a:lnTo>
                <a:lnTo>
                  <a:pt x="379476" y="30480"/>
                </a:lnTo>
                <a:close/>
              </a:path>
              <a:path w="405765" h="50800">
                <a:moveTo>
                  <a:pt x="381000" y="30480"/>
                </a:moveTo>
                <a:lnTo>
                  <a:pt x="379476" y="30480"/>
                </a:lnTo>
                <a:lnTo>
                  <a:pt x="379476" y="28956"/>
                </a:lnTo>
                <a:lnTo>
                  <a:pt x="381000" y="30480"/>
                </a:lnTo>
                <a:close/>
              </a:path>
              <a:path w="405765" h="50800">
                <a:moveTo>
                  <a:pt x="390144" y="41148"/>
                </a:moveTo>
                <a:lnTo>
                  <a:pt x="368808" y="41148"/>
                </a:lnTo>
                <a:lnTo>
                  <a:pt x="365760" y="39624"/>
                </a:lnTo>
                <a:lnTo>
                  <a:pt x="393192" y="39624"/>
                </a:lnTo>
                <a:lnTo>
                  <a:pt x="390144" y="41148"/>
                </a:lnTo>
                <a:close/>
              </a:path>
              <a:path w="405765" h="50800">
                <a:moveTo>
                  <a:pt x="50292" y="44196"/>
                </a:moveTo>
                <a:lnTo>
                  <a:pt x="45720" y="44196"/>
                </a:lnTo>
                <a:lnTo>
                  <a:pt x="42672" y="42672"/>
                </a:lnTo>
                <a:lnTo>
                  <a:pt x="45720" y="42672"/>
                </a:lnTo>
                <a:lnTo>
                  <a:pt x="50292" y="44196"/>
                </a:lnTo>
                <a:close/>
              </a:path>
              <a:path w="405765" h="50800">
                <a:moveTo>
                  <a:pt x="265176" y="45720"/>
                </a:moveTo>
                <a:lnTo>
                  <a:pt x="51816" y="45720"/>
                </a:lnTo>
                <a:lnTo>
                  <a:pt x="50292" y="44196"/>
                </a:lnTo>
                <a:lnTo>
                  <a:pt x="45720" y="42672"/>
                </a:lnTo>
                <a:lnTo>
                  <a:pt x="284988" y="42672"/>
                </a:lnTo>
                <a:lnTo>
                  <a:pt x="280416" y="44196"/>
                </a:lnTo>
                <a:lnTo>
                  <a:pt x="265176" y="44196"/>
                </a:lnTo>
                <a:lnTo>
                  <a:pt x="265176" y="45720"/>
                </a:lnTo>
                <a:close/>
              </a:path>
              <a:path w="405765" h="50800">
                <a:moveTo>
                  <a:pt x="202692" y="47243"/>
                </a:moveTo>
                <a:lnTo>
                  <a:pt x="56388" y="47243"/>
                </a:lnTo>
                <a:lnTo>
                  <a:pt x="54864" y="45720"/>
                </a:lnTo>
                <a:lnTo>
                  <a:pt x="207264" y="45720"/>
                </a:lnTo>
                <a:lnTo>
                  <a:pt x="202692" y="47243"/>
                </a:lnTo>
                <a:close/>
              </a:path>
              <a:path w="405765" h="50800">
                <a:moveTo>
                  <a:pt x="114300" y="48767"/>
                </a:moveTo>
                <a:lnTo>
                  <a:pt x="65532" y="48767"/>
                </a:lnTo>
                <a:lnTo>
                  <a:pt x="60960" y="47243"/>
                </a:lnTo>
                <a:lnTo>
                  <a:pt x="117348" y="47243"/>
                </a:lnTo>
                <a:lnTo>
                  <a:pt x="114300" y="48767"/>
                </a:lnTo>
                <a:close/>
              </a:path>
              <a:path w="405765" h="50800">
                <a:moveTo>
                  <a:pt x="172212" y="48767"/>
                </a:moveTo>
                <a:lnTo>
                  <a:pt x="126492" y="48767"/>
                </a:lnTo>
                <a:lnTo>
                  <a:pt x="123444" y="47243"/>
                </a:lnTo>
                <a:lnTo>
                  <a:pt x="176783" y="47243"/>
                </a:lnTo>
                <a:lnTo>
                  <a:pt x="172212" y="48767"/>
                </a:lnTo>
                <a:close/>
              </a:path>
              <a:path w="405765" h="50800">
                <a:moveTo>
                  <a:pt x="94488" y="50291"/>
                </a:moveTo>
                <a:lnTo>
                  <a:pt x="89916" y="50291"/>
                </a:lnTo>
                <a:lnTo>
                  <a:pt x="85344" y="48767"/>
                </a:lnTo>
                <a:lnTo>
                  <a:pt x="96012" y="48767"/>
                </a:lnTo>
                <a:lnTo>
                  <a:pt x="94488" y="50291"/>
                </a:lnTo>
                <a:close/>
              </a:path>
              <a:path w="405765" h="50800">
                <a:moveTo>
                  <a:pt x="164592" y="50291"/>
                </a:moveTo>
                <a:lnTo>
                  <a:pt x="138683" y="50291"/>
                </a:lnTo>
                <a:lnTo>
                  <a:pt x="135636" y="48767"/>
                </a:lnTo>
                <a:lnTo>
                  <a:pt x="167640" y="48767"/>
                </a:lnTo>
                <a:lnTo>
                  <a:pt x="164592" y="50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26"/>
          <p:cNvSpPr/>
          <p:nvPr/>
        </p:nvSpPr>
        <p:spPr>
          <a:xfrm>
            <a:off x="7914132" y="4463796"/>
            <a:ext cx="586740" cy="45720"/>
          </a:xfrm>
          <a:custGeom>
            <a:avLst/>
            <a:gdLst/>
            <a:ahLst/>
            <a:cxnLst/>
            <a:rect l="l" t="t" r="r" b="b"/>
            <a:pathLst>
              <a:path w="586740" h="45720">
                <a:moveTo>
                  <a:pt x="457200" y="3048"/>
                </a:moveTo>
                <a:lnTo>
                  <a:pt x="266700" y="3048"/>
                </a:lnTo>
                <a:lnTo>
                  <a:pt x="309372" y="0"/>
                </a:lnTo>
                <a:lnTo>
                  <a:pt x="413004" y="0"/>
                </a:lnTo>
                <a:lnTo>
                  <a:pt x="457200" y="3048"/>
                </a:lnTo>
                <a:close/>
              </a:path>
              <a:path w="586740" h="45720">
                <a:moveTo>
                  <a:pt x="521208" y="4572"/>
                </a:moveTo>
                <a:lnTo>
                  <a:pt x="227076" y="4572"/>
                </a:lnTo>
                <a:lnTo>
                  <a:pt x="245364" y="3048"/>
                </a:lnTo>
                <a:lnTo>
                  <a:pt x="499872" y="3048"/>
                </a:lnTo>
                <a:lnTo>
                  <a:pt x="521208" y="4572"/>
                </a:lnTo>
                <a:close/>
              </a:path>
              <a:path w="586740" h="45720">
                <a:moveTo>
                  <a:pt x="568960" y="10668"/>
                </a:moveTo>
                <a:lnTo>
                  <a:pt x="135636" y="10668"/>
                </a:lnTo>
                <a:lnTo>
                  <a:pt x="147828" y="9144"/>
                </a:lnTo>
                <a:lnTo>
                  <a:pt x="161544" y="9144"/>
                </a:lnTo>
                <a:lnTo>
                  <a:pt x="175260" y="7620"/>
                </a:lnTo>
                <a:lnTo>
                  <a:pt x="208788" y="4572"/>
                </a:lnTo>
                <a:lnTo>
                  <a:pt x="541020" y="4572"/>
                </a:lnTo>
                <a:lnTo>
                  <a:pt x="544068" y="6096"/>
                </a:lnTo>
                <a:lnTo>
                  <a:pt x="562356" y="9144"/>
                </a:lnTo>
                <a:lnTo>
                  <a:pt x="568960" y="10668"/>
                </a:lnTo>
                <a:close/>
              </a:path>
              <a:path w="586740" h="45720">
                <a:moveTo>
                  <a:pt x="97536" y="9144"/>
                </a:moveTo>
                <a:lnTo>
                  <a:pt x="39624" y="9144"/>
                </a:lnTo>
                <a:lnTo>
                  <a:pt x="41148" y="7620"/>
                </a:lnTo>
                <a:lnTo>
                  <a:pt x="45720" y="6096"/>
                </a:lnTo>
                <a:lnTo>
                  <a:pt x="80772" y="6096"/>
                </a:lnTo>
                <a:lnTo>
                  <a:pt x="85344" y="7620"/>
                </a:lnTo>
                <a:lnTo>
                  <a:pt x="96012" y="7620"/>
                </a:lnTo>
                <a:lnTo>
                  <a:pt x="97536" y="9144"/>
                </a:lnTo>
                <a:close/>
              </a:path>
              <a:path w="586740" h="45720">
                <a:moveTo>
                  <a:pt x="39624" y="9144"/>
                </a:moveTo>
                <a:lnTo>
                  <a:pt x="38100" y="9144"/>
                </a:lnTo>
                <a:lnTo>
                  <a:pt x="41148" y="7620"/>
                </a:lnTo>
                <a:lnTo>
                  <a:pt x="39624" y="9144"/>
                </a:lnTo>
                <a:close/>
              </a:path>
              <a:path w="586740" h="45720">
                <a:moveTo>
                  <a:pt x="586740" y="18288"/>
                </a:moveTo>
                <a:lnTo>
                  <a:pt x="22860" y="18288"/>
                </a:lnTo>
                <a:lnTo>
                  <a:pt x="27432" y="13716"/>
                </a:lnTo>
                <a:lnTo>
                  <a:pt x="36576" y="9144"/>
                </a:lnTo>
                <a:lnTo>
                  <a:pt x="108204" y="9144"/>
                </a:lnTo>
                <a:lnTo>
                  <a:pt x="117348" y="10668"/>
                </a:lnTo>
                <a:lnTo>
                  <a:pt x="568960" y="10668"/>
                </a:lnTo>
                <a:lnTo>
                  <a:pt x="582168" y="13716"/>
                </a:lnTo>
                <a:lnTo>
                  <a:pt x="585216" y="13716"/>
                </a:lnTo>
                <a:lnTo>
                  <a:pt x="586740" y="16764"/>
                </a:lnTo>
                <a:lnTo>
                  <a:pt x="586740" y="18288"/>
                </a:lnTo>
                <a:close/>
              </a:path>
              <a:path w="586740" h="45720">
                <a:moveTo>
                  <a:pt x="45720" y="25908"/>
                </a:moveTo>
                <a:lnTo>
                  <a:pt x="15240" y="25908"/>
                </a:lnTo>
                <a:lnTo>
                  <a:pt x="15240" y="24384"/>
                </a:lnTo>
                <a:lnTo>
                  <a:pt x="21336" y="18288"/>
                </a:lnTo>
                <a:lnTo>
                  <a:pt x="24384" y="16764"/>
                </a:lnTo>
                <a:lnTo>
                  <a:pt x="22860" y="18288"/>
                </a:lnTo>
                <a:lnTo>
                  <a:pt x="586740" y="18288"/>
                </a:lnTo>
                <a:lnTo>
                  <a:pt x="586740" y="22860"/>
                </a:lnTo>
                <a:lnTo>
                  <a:pt x="585216" y="24384"/>
                </a:lnTo>
                <a:lnTo>
                  <a:pt x="50292" y="24384"/>
                </a:lnTo>
                <a:lnTo>
                  <a:pt x="45720" y="25908"/>
                </a:lnTo>
                <a:close/>
              </a:path>
              <a:path w="586740" h="45720">
                <a:moveTo>
                  <a:pt x="4572" y="45720"/>
                </a:moveTo>
                <a:lnTo>
                  <a:pt x="3048" y="45720"/>
                </a:lnTo>
                <a:lnTo>
                  <a:pt x="0" y="42672"/>
                </a:lnTo>
                <a:lnTo>
                  <a:pt x="0" y="39624"/>
                </a:lnTo>
                <a:lnTo>
                  <a:pt x="3048" y="36576"/>
                </a:lnTo>
                <a:lnTo>
                  <a:pt x="7620" y="33528"/>
                </a:lnTo>
                <a:lnTo>
                  <a:pt x="10668" y="30480"/>
                </a:lnTo>
                <a:lnTo>
                  <a:pt x="10668" y="28956"/>
                </a:lnTo>
                <a:lnTo>
                  <a:pt x="13716" y="27432"/>
                </a:lnTo>
                <a:lnTo>
                  <a:pt x="15240" y="24384"/>
                </a:lnTo>
                <a:lnTo>
                  <a:pt x="15240" y="25908"/>
                </a:lnTo>
                <a:lnTo>
                  <a:pt x="45720" y="25908"/>
                </a:lnTo>
                <a:lnTo>
                  <a:pt x="42672" y="27432"/>
                </a:lnTo>
                <a:lnTo>
                  <a:pt x="38100" y="27432"/>
                </a:lnTo>
                <a:lnTo>
                  <a:pt x="35052" y="28956"/>
                </a:lnTo>
                <a:lnTo>
                  <a:pt x="30480" y="30480"/>
                </a:lnTo>
                <a:lnTo>
                  <a:pt x="27432" y="32004"/>
                </a:lnTo>
                <a:lnTo>
                  <a:pt x="28956" y="32004"/>
                </a:lnTo>
                <a:lnTo>
                  <a:pt x="25908" y="33528"/>
                </a:lnTo>
                <a:lnTo>
                  <a:pt x="21336" y="33528"/>
                </a:lnTo>
                <a:lnTo>
                  <a:pt x="18288" y="35052"/>
                </a:lnTo>
                <a:lnTo>
                  <a:pt x="16764" y="35052"/>
                </a:lnTo>
                <a:lnTo>
                  <a:pt x="13716" y="36576"/>
                </a:lnTo>
                <a:lnTo>
                  <a:pt x="10668" y="39624"/>
                </a:lnTo>
                <a:lnTo>
                  <a:pt x="7620" y="41148"/>
                </a:lnTo>
                <a:lnTo>
                  <a:pt x="6096" y="44196"/>
                </a:lnTo>
                <a:lnTo>
                  <a:pt x="4572" y="45720"/>
                </a:lnTo>
                <a:close/>
              </a:path>
              <a:path w="586740" h="45720">
                <a:moveTo>
                  <a:pt x="47244" y="25908"/>
                </a:moveTo>
                <a:lnTo>
                  <a:pt x="45720" y="25908"/>
                </a:lnTo>
                <a:lnTo>
                  <a:pt x="50292" y="24384"/>
                </a:lnTo>
                <a:lnTo>
                  <a:pt x="47244" y="25908"/>
                </a:lnTo>
                <a:close/>
              </a:path>
              <a:path w="586740" h="45720">
                <a:moveTo>
                  <a:pt x="50292" y="25908"/>
                </a:moveTo>
                <a:lnTo>
                  <a:pt x="47244" y="25908"/>
                </a:lnTo>
                <a:lnTo>
                  <a:pt x="50292" y="24384"/>
                </a:lnTo>
                <a:lnTo>
                  <a:pt x="53340" y="24384"/>
                </a:lnTo>
                <a:lnTo>
                  <a:pt x="50292" y="25908"/>
                </a:lnTo>
                <a:close/>
              </a:path>
              <a:path w="586740" h="45720">
                <a:moveTo>
                  <a:pt x="266700" y="25908"/>
                </a:moveTo>
                <a:lnTo>
                  <a:pt x="65532" y="25908"/>
                </a:lnTo>
                <a:lnTo>
                  <a:pt x="62484" y="24384"/>
                </a:lnTo>
                <a:lnTo>
                  <a:pt x="288036" y="24384"/>
                </a:lnTo>
                <a:lnTo>
                  <a:pt x="266700" y="25908"/>
                </a:lnTo>
                <a:close/>
              </a:path>
              <a:path w="586740" h="45720">
                <a:moveTo>
                  <a:pt x="583692" y="25908"/>
                </a:moveTo>
                <a:lnTo>
                  <a:pt x="434340" y="25908"/>
                </a:lnTo>
                <a:lnTo>
                  <a:pt x="413004" y="24384"/>
                </a:lnTo>
                <a:lnTo>
                  <a:pt x="585216" y="24384"/>
                </a:lnTo>
                <a:lnTo>
                  <a:pt x="583692" y="25908"/>
                </a:lnTo>
                <a:close/>
              </a:path>
              <a:path w="586740" h="45720">
                <a:moveTo>
                  <a:pt x="193548" y="27432"/>
                </a:moveTo>
                <a:lnTo>
                  <a:pt x="88392" y="27432"/>
                </a:lnTo>
                <a:lnTo>
                  <a:pt x="83820" y="25908"/>
                </a:lnTo>
                <a:lnTo>
                  <a:pt x="210312" y="25908"/>
                </a:lnTo>
                <a:lnTo>
                  <a:pt x="193548" y="27432"/>
                </a:lnTo>
                <a:close/>
              </a:path>
              <a:path w="586740" h="45720">
                <a:moveTo>
                  <a:pt x="562356" y="27432"/>
                </a:moveTo>
                <a:lnTo>
                  <a:pt x="478535" y="27432"/>
                </a:lnTo>
                <a:lnTo>
                  <a:pt x="457200" y="25908"/>
                </a:lnTo>
                <a:lnTo>
                  <a:pt x="580644" y="25908"/>
                </a:lnTo>
                <a:lnTo>
                  <a:pt x="562356" y="27432"/>
                </a:lnTo>
                <a:close/>
              </a:path>
              <a:path w="586740" h="45720">
                <a:moveTo>
                  <a:pt x="36576" y="28956"/>
                </a:moveTo>
                <a:lnTo>
                  <a:pt x="38100" y="27432"/>
                </a:lnTo>
                <a:lnTo>
                  <a:pt x="39624" y="27432"/>
                </a:lnTo>
                <a:lnTo>
                  <a:pt x="36576" y="28956"/>
                </a:lnTo>
                <a:close/>
              </a:path>
              <a:path w="586740" h="45720">
                <a:moveTo>
                  <a:pt x="163068" y="28956"/>
                </a:moveTo>
                <a:lnTo>
                  <a:pt x="99060" y="28956"/>
                </a:lnTo>
                <a:lnTo>
                  <a:pt x="92964" y="27432"/>
                </a:lnTo>
                <a:lnTo>
                  <a:pt x="176784" y="27432"/>
                </a:lnTo>
                <a:lnTo>
                  <a:pt x="163068" y="28956"/>
                </a:lnTo>
                <a:close/>
              </a:path>
              <a:path w="586740" h="45720">
                <a:moveTo>
                  <a:pt x="541020" y="28956"/>
                </a:moveTo>
                <a:lnTo>
                  <a:pt x="519683" y="28956"/>
                </a:lnTo>
                <a:lnTo>
                  <a:pt x="499872" y="27432"/>
                </a:lnTo>
                <a:lnTo>
                  <a:pt x="560832" y="27432"/>
                </a:lnTo>
                <a:lnTo>
                  <a:pt x="541020" y="28956"/>
                </a:lnTo>
                <a:close/>
              </a:path>
              <a:path w="586740" h="45720">
                <a:moveTo>
                  <a:pt x="137160" y="30480"/>
                </a:moveTo>
                <a:lnTo>
                  <a:pt x="124968" y="30480"/>
                </a:lnTo>
                <a:lnTo>
                  <a:pt x="115824" y="28956"/>
                </a:lnTo>
                <a:lnTo>
                  <a:pt x="149352" y="28956"/>
                </a:lnTo>
                <a:lnTo>
                  <a:pt x="137160" y="30480"/>
                </a:lnTo>
                <a:close/>
              </a:path>
              <a:path w="586740" h="45720">
                <a:moveTo>
                  <a:pt x="19812" y="35052"/>
                </a:moveTo>
                <a:lnTo>
                  <a:pt x="21336" y="33528"/>
                </a:lnTo>
                <a:lnTo>
                  <a:pt x="22860" y="33528"/>
                </a:lnTo>
                <a:lnTo>
                  <a:pt x="19812" y="35052"/>
                </a:lnTo>
                <a:close/>
              </a:path>
              <a:path w="586740" h="45720">
                <a:moveTo>
                  <a:pt x="15240" y="36576"/>
                </a:moveTo>
                <a:lnTo>
                  <a:pt x="16764" y="35052"/>
                </a:lnTo>
                <a:lnTo>
                  <a:pt x="18288" y="35052"/>
                </a:lnTo>
                <a:lnTo>
                  <a:pt x="15240" y="36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84" name="object 27"/>
          <p:cNvPicPr>
            <a:picLocks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58924" y="4846320"/>
            <a:ext cx="3147060" cy="105156"/>
          </a:xfrm>
          <a:prstGeom prst="rect">
            <a:avLst/>
          </a:prstGeom>
        </p:spPr>
      </p:pic>
      <p:sp>
        <p:nvSpPr>
          <p:cNvPr id="1048627" name="object 28"/>
          <p:cNvSpPr/>
          <p:nvPr/>
        </p:nvSpPr>
        <p:spPr>
          <a:xfrm>
            <a:off x="993647" y="5177028"/>
            <a:ext cx="421005" cy="382905"/>
          </a:xfrm>
          <a:custGeom>
            <a:avLst/>
            <a:gdLst/>
            <a:ahLst/>
            <a:cxnLst/>
            <a:rect l="l" t="t" r="r" b="b"/>
            <a:pathLst>
              <a:path w="421005" h="382904">
                <a:moveTo>
                  <a:pt x="129540" y="326136"/>
                </a:moveTo>
                <a:lnTo>
                  <a:pt x="129540" y="324612"/>
                </a:lnTo>
                <a:lnTo>
                  <a:pt x="99060" y="324612"/>
                </a:lnTo>
                <a:lnTo>
                  <a:pt x="109728" y="310896"/>
                </a:lnTo>
                <a:lnTo>
                  <a:pt x="109728" y="309372"/>
                </a:lnTo>
                <a:lnTo>
                  <a:pt x="123444" y="294132"/>
                </a:lnTo>
                <a:lnTo>
                  <a:pt x="138684" y="275844"/>
                </a:lnTo>
                <a:lnTo>
                  <a:pt x="156972" y="256032"/>
                </a:lnTo>
                <a:lnTo>
                  <a:pt x="176784" y="233172"/>
                </a:lnTo>
                <a:lnTo>
                  <a:pt x="196596" y="208788"/>
                </a:lnTo>
                <a:lnTo>
                  <a:pt x="198120" y="207264"/>
                </a:lnTo>
                <a:lnTo>
                  <a:pt x="222504" y="179831"/>
                </a:lnTo>
                <a:lnTo>
                  <a:pt x="248411" y="149352"/>
                </a:lnTo>
                <a:lnTo>
                  <a:pt x="249935" y="149352"/>
                </a:lnTo>
                <a:lnTo>
                  <a:pt x="281940" y="115824"/>
                </a:lnTo>
                <a:lnTo>
                  <a:pt x="318516" y="80772"/>
                </a:lnTo>
                <a:lnTo>
                  <a:pt x="320040" y="79248"/>
                </a:lnTo>
                <a:lnTo>
                  <a:pt x="408432" y="3048"/>
                </a:lnTo>
                <a:lnTo>
                  <a:pt x="411480" y="0"/>
                </a:lnTo>
                <a:lnTo>
                  <a:pt x="416052" y="1524"/>
                </a:lnTo>
                <a:lnTo>
                  <a:pt x="419100" y="3048"/>
                </a:lnTo>
                <a:lnTo>
                  <a:pt x="420624" y="6096"/>
                </a:lnTo>
                <a:lnTo>
                  <a:pt x="420624" y="10667"/>
                </a:lnTo>
                <a:lnTo>
                  <a:pt x="419100" y="13715"/>
                </a:lnTo>
                <a:lnTo>
                  <a:pt x="377952" y="57912"/>
                </a:lnTo>
                <a:lnTo>
                  <a:pt x="338328" y="99060"/>
                </a:lnTo>
                <a:lnTo>
                  <a:pt x="338328" y="100584"/>
                </a:lnTo>
                <a:lnTo>
                  <a:pt x="301752" y="135636"/>
                </a:lnTo>
                <a:lnTo>
                  <a:pt x="268223" y="169164"/>
                </a:lnTo>
                <a:lnTo>
                  <a:pt x="268376" y="169164"/>
                </a:lnTo>
                <a:lnTo>
                  <a:pt x="242316" y="198120"/>
                </a:lnTo>
                <a:lnTo>
                  <a:pt x="217932" y="225552"/>
                </a:lnTo>
                <a:lnTo>
                  <a:pt x="196596" y="249936"/>
                </a:lnTo>
                <a:lnTo>
                  <a:pt x="196596" y="251460"/>
                </a:lnTo>
                <a:lnTo>
                  <a:pt x="176784" y="272796"/>
                </a:lnTo>
                <a:lnTo>
                  <a:pt x="156972" y="292608"/>
                </a:lnTo>
                <a:lnTo>
                  <a:pt x="158496" y="292608"/>
                </a:lnTo>
                <a:lnTo>
                  <a:pt x="143256" y="309372"/>
                </a:lnTo>
                <a:lnTo>
                  <a:pt x="129540" y="326136"/>
                </a:lnTo>
                <a:close/>
              </a:path>
              <a:path w="421005" h="382904">
                <a:moveTo>
                  <a:pt x="268376" y="169164"/>
                </a:moveTo>
                <a:lnTo>
                  <a:pt x="268223" y="169164"/>
                </a:lnTo>
                <a:lnTo>
                  <a:pt x="269747" y="167640"/>
                </a:lnTo>
                <a:lnTo>
                  <a:pt x="268376" y="169164"/>
                </a:lnTo>
                <a:close/>
              </a:path>
              <a:path w="421005" h="382904">
                <a:moveTo>
                  <a:pt x="8382" y="339852"/>
                </a:moveTo>
                <a:lnTo>
                  <a:pt x="7620" y="339852"/>
                </a:lnTo>
                <a:lnTo>
                  <a:pt x="6096" y="338328"/>
                </a:lnTo>
                <a:lnTo>
                  <a:pt x="3048" y="336804"/>
                </a:lnTo>
                <a:lnTo>
                  <a:pt x="1524" y="333756"/>
                </a:lnTo>
                <a:lnTo>
                  <a:pt x="1524" y="329184"/>
                </a:lnTo>
                <a:lnTo>
                  <a:pt x="0" y="327660"/>
                </a:lnTo>
                <a:lnTo>
                  <a:pt x="0" y="320040"/>
                </a:lnTo>
                <a:lnTo>
                  <a:pt x="4572" y="315468"/>
                </a:lnTo>
                <a:lnTo>
                  <a:pt x="9144" y="313944"/>
                </a:lnTo>
                <a:lnTo>
                  <a:pt x="19812" y="313944"/>
                </a:lnTo>
                <a:lnTo>
                  <a:pt x="21336" y="315468"/>
                </a:lnTo>
                <a:lnTo>
                  <a:pt x="24384" y="315468"/>
                </a:lnTo>
                <a:lnTo>
                  <a:pt x="25908" y="316992"/>
                </a:lnTo>
                <a:lnTo>
                  <a:pt x="28956" y="318516"/>
                </a:lnTo>
                <a:lnTo>
                  <a:pt x="33528" y="320040"/>
                </a:lnTo>
                <a:lnTo>
                  <a:pt x="38100" y="324612"/>
                </a:lnTo>
                <a:lnTo>
                  <a:pt x="39624" y="324612"/>
                </a:lnTo>
                <a:lnTo>
                  <a:pt x="40640" y="326136"/>
                </a:lnTo>
                <a:lnTo>
                  <a:pt x="18288" y="326136"/>
                </a:lnTo>
                <a:lnTo>
                  <a:pt x="19304" y="328168"/>
                </a:lnTo>
                <a:lnTo>
                  <a:pt x="13716" y="333756"/>
                </a:lnTo>
                <a:lnTo>
                  <a:pt x="12192" y="333756"/>
                </a:lnTo>
                <a:lnTo>
                  <a:pt x="13335" y="334137"/>
                </a:lnTo>
                <a:lnTo>
                  <a:pt x="12192" y="335280"/>
                </a:lnTo>
                <a:lnTo>
                  <a:pt x="16764" y="335280"/>
                </a:lnTo>
                <a:lnTo>
                  <a:pt x="22860" y="338328"/>
                </a:lnTo>
                <a:lnTo>
                  <a:pt x="7620" y="338328"/>
                </a:lnTo>
                <a:lnTo>
                  <a:pt x="8382" y="339852"/>
                </a:lnTo>
                <a:close/>
              </a:path>
              <a:path w="421005" h="382904">
                <a:moveTo>
                  <a:pt x="113646" y="345948"/>
                </a:moveTo>
                <a:lnTo>
                  <a:pt x="83820" y="345948"/>
                </a:lnTo>
                <a:lnTo>
                  <a:pt x="91440" y="335280"/>
                </a:lnTo>
                <a:lnTo>
                  <a:pt x="100584" y="324612"/>
                </a:lnTo>
                <a:lnTo>
                  <a:pt x="129540" y="324612"/>
                </a:lnTo>
                <a:lnTo>
                  <a:pt x="118872" y="338328"/>
                </a:lnTo>
                <a:lnTo>
                  <a:pt x="118872" y="339852"/>
                </a:lnTo>
                <a:lnTo>
                  <a:pt x="113646" y="345948"/>
                </a:lnTo>
                <a:close/>
              </a:path>
              <a:path w="421005" h="382904">
                <a:moveTo>
                  <a:pt x="19304" y="328168"/>
                </a:moveTo>
                <a:lnTo>
                  <a:pt x="18288" y="326136"/>
                </a:lnTo>
                <a:lnTo>
                  <a:pt x="19812" y="327660"/>
                </a:lnTo>
                <a:lnTo>
                  <a:pt x="19304" y="328168"/>
                </a:lnTo>
                <a:close/>
              </a:path>
              <a:path w="421005" h="382904">
                <a:moveTo>
                  <a:pt x="19812" y="327660"/>
                </a:moveTo>
                <a:lnTo>
                  <a:pt x="18288" y="326136"/>
                </a:lnTo>
                <a:lnTo>
                  <a:pt x="19812" y="326136"/>
                </a:lnTo>
                <a:lnTo>
                  <a:pt x="19812" y="327660"/>
                </a:lnTo>
                <a:close/>
              </a:path>
              <a:path w="421005" h="382904">
                <a:moveTo>
                  <a:pt x="19812" y="327660"/>
                </a:moveTo>
                <a:lnTo>
                  <a:pt x="19812" y="326136"/>
                </a:lnTo>
                <a:lnTo>
                  <a:pt x="21336" y="326136"/>
                </a:lnTo>
                <a:lnTo>
                  <a:pt x="19812" y="327660"/>
                </a:lnTo>
                <a:close/>
              </a:path>
              <a:path w="421005" h="382904">
                <a:moveTo>
                  <a:pt x="20574" y="328422"/>
                </a:moveTo>
                <a:lnTo>
                  <a:pt x="19812" y="327660"/>
                </a:lnTo>
                <a:lnTo>
                  <a:pt x="21336" y="326136"/>
                </a:lnTo>
                <a:lnTo>
                  <a:pt x="21336" y="327660"/>
                </a:lnTo>
                <a:lnTo>
                  <a:pt x="20574" y="328422"/>
                </a:lnTo>
                <a:close/>
              </a:path>
              <a:path w="421005" h="382904">
                <a:moveTo>
                  <a:pt x="22860" y="332232"/>
                </a:moveTo>
                <a:lnTo>
                  <a:pt x="21336" y="329184"/>
                </a:lnTo>
                <a:lnTo>
                  <a:pt x="20574" y="328422"/>
                </a:lnTo>
                <a:lnTo>
                  <a:pt x="21336" y="327660"/>
                </a:lnTo>
                <a:lnTo>
                  <a:pt x="21336" y="326136"/>
                </a:lnTo>
                <a:lnTo>
                  <a:pt x="40640" y="326136"/>
                </a:lnTo>
                <a:lnTo>
                  <a:pt x="42672" y="329184"/>
                </a:lnTo>
                <a:lnTo>
                  <a:pt x="43688" y="329184"/>
                </a:lnTo>
                <a:lnTo>
                  <a:pt x="44704" y="330708"/>
                </a:lnTo>
                <a:lnTo>
                  <a:pt x="22860" y="330708"/>
                </a:lnTo>
                <a:lnTo>
                  <a:pt x="22860" y="332232"/>
                </a:lnTo>
                <a:close/>
              </a:path>
              <a:path w="421005" h="382904">
                <a:moveTo>
                  <a:pt x="19812" y="329184"/>
                </a:moveTo>
                <a:lnTo>
                  <a:pt x="19304" y="328168"/>
                </a:lnTo>
                <a:lnTo>
                  <a:pt x="19812" y="327660"/>
                </a:lnTo>
                <a:lnTo>
                  <a:pt x="19812" y="329184"/>
                </a:lnTo>
                <a:close/>
              </a:path>
              <a:path w="421005" h="382904">
                <a:moveTo>
                  <a:pt x="19812" y="329184"/>
                </a:moveTo>
                <a:lnTo>
                  <a:pt x="19812" y="327660"/>
                </a:lnTo>
                <a:lnTo>
                  <a:pt x="20574" y="328422"/>
                </a:lnTo>
                <a:lnTo>
                  <a:pt x="19812" y="329184"/>
                </a:lnTo>
                <a:close/>
              </a:path>
              <a:path w="421005" h="382904">
                <a:moveTo>
                  <a:pt x="43688" y="329184"/>
                </a:moveTo>
                <a:lnTo>
                  <a:pt x="42672" y="329184"/>
                </a:lnTo>
                <a:lnTo>
                  <a:pt x="42672" y="327660"/>
                </a:lnTo>
                <a:lnTo>
                  <a:pt x="43688" y="329184"/>
                </a:lnTo>
                <a:close/>
              </a:path>
              <a:path w="421005" h="382904">
                <a:moveTo>
                  <a:pt x="14020" y="334365"/>
                </a:moveTo>
                <a:lnTo>
                  <a:pt x="13335" y="334137"/>
                </a:lnTo>
                <a:lnTo>
                  <a:pt x="19304" y="328168"/>
                </a:lnTo>
                <a:lnTo>
                  <a:pt x="19812" y="329184"/>
                </a:lnTo>
                <a:lnTo>
                  <a:pt x="19812" y="332232"/>
                </a:lnTo>
                <a:lnTo>
                  <a:pt x="22860" y="332232"/>
                </a:lnTo>
                <a:lnTo>
                  <a:pt x="22860" y="333756"/>
                </a:lnTo>
                <a:lnTo>
                  <a:pt x="15240" y="333756"/>
                </a:lnTo>
                <a:lnTo>
                  <a:pt x="14020" y="334365"/>
                </a:lnTo>
                <a:close/>
              </a:path>
              <a:path w="421005" h="382904">
                <a:moveTo>
                  <a:pt x="22860" y="332232"/>
                </a:moveTo>
                <a:lnTo>
                  <a:pt x="19812" y="332232"/>
                </a:lnTo>
                <a:lnTo>
                  <a:pt x="19812" y="329184"/>
                </a:lnTo>
                <a:lnTo>
                  <a:pt x="20574" y="328422"/>
                </a:lnTo>
                <a:lnTo>
                  <a:pt x="21336" y="329184"/>
                </a:lnTo>
                <a:lnTo>
                  <a:pt x="22860" y="332232"/>
                </a:lnTo>
                <a:close/>
              </a:path>
              <a:path w="421005" h="382904">
                <a:moveTo>
                  <a:pt x="73152" y="382524"/>
                </a:moveTo>
                <a:lnTo>
                  <a:pt x="67056" y="382524"/>
                </a:lnTo>
                <a:lnTo>
                  <a:pt x="64008" y="381000"/>
                </a:lnTo>
                <a:lnTo>
                  <a:pt x="60960" y="377952"/>
                </a:lnTo>
                <a:lnTo>
                  <a:pt x="54864" y="374904"/>
                </a:lnTo>
                <a:lnTo>
                  <a:pt x="53340" y="371856"/>
                </a:lnTo>
                <a:lnTo>
                  <a:pt x="50292" y="368808"/>
                </a:lnTo>
                <a:lnTo>
                  <a:pt x="47244" y="364236"/>
                </a:lnTo>
                <a:lnTo>
                  <a:pt x="41148" y="358140"/>
                </a:lnTo>
                <a:lnTo>
                  <a:pt x="42672" y="358140"/>
                </a:lnTo>
                <a:lnTo>
                  <a:pt x="35052" y="350520"/>
                </a:lnTo>
                <a:lnTo>
                  <a:pt x="36576" y="350520"/>
                </a:lnTo>
                <a:lnTo>
                  <a:pt x="35052" y="349504"/>
                </a:lnTo>
                <a:lnTo>
                  <a:pt x="35052" y="348996"/>
                </a:lnTo>
                <a:lnTo>
                  <a:pt x="33528" y="345948"/>
                </a:lnTo>
                <a:lnTo>
                  <a:pt x="30480" y="342900"/>
                </a:lnTo>
                <a:lnTo>
                  <a:pt x="28956" y="339852"/>
                </a:lnTo>
                <a:lnTo>
                  <a:pt x="24384" y="335280"/>
                </a:lnTo>
                <a:lnTo>
                  <a:pt x="22860" y="332232"/>
                </a:lnTo>
                <a:lnTo>
                  <a:pt x="22860" y="330708"/>
                </a:lnTo>
                <a:lnTo>
                  <a:pt x="44704" y="330708"/>
                </a:lnTo>
                <a:lnTo>
                  <a:pt x="45720" y="332232"/>
                </a:lnTo>
                <a:lnTo>
                  <a:pt x="50292" y="335280"/>
                </a:lnTo>
                <a:lnTo>
                  <a:pt x="51816" y="336804"/>
                </a:lnTo>
                <a:lnTo>
                  <a:pt x="54864" y="341376"/>
                </a:lnTo>
                <a:lnTo>
                  <a:pt x="55880" y="341376"/>
                </a:lnTo>
                <a:lnTo>
                  <a:pt x="57912" y="344424"/>
                </a:lnTo>
                <a:lnTo>
                  <a:pt x="60960" y="347472"/>
                </a:lnTo>
                <a:lnTo>
                  <a:pt x="60960" y="348996"/>
                </a:lnTo>
                <a:lnTo>
                  <a:pt x="64008" y="352044"/>
                </a:lnTo>
                <a:lnTo>
                  <a:pt x="67056" y="356616"/>
                </a:lnTo>
                <a:lnTo>
                  <a:pt x="67818" y="356616"/>
                </a:lnTo>
                <a:lnTo>
                  <a:pt x="68580" y="358140"/>
                </a:lnTo>
                <a:lnTo>
                  <a:pt x="69799" y="359359"/>
                </a:lnTo>
                <a:lnTo>
                  <a:pt x="67056" y="361188"/>
                </a:lnTo>
                <a:lnTo>
                  <a:pt x="100888" y="361188"/>
                </a:lnTo>
                <a:lnTo>
                  <a:pt x="96012" y="367284"/>
                </a:lnTo>
                <a:lnTo>
                  <a:pt x="96012" y="368808"/>
                </a:lnTo>
                <a:lnTo>
                  <a:pt x="89916" y="373380"/>
                </a:lnTo>
                <a:lnTo>
                  <a:pt x="88392" y="374904"/>
                </a:lnTo>
                <a:lnTo>
                  <a:pt x="83820" y="377952"/>
                </a:lnTo>
                <a:lnTo>
                  <a:pt x="82296" y="379476"/>
                </a:lnTo>
                <a:lnTo>
                  <a:pt x="73152" y="382524"/>
                </a:lnTo>
                <a:close/>
              </a:path>
              <a:path w="421005" h="382904">
                <a:moveTo>
                  <a:pt x="35052" y="349504"/>
                </a:moveTo>
                <a:lnTo>
                  <a:pt x="27432" y="344424"/>
                </a:lnTo>
                <a:lnTo>
                  <a:pt x="27432" y="342900"/>
                </a:lnTo>
                <a:lnTo>
                  <a:pt x="24384" y="339852"/>
                </a:lnTo>
                <a:lnTo>
                  <a:pt x="21336" y="338328"/>
                </a:lnTo>
                <a:lnTo>
                  <a:pt x="22860" y="338328"/>
                </a:lnTo>
                <a:lnTo>
                  <a:pt x="16764" y="335280"/>
                </a:lnTo>
                <a:lnTo>
                  <a:pt x="14020" y="334365"/>
                </a:lnTo>
                <a:lnTo>
                  <a:pt x="15240" y="333756"/>
                </a:lnTo>
                <a:lnTo>
                  <a:pt x="22860" y="333756"/>
                </a:lnTo>
                <a:lnTo>
                  <a:pt x="22860" y="332232"/>
                </a:lnTo>
                <a:lnTo>
                  <a:pt x="24384" y="335280"/>
                </a:lnTo>
                <a:lnTo>
                  <a:pt x="28956" y="339852"/>
                </a:lnTo>
                <a:lnTo>
                  <a:pt x="27432" y="339852"/>
                </a:lnTo>
                <a:lnTo>
                  <a:pt x="28956" y="341376"/>
                </a:lnTo>
                <a:lnTo>
                  <a:pt x="29718" y="341376"/>
                </a:lnTo>
                <a:lnTo>
                  <a:pt x="30480" y="342900"/>
                </a:lnTo>
                <a:lnTo>
                  <a:pt x="33528" y="345948"/>
                </a:lnTo>
                <a:lnTo>
                  <a:pt x="35052" y="348996"/>
                </a:lnTo>
                <a:lnTo>
                  <a:pt x="35052" y="349504"/>
                </a:lnTo>
                <a:close/>
              </a:path>
              <a:path w="421005" h="382904">
                <a:moveTo>
                  <a:pt x="13335" y="334137"/>
                </a:moveTo>
                <a:lnTo>
                  <a:pt x="12192" y="333756"/>
                </a:lnTo>
                <a:lnTo>
                  <a:pt x="13716" y="333756"/>
                </a:lnTo>
                <a:lnTo>
                  <a:pt x="13335" y="334137"/>
                </a:lnTo>
                <a:close/>
              </a:path>
              <a:path w="421005" h="382904">
                <a:moveTo>
                  <a:pt x="12192" y="335280"/>
                </a:moveTo>
                <a:lnTo>
                  <a:pt x="13335" y="334137"/>
                </a:lnTo>
                <a:lnTo>
                  <a:pt x="14020" y="334365"/>
                </a:lnTo>
                <a:lnTo>
                  <a:pt x="12192" y="335280"/>
                </a:lnTo>
                <a:close/>
              </a:path>
              <a:path w="421005" h="382904">
                <a:moveTo>
                  <a:pt x="16764" y="335280"/>
                </a:moveTo>
                <a:lnTo>
                  <a:pt x="12192" y="335280"/>
                </a:lnTo>
                <a:lnTo>
                  <a:pt x="14020" y="334365"/>
                </a:lnTo>
                <a:lnTo>
                  <a:pt x="16764" y="335280"/>
                </a:lnTo>
                <a:close/>
              </a:path>
              <a:path w="421005" h="382904">
                <a:moveTo>
                  <a:pt x="15240" y="345948"/>
                </a:moveTo>
                <a:lnTo>
                  <a:pt x="10668" y="341376"/>
                </a:lnTo>
                <a:lnTo>
                  <a:pt x="9144" y="341376"/>
                </a:lnTo>
                <a:lnTo>
                  <a:pt x="7620" y="338328"/>
                </a:lnTo>
                <a:lnTo>
                  <a:pt x="10668" y="339852"/>
                </a:lnTo>
                <a:lnTo>
                  <a:pt x="24384" y="339852"/>
                </a:lnTo>
                <a:lnTo>
                  <a:pt x="27432" y="342900"/>
                </a:lnTo>
                <a:lnTo>
                  <a:pt x="13716" y="342900"/>
                </a:lnTo>
                <a:lnTo>
                  <a:pt x="15240" y="345948"/>
                </a:lnTo>
                <a:close/>
              </a:path>
              <a:path w="421005" h="382904">
                <a:moveTo>
                  <a:pt x="24384" y="339852"/>
                </a:moveTo>
                <a:lnTo>
                  <a:pt x="10668" y="339852"/>
                </a:lnTo>
                <a:lnTo>
                  <a:pt x="7620" y="338328"/>
                </a:lnTo>
                <a:lnTo>
                  <a:pt x="21336" y="338328"/>
                </a:lnTo>
                <a:lnTo>
                  <a:pt x="24384" y="339852"/>
                </a:lnTo>
                <a:close/>
              </a:path>
              <a:path w="421005" h="382904">
                <a:moveTo>
                  <a:pt x="28956" y="341376"/>
                </a:moveTo>
                <a:lnTo>
                  <a:pt x="27432" y="339852"/>
                </a:lnTo>
                <a:lnTo>
                  <a:pt x="28956" y="339852"/>
                </a:lnTo>
                <a:lnTo>
                  <a:pt x="28956" y="341376"/>
                </a:lnTo>
                <a:close/>
              </a:path>
              <a:path w="421005" h="382904">
                <a:moveTo>
                  <a:pt x="29718" y="341376"/>
                </a:moveTo>
                <a:lnTo>
                  <a:pt x="28956" y="341376"/>
                </a:lnTo>
                <a:lnTo>
                  <a:pt x="28956" y="339852"/>
                </a:lnTo>
                <a:lnTo>
                  <a:pt x="29718" y="341376"/>
                </a:lnTo>
                <a:close/>
              </a:path>
              <a:path w="421005" h="382904">
                <a:moveTo>
                  <a:pt x="55880" y="341376"/>
                </a:moveTo>
                <a:lnTo>
                  <a:pt x="54864" y="341376"/>
                </a:lnTo>
                <a:lnTo>
                  <a:pt x="54864" y="339852"/>
                </a:lnTo>
                <a:lnTo>
                  <a:pt x="55880" y="341376"/>
                </a:lnTo>
                <a:close/>
              </a:path>
              <a:path w="421005" h="382904">
                <a:moveTo>
                  <a:pt x="30480" y="356616"/>
                </a:moveTo>
                <a:lnTo>
                  <a:pt x="27432" y="356616"/>
                </a:lnTo>
                <a:lnTo>
                  <a:pt x="24384" y="355092"/>
                </a:lnTo>
                <a:lnTo>
                  <a:pt x="22860" y="353568"/>
                </a:lnTo>
                <a:lnTo>
                  <a:pt x="21336" y="353568"/>
                </a:lnTo>
                <a:lnTo>
                  <a:pt x="19812" y="352044"/>
                </a:lnTo>
                <a:lnTo>
                  <a:pt x="19812" y="350520"/>
                </a:lnTo>
                <a:lnTo>
                  <a:pt x="18288" y="348996"/>
                </a:lnTo>
                <a:lnTo>
                  <a:pt x="16764" y="348996"/>
                </a:lnTo>
                <a:lnTo>
                  <a:pt x="15240" y="347472"/>
                </a:lnTo>
                <a:lnTo>
                  <a:pt x="15240" y="345948"/>
                </a:lnTo>
                <a:lnTo>
                  <a:pt x="13716" y="342900"/>
                </a:lnTo>
                <a:lnTo>
                  <a:pt x="27432" y="342900"/>
                </a:lnTo>
                <a:lnTo>
                  <a:pt x="27432" y="344424"/>
                </a:lnTo>
                <a:lnTo>
                  <a:pt x="35052" y="349504"/>
                </a:lnTo>
                <a:lnTo>
                  <a:pt x="35052" y="352044"/>
                </a:lnTo>
                <a:lnTo>
                  <a:pt x="33528" y="355092"/>
                </a:lnTo>
                <a:lnTo>
                  <a:pt x="30480" y="356616"/>
                </a:lnTo>
                <a:close/>
              </a:path>
              <a:path w="421005" h="382904">
                <a:moveTo>
                  <a:pt x="100888" y="361188"/>
                </a:moveTo>
                <a:lnTo>
                  <a:pt x="73152" y="361188"/>
                </a:lnTo>
                <a:lnTo>
                  <a:pt x="70713" y="359968"/>
                </a:lnTo>
                <a:lnTo>
                  <a:pt x="71628" y="359664"/>
                </a:lnTo>
                <a:lnTo>
                  <a:pt x="70104" y="359664"/>
                </a:lnTo>
                <a:lnTo>
                  <a:pt x="74676" y="356616"/>
                </a:lnTo>
                <a:lnTo>
                  <a:pt x="73152" y="356616"/>
                </a:lnTo>
                <a:lnTo>
                  <a:pt x="79248" y="352044"/>
                </a:lnTo>
                <a:lnTo>
                  <a:pt x="77724" y="352044"/>
                </a:lnTo>
                <a:lnTo>
                  <a:pt x="83820" y="344424"/>
                </a:lnTo>
                <a:lnTo>
                  <a:pt x="83820" y="345948"/>
                </a:lnTo>
                <a:lnTo>
                  <a:pt x="113646" y="345948"/>
                </a:lnTo>
                <a:lnTo>
                  <a:pt x="109728" y="350520"/>
                </a:lnTo>
                <a:lnTo>
                  <a:pt x="102108" y="359664"/>
                </a:lnTo>
                <a:lnTo>
                  <a:pt x="71628" y="359664"/>
                </a:lnTo>
                <a:lnTo>
                  <a:pt x="70713" y="359968"/>
                </a:lnTo>
                <a:lnTo>
                  <a:pt x="101864" y="359968"/>
                </a:lnTo>
                <a:lnTo>
                  <a:pt x="100888" y="361188"/>
                </a:lnTo>
                <a:close/>
              </a:path>
              <a:path w="421005" h="382904">
                <a:moveTo>
                  <a:pt x="67818" y="356616"/>
                </a:moveTo>
                <a:lnTo>
                  <a:pt x="67056" y="356616"/>
                </a:lnTo>
                <a:lnTo>
                  <a:pt x="67056" y="355092"/>
                </a:lnTo>
                <a:lnTo>
                  <a:pt x="67818" y="356616"/>
                </a:lnTo>
                <a:close/>
              </a:path>
              <a:path w="421005" h="382904">
                <a:moveTo>
                  <a:pt x="70104" y="359664"/>
                </a:moveTo>
                <a:lnTo>
                  <a:pt x="69799" y="359359"/>
                </a:lnTo>
                <a:lnTo>
                  <a:pt x="71628" y="358140"/>
                </a:lnTo>
                <a:lnTo>
                  <a:pt x="70104" y="359664"/>
                </a:lnTo>
                <a:close/>
              </a:path>
              <a:path w="421005" h="382904">
                <a:moveTo>
                  <a:pt x="67056" y="361188"/>
                </a:moveTo>
                <a:lnTo>
                  <a:pt x="69799" y="359359"/>
                </a:lnTo>
                <a:lnTo>
                  <a:pt x="70485" y="360045"/>
                </a:lnTo>
                <a:lnTo>
                  <a:pt x="67056" y="361188"/>
                </a:lnTo>
                <a:close/>
              </a:path>
              <a:path w="421005" h="382904">
                <a:moveTo>
                  <a:pt x="70485" y="360045"/>
                </a:moveTo>
                <a:lnTo>
                  <a:pt x="70104" y="359664"/>
                </a:lnTo>
                <a:lnTo>
                  <a:pt x="70713" y="359968"/>
                </a:lnTo>
                <a:lnTo>
                  <a:pt x="70485" y="360045"/>
                </a:lnTo>
                <a:close/>
              </a:path>
              <a:path w="421005" h="382904">
                <a:moveTo>
                  <a:pt x="73152" y="361188"/>
                </a:moveTo>
                <a:lnTo>
                  <a:pt x="71628" y="361188"/>
                </a:lnTo>
                <a:lnTo>
                  <a:pt x="70485" y="360045"/>
                </a:lnTo>
                <a:lnTo>
                  <a:pt x="70713" y="359968"/>
                </a:lnTo>
                <a:lnTo>
                  <a:pt x="73152" y="361188"/>
                </a:lnTo>
                <a:close/>
              </a:path>
              <a:path w="421005" h="382904">
                <a:moveTo>
                  <a:pt x="71628" y="361188"/>
                </a:moveTo>
                <a:lnTo>
                  <a:pt x="67056" y="361188"/>
                </a:lnTo>
                <a:lnTo>
                  <a:pt x="70485" y="360045"/>
                </a:lnTo>
                <a:lnTo>
                  <a:pt x="71628" y="3611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29"/>
          <p:cNvSpPr txBox="1"/>
          <p:nvPr/>
        </p:nvSpPr>
        <p:spPr>
          <a:xfrm>
            <a:off x="8532308" y="6662181"/>
            <a:ext cx="4578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 txBox="1"/>
          <p:nvPr/>
        </p:nvSpPr>
        <p:spPr>
          <a:xfrm>
            <a:off x="1017479" y="1890257"/>
            <a:ext cx="770382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mechanism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complex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phenomena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depends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upon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magnitude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related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55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various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mechanisms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classified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follows: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Intrinsic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ionic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Electromechanical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Thermal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treeing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tracking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internal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discharges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Electrochemical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30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1805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Introduction</a:t>
            </a:r>
            <a:endParaRPr sz="2400"/>
          </a:p>
        </p:txBody>
      </p:sp>
      <p:sp>
        <p:nvSpPr>
          <p:cNvPr id="1048631" name="object 4"/>
          <p:cNvSpPr/>
          <p:nvPr/>
        </p:nvSpPr>
        <p:spPr>
          <a:xfrm>
            <a:off x="813816" y="2031492"/>
            <a:ext cx="391795" cy="335280"/>
          </a:xfrm>
          <a:custGeom>
            <a:avLst/>
            <a:gdLst/>
            <a:ahLst/>
            <a:cxnLst/>
            <a:rect l="l" t="t" r="r" b="b"/>
            <a:pathLst>
              <a:path w="391794" h="335280">
                <a:moveTo>
                  <a:pt x="256031" y="100583"/>
                </a:moveTo>
                <a:lnTo>
                  <a:pt x="265175" y="88391"/>
                </a:lnTo>
                <a:lnTo>
                  <a:pt x="266700" y="88391"/>
                </a:lnTo>
                <a:lnTo>
                  <a:pt x="275844" y="76200"/>
                </a:lnTo>
                <a:lnTo>
                  <a:pt x="298704" y="53340"/>
                </a:lnTo>
                <a:lnTo>
                  <a:pt x="309371" y="44195"/>
                </a:lnTo>
                <a:lnTo>
                  <a:pt x="320040" y="36575"/>
                </a:lnTo>
                <a:lnTo>
                  <a:pt x="320040" y="35052"/>
                </a:lnTo>
                <a:lnTo>
                  <a:pt x="332231" y="27432"/>
                </a:lnTo>
                <a:lnTo>
                  <a:pt x="332231" y="25908"/>
                </a:lnTo>
                <a:lnTo>
                  <a:pt x="344423" y="18287"/>
                </a:lnTo>
                <a:lnTo>
                  <a:pt x="345948" y="16763"/>
                </a:lnTo>
                <a:lnTo>
                  <a:pt x="358140" y="10667"/>
                </a:lnTo>
                <a:lnTo>
                  <a:pt x="359663" y="9144"/>
                </a:lnTo>
                <a:lnTo>
                  <a:pt x="371856" y="4571"/>
                </a:lnTo>
                <a:lnTo>
                  <a:pt x="382523" y="1524"/>
                </a:lnTo>
                <a:lnTo>
                  <a:pt x="385571" y="0"/>
                </a:lnTo>
                <a:lnTo>
                  <a:pt x="388619" y="1524"/>
                </a:lnTo>
                <a:lnTo>
                  <a:pt x="390144" y="4571"/>
                </a:lnTo>
                <a:lnTo>
                  <a:pt x="391667" y="6095"/>
                </a:lnTo>
                <a:lnTo>
                  <a:pt x="391667" y="9144"/>
                </a:lnTo>
                <a:lnTo>
                  <a:pt x="381000" y="19812"/>
                </a:lnTo>
                <a:lnTo>
                  <a:pt x="381000" y="21336"/>
                </a:lnTo>
                <a:lnTo>
                  <a:pt x="371856" y="28956"/>
                </a:lnTo>
                <a:lnTo>
                  <a:pt x="368808" y="30479"/>
                </a:lnTo>
                <a:lnTo>
                  <a:pt x="359054" y="36575"/>
                </a:lnTo>
                <a:lnTo>
                  <a:pt x="358140" y="36575"/>
                </a:lnTo>
                <a:lnTo>
                  <a:pt x="345948" y="45720"/>
                </a:lnTo>
                <a:lnTo>
                  <a:pt x="347471" y="45720"/>
                </a:lnTo>
                <a:lnTo>
                  <a:pt x="335279" y="54863"/>
                </a:lnTo>
                <a:lnTo>
                  <a:pt x="315722" y="71628"/>
                </a:lnTo>
                <a:lnTo>
                  <a:pt x="313944" y="71628"/>
                </a:lnTo>
                <a:lnTo>
                  <a:pt x="303275" y="82295"/>
                </a:lnTo>
                <a:lnTo>
                  <a:pt x="304800" y="82295"/>
                </a:lnTo>
                <a:lnTo>
                  <a:pt x="288036" y="99059"/>
                </a:lnTo>
                <a:lnTo>
                  <a:pt x="257556" y="99059"/>
                </a:lnTo>
                <a:lnTo>
                  <a:pt x="256031" y="100583"/>
                </a:lnTo>
                <a:close/>
              </a:path>
              <a:path w="391794" h="335280">
                <a:moveTo>
                  <a:pt x="356615" y="38100"/>
                </a:moveTo>
                <a:lnTo>
                  <a:pt x="358140" y="36575"/>
                </a:lnTo>
                <a:lnTo>
                  <a:pt x="359054" y="36575"/>
                </a:lnTo>
                <a:lnTo>
                  <a:pt x="356615" y="38100"/>
                </a:lnTo>
                <a:close/>
              </a:path>
              <a:path w="391794" h="335280">
                <a:moveTo>
                  <a:pt x="313944" y="73152"/>
                </a:moveTo>
                <a:lnTo>
                  <a:pt x="313944" y="71628"/>
                </a:lnTo>
                <a:lnTo>
                  <a:pt x="315722" y="71628"/>
                </a:lnTo>
                <a:lnTo>
                  <a:pt x="313944" y="73152"/>
                </a:lnTo>
                <a:close/>
              </a:path>
              <a:path w="391794" h="335280">
                <a:moveTo>
                  <a:pt x="240791" y="158495"/>
                </a:moveTo>
                <a:lnTo>
                  <a:pt x="213359" y="158495"/>
                </a:lnTo>
                <a:lnTo>
                  <a:pt x="228600" y="134112"/>
                </a:lnTo>
                <a:lnTo>
                  <a:pt x="228600" y="132587"/>
                </a:lnTo>
                <a:lnTo>
                  <a:pt x="246887" y="111252"/>
                </a:lnTo>
                <a:lnTo>
                  <a:pt x="246887" y="109728"/>
                </a:lnTo>
                <a:lnTo>
                  <a:pt x="257556" y="99059"/>
                </a:lnTo>
                <a:lnTo>
                  <a:pt x="288036" y="99059"/>
                </a:lnTo>
                <a:lnTo>
                  <a:pt x="283463" y="103632"/>
                </a:lnTo>
                <a:lnTo>
                  <a:pt x="284987" y="103632"/>
                </a:lnTo>
                <a:lnTo>
                  <a:pt x="274319" y="114300"/>
                </a:lnTo>
                <a:lnTo>
                  <a:pt x="274319" y="115824"/>
                </a:lnTo>
                <a:lnTo>
                  <a:pt x="257338" y="135636"/>
                </a:lnTo>
                <a:lnTo>
                  <a:pt x="256031" y="135636"/>
                </a:lnTo>
                <a:lnTo>
                  <a:pt x="249364" y="146304"/>
                </a:lnTo>
                <a:lnTo>
                  <a:pt x="248411" y="146304"/>
                </a:lnTo>
                <a:lnTo>
                  <a:pt x="240791" y="158495"/>
                </a:lnTo>
                <a:close/>
              </a:path>
              <a:path w="391794" h="335280">
                <a:moveTo>
                  <a:pt x="256031" y="137159"/>
                </a:moveTo>
                <a:lnTo>
                  <a:pt x="256031" y="135636"/>
                </a:lnTo>
                <a:lnTo>
                  <a:pt x="257338" y="135636"/>
                </a:lnTo>
                <a:lnTo>
                  <a:pt x="256031" y="137159"/>
                </a:lnTo>
                <a:close/>
              </a:path>
              <a:path w="391794" h="335280">
                <a:moveTo>
                  <a:pt x="248411" y="147828"/>
                </a:moveTo>
                <a:lnTo>
                  <a:pt x="248411" y="146304"/>
                </a:lnTo>
                <a:lnTo>
                  <a:pt x="249364" y="146304"/>
                </a:lnTo>
                <a:lnTo>
                  <a:pt x="248411" y="147828"/>
                </a:lnTo>
                <a:close/>
              </a:path>
              <a:path w="391794" h="335280">
                <a:moveTo>
                  <a:pt x="187452" y="193548"/>
                </a:moveTo>
                <a:lnTo>
                  <a:pt x="205739" y="169163"/>
                </a:lnTo>
                <a:lnTo>
                  <a:pt x="213359" y="156971"/>
                </a:lnTo>
                <a:lnTo>
                  <a:pt x="213359" y="158495"/>
                </a:lnTo>
                <a:lnTo>
                  <a:pt x="240791" y="158495"/>
                </a:lnTo>
                <a:lnTo>
                  <a:pt x="233171" y="170687"/>
                </a:lnTo>
                <a:lnTo>
                  <a:pt x="217169" y="192024"/>
                </a:lnTo>
                <a:lnTo>
                  <a:pt x="188975" y="192024"/>
                </a:lnTo>
                <a:lnTo>
                  <a:pt x="187452" y="193548"/>
                </a:lnTo>
                <a:close/>
              </a:path>
              <a:path w="391794" h="335280">
                <a:moveTo>
                  <a:pt x="131825" y="303275"/>
                </a:moveTo>
                <a:lnTo>
                  <a:pt x="103631" y="303275"/>
                </a:lnTo>
                <a:lnTo>
                  <a:pt x="108204" y="297179"/>
                </a:lnTo>
                <a:lnTo>
                  <a:pt x="111252" y="292608"/>
                </a:lnTo>
                <a:lnTo>
                  <a:pt x="115823" y="286512"/>
                </a:lnTo>
                <a:lnTo>
                  <a:pt x="115823" y="284987"/>
                </a:lnTo>
                <a:lnTo>
                  <a:pt x="120396" y="280416"/>
                </a:lnTo>
                <a:lnTo>
                  <a:pt x="120396" y="278891"/>
                </a:lnTo>
                <a:lnTo>
                  <a:pt x="126491" y="274320"/>
                </a:lnTo>
                <a:lnTo>
                  <a:pt x="124967" y="274320"/>
                </a:lnTo>
                <a:lnTo>
                  <a:pt x="129539" y="268224"/>
                </a:lnTo>
                <a:lnTo>
                  <a:pt x="134111" y="260604"/>
                </a:lnTo>
                <a:lnTo>
                  <a:pt x="135635" y="260604"/>
                </a:lnTo>
                <a:lnTo>
                  <a:pt x="140208" y="252983"/>
                </a:lnTo>
                <a:lnTo>
                  <a:pt x="146304" y="243840"/>
                </a:lnTo>
                <a:lnTo>
                  <a:pt x="152400" y="233171"/>
                </a:lnTo>
                <a:lnTo>
                  <a:pt x="153923" y="233171"/>
                </a:lnTo>
                <a:lnTo>
                  <a:pt x="160019" y="224028"/>
                </a:lnTo>
                <a:lnTo>
                  <a:pt x="161544" y="224028"/>
                </a:lnTo>
                <a:lnTo>
                  <a:pt x="169163" y="213359"/>
                </a:lnTo>
                <a:lnTo>
                  <a:pt x="179831" y="202691"/>
                </a:lnTo>
                <a:lnTo>
                  <a:pt x="188975" y="192024"/>
                </a:lnTo>
                <a:lnTo>
                  <a:pt x="217169" y="192024"/>
                </a:lnTo>
                <a:lnTo>
                  <a:pt x="214883" y="195071"/>
                </a:lnTo>
                <a:lnTo>
                  <a:pt x="207263" y="207263"/>
                </a:lnTo>
                <a:lnTo>
                  <a:pt x="205739" y="207263"/>
                </a:lnTo>
                <a:lnTo>
                  <a:pt x="187452" y="228600"/>
                </a:lnTo>
                <a:lnTo>
                  <a:pt x="178308" y="237744"/>
                </a:lnTo>
                <a:lnTo>
                  <a:pt x="179831" y="237744"/>
                </a:lnTo>
                <a:lnTo>
                  <a:pt x="173300" y="246887"/>
                </a:lnTo>
                <a:lnTo>
                  <a:pt x="172211" y="246887"/>
                </a:lnTo>
                <a:lnTo>
                  <a:pt x="164591" y="257556"/>
                </a:lnTo>
                <a:lnTo>
                  <a:pt x="165099" y="257556"/>
                </a:lnTo>
                <a:lnTo>
                  <a:pt x="160019" y="265175"/>
                </a:lnTo>
                <a:lnTo>
                  <a:pt x="160019" y="266700"/>
                </a:lnTo>
                <a:lnTo>
                  <a:pt x="155143" y="272795"/>
                </a:lnTo>
                <a:lnTo>
                  <a:pt x="153923" y="272796"/>
                </a:lnTo>
                <a:lnTo>
                  <a:pt x="149352" y="281940"/>
                </a:lnTo>
                <a:lnTo>
                  <a:pt x="147827" y="281940"/>
                </a:lnTo>
                <a:lnTo>
                  <a:pt x="143256" y="288036"/>
                </a:lnTo>
                <a:lnTo>
                  <a:pt x="143256" y="289559"/>
                </a:lnTo>
                <a:lnTo>
                  <a:pt x="137159" y="295656"/>
                </a:lnTo>
                <a:lnTo>
                  <a:pt x="137540" y="295656"/>
                </a:lnTo>
                <a:lnTo>
                  <a:pt x="135254" y="298704"/>
                </a:lnTo>
                <a:lnTo>
                  <a:pt x="134111" y="298704"/>
                </a:lnTo>
                <a:lnTo>
                  <a:pt x="131825" y="303275"/>
                </a:lnTo>
                <a:close/>
              </a:path>
              <a:path w="391794" h="335280">
                <a:moveTo>
                  <a:pt x="172211" y="248412"/>
                </a:moveTo>
                <a:lnTo>
                  <a:pt x="172211" y="246887"/>
                </a:lnTo>
                <a:lnTo>
                  <a:pt x="173300" y="246887"/>
                </a:lnTo>
                <a:lnTo>
                  <a:pt x="172211" y="248412"/>
                </a:lnTo>
                <a:close/>
              </a:path>
              <a:path w="391794" h="335280">
                <a:moveTo>
                  <a:pt x="165099" y="257556"/>
                </a:moveTo>
                <a:lnTo>
                  <a:pt x="164591" y="257556"/>
                </a:lnTo>
                <a:lnTo>
                  <a:pt x="166115" y="256032"/>
                </a:lnTo>
                <a:lnTo>
                  <a:pt x="165099" y="257556"/>
                </a:lnTo>
                <a:close/>
              </a:path>
              <a:path w="391794" h="335280">
                <a:moveTo>
                  <a:pt x="9651" y="292100"/>
                </a:moveTo>
                <a:lnTo>
                  <a:pt x="7619" y="291083"/>
                </a:lnTo>
                <a:lnTo>
                  <a:pt x="4571" y="288036"/>
                </a:lnTo>
                <a:lnTo>
                  <a:pt x="1523" y="286512"/>
                </a:lnTo>
                <a:lnTo>
                  <a:pt x="0" y="281940"/>
                </a:lnTo>
                <a:lnTo>
                  <a:pt x="1523" y="278891"/>
                </a:lnTo>
                <a:lnTo>
                  <a:pt x="1523" y="275844"/>
                </a:lnTo>
                <a:lnTo>
                  <a:pt x="4571" y="272795"/>
                </a:lnTo>
                <a:lnTo>
                  <a:pt x="7619" y="271271"/>
                </a:lnTo>
                <a:lnTo>
                  <a:pt x="12191" y="271271"/>
                </a:lnTo>
                <a:lnTo>
                  <a:pt x="15239" y="272796"/>
                </a:lnTo>
                <a:lnTo>
                  <a:pt x="16763" y="275844"/>
                </a:lnTo>
                <a:lnTo>
                  <a:pt x="21335" y="280416"/>
                </a:lnTo>
                <a:lnTo>
                  <a:pt x="21335" y="284987"/>
                </a:lnTo>
                <a:lnTo>
                  <a:pt x="19811" y="288036"/>
                </a:lnTo>
                <a:lnTo>
                  <a:pt x="18287" y="289559"/>
                </a:lnTo>
                <a:lnTo>
                  <a:pt x="7619" y="289559"/>
                </a:lnTo>
                <a:lnTo>
                  <a:pt x="10667" y="291083"/>
                </a:lnTo>
                <a:lnTo>
                  <a:pt x="9144" y="291083"/>
                </a:lnTo>
                <a:lnTo>
                  <a:pt x="9651" y="292100"/>
                </a:lnTo>
                <a:close/>
              </a:path>
              <a:path w="391794" h="335280">
                <a:moveTo>
                  <a:pt x="51815" y="292608"/>
                </a:moveTo>
                <a:lnTo>
                  <a:pt x="10667" y="292608"/>
                </a:lnTo>
                <a:lnTo>
                  <a:pt x="9144" y="291083"/>
                </a:lnTo>
                <a:lnTo>
                  <a:pt x="13715" y="291083"/>
                </a:lnTo>
                <a:lnTo>
                  <a:pt x="18287" y="289559"/>
                </a:lnTo>
                <a:lnTo>
                  <a:pt x="19811" y="288036"/>
                </a:lnTo>
                <a:lnTo>
                  <a:pt x="21335" y="284987"/>
                </a:lnTo>
                <a:lnTo>
                  <a:pt x="21335" y="280416"/>
                </a:lnTo>
                <a:lnTo>
                  <a:pt x="16763" y="275844"/>
                </a:lnTo>
                <a:lnTo>
                  <a:pt x="15239" y="272795"/>
                </a:lnTo>
                <a:lnTo>
                  <a:pt x="16763" y="274320"/>
                </a:lnTo>
                <a:lnTo>
                  <a:pt x="18287" y="275844"/>
                </a:lnTo>
                <a:lnTo>
                  <a:pt x="19811" y="275844"/>
                </a:lnTo>
                <a:lnTo>
                  <a:pt x="24383" y="280416"/>
                </a:lnTo>
                <a:lnTo>
                  <a:pt x="28956" y="281940"/>
                </a:lnTo>
                <a:lnTo>
                  <a:pt x="32004" y="281940"/>
                </a:lnTo>
                <a:lnTo>
                  <a:pt x="36575" y="284987"/>
                </a:lnTo>
                <a:lnTo>
                  <a:pt x="38100" y="284987"/>
                </a:lnTo>
                <a:lnTo>
                  <a:pt x="41148" y="286512"/>
                </a:lnTo>
                <a:lnTo>
                  <a:pt x="42671" y="286512"/>
                </a:lnTo>
                <a:lnTo>
                  <a:pt x="48767" y="289559"/>
                </a:lnTo>
                <a:lnTo>
                  <a:pt x="51815" y="292608"/>
                </a:lnTo>
                <a:close/>
              </a:path>
              <a:path w="391794" h="335280">
                <a:moveTo>
                  <a:pt x="153923" y="274320"/>
                </a:moveTo>
                <a:lnTo>
                  <a:pt x="153923" y="272795"/>
                </a:lnTo>
                <a:lnTo>
                  <a:pt x="155143" y="272795"/>
                </a:lnTo>
                <a:lnTo>
                  <a:pt x="153923" y="274320"/>
                </a:lnTo>
                <a:close/>
              </a:path>
              <a:path w="391794" h="335280">
                <a:moveTo>
                  <a:pt x="0" y="281940"/>
                </a:moveTo>
                <a:lnTo>
                  <a:pt x="0" y="278891"/>
                </a:lnTo>
                <a:lnTo>
                  <a:pt x="1523" y="274320"/>
                </a:lnTo>
                <a:lnTo>
                  <a:pt x="4571" y="272796"/>
                </a:lnTo>
                <a:lnTo>
                  <a:pt x="1523" y="275844"/>
                </a:lnTo>
                <a:lnTo>
                  <a:pt x="1523" y="278891"/>
                </a:lnTo>
                <a:lnTo>
                  <a:pt x="0" y="281940"/>
                </a:lnTo>
                <a:close/>
              </a:path>
              <a:path w="391794" h="335280">
                <a:moveTo>
                  <a:pt x="19811" y="275844"/>
                </a:moveTo>
                <a:lnTo>
                  <a:pt x="18287" y="275844"/>
                </a:lnTo>
                <a:lnTo>
                  <a:pt x="16764" y="274320"/>
                </a:lnTo>
                <a:lnTo>
                  <a:pt x="19811" y="275844"/>
                </a:lnTo>
                <a:close/>
              </a:path>
              <a:path w="391794" h="335280">
                <a:moveTo>
                  <a:pt x="25908" y="280416"/>
                </a:moveTo>
                <a:lnTo>
                  <a:pt x="24383" y="280416"/>
                </a:lnTo>
                <a:lnTo>
                  <a:pt x="22859" y="278891"/>
                </a:lnTo>
                <a:lnTo>
                  <a:pt x="25908" y="280416"/>
                </a:lnTo>
                <a:close/>
              </a:path>
              <a:path w="391794" h="335280">
                <a:moveTo>
                  <a:pt x="32004" y="281940"/>
                </a:moveTo>
                <a:lnTo>
                  <a:pt x="28956" y="281940"/>
                </a:lnTo>
                <a:lnTo>
                  <a:pt x="27431" y="280416"/>
                </a:lnTo>
                <a:lnTo>
                  <a:pt x="32004" y="281940"/>
                </a:lnTo>
                <a:close/>
              </a:path>
              <a:path w="391794" h="335280">
                <a:moveTo>
                  <a:pt x="38100" y="284987"/>
                </a:moveTo>
                <a:lnTo>
                  <a:pt x="36575" y="284987"/>
                </a:lnTo>
                <a:lnTo>
                  <a:pt x="35052" y="283463"/>
                </a:lnTo>
                <a:lnTo>
                  <a:pt x="38100" y="284987"/>
                </a:lnTo>
                <a:close/>
              </a:path>
              <a:path w="391794" h="335280">
                <a:moveTo>
                  <a:pt x="6095" y="289559"/>
                </a:moveTo>
                <a:lnTo>
                  <a:pt x="4571" y="289559"/>
                </a:lnTo>
                <a:lnTo>
                  <a:pt x="1523" y="286512"/>
                </a:lnTo>
                <a:lnTo>
                  <a:pt x="4571" y="288036"/>
                </a:lnTo>
                <a:lnTo>
                  <a:pt x="6095" y="289559"/>
                </a:lnTo>
                <a:close/>
              </a:path>
              <a:path w="391794" h="335280">
                <a:moveTo>
                  <a:pt x="13715" y="291083"/>
                </a:moveTo>
                <a:lnTo>
                  <a:pt x="10667" y="291083"/>
                </a:lnTo>
                <a:lnTo>
                  <a:pt x="7619" y="289559"/>
                </a:lnTo>
                <a:lnTo>
                  <a:pt x="18287" y="289559"/>
                </a:lnTo>
                <a:lnTo>
                  <a:pt x="13715" y="291083"/>
                </a:lnTo>
                <a:close/>
              </a:path>
              <a:path w="391794" h="335280">
                <a:moveTo>
                  <a:pt x="10667" y="292608"/>
                </a:moveTo>
                <a:lnTo>
                  <a:pt x="9651" y="292100"/>
                </a:lnTo>
                <a:lnTo>
                  <a:pt x="9144" y="291083"/>
                </a:lnTo>
                <a:lnTo>
                  <a:pt x="10667" y="292608"/>
                </a:lnTo>
                <a:close/>
              </a:path>
              <a:path w="391794" h="335280">
                <a:moveTo>
                  <a:pt x="68579" y="303275"/>
                </a:moveTo>
                <a:lnTo>
                  <a:pt x="25908" y="303275"/>
                </a:lnTo>
                <a:lnTo>
                  <a:pt x="22859" y="301752"/>
                </a:lnTo>
                <a:lnTo>
                  <a:pt x="24383" y="301752"/>
                </a:lnTo>
                <a:lnTo>
                  <a:pt x="19811" y="300228"/>
                </a:lnTo>
                <a:lnTo>
                  <a:pt x="18287" y="298704"/>
                </a:lnTo>
                <a:lnTo>
                  <a:pt x="15239" y="297179"/>
                </a:lnTo>
                <a:lnTo>
                  <a:pt x="12191" y="294132"/>
                </a:lnTo>
                <a:lnTo>
                  <a:pt x="10667" y="294132"/>
                </a:lnTo>
                <a:lnTo>
                  <a:pt x="9651" y="292100"/>
                </a:lnTo>
                <a:lnTo>
                  <a:pt x="10667" y="292608"/>
                </a:lnTo>
                <a:lnTo>
                  <a:pt x="51815" y="292608"/>
                </a:lnTo>
                <a:lnTo>
                  <a:pt x="56387" y="295656"/>
                </a:lnTo>
                <a:lnTo>
                  <a:pt x="59435" y="297179"/>
                </a:lnTo>
                <a:lnTo>
                  <a:pt x="57911" y="297179"/>
                </a:lnTo>
                <a:lnTo>
                  <a:pt x="60959" y="298704"/>
                </a:lnTo>
                <a:lnTo>
                  <a:pt x="62483" y="298704"/>
                </a:lnTo>
                <a:lnTo>
                  <a:pt x="65531" y="300228"/>
                </a:lnTo>
                <a:lnTo>
                  <a:pt x="65531" y="301752"/>
                </a:lnTo>
                <a:lnTo>
                  <a:pt x="68579" y="303275"/>
                </a:lnTo>
                <a:close/>
              </a:path>
              <a:path w="391794" h="335280">
                <a:moveTo>
                  <a:pt x="137540" y="295656"/>
                </a:moveTo>
                <a:lnTo>
                  <a:pt x="137159" y="295656"/>
                </a:lnTo>
                <a:lnTo>
                  <a:pt x="138683" y="294132"/>
                </a:lnTo>
                <a:lnTo>
                  <a:pt x="137540" y="295656"/>
                </a:lnTo>
                <a:close/>
              </a:path>
              <a:path w="391794" h="335280">
                <a:moveTo>
                  <a:pt x="134111" y="300228"/>
                </a:moveTo>
                <a:lnTo>
                  <a:pt x="134111" y="298704"/>
                </a:lnTo>
                <a:lnTo>
                  <a:pt x="135254" y="298704"/>
                </a:lnTo>
                <a:lnTo>
                  <a:pt x="134111" y="300228"/>
                </a:lnTo>
                <a:close/>
              </a:path>
              <a:path w="391794" h="335280">
                <a:moveTo>
                  <a:pt x="94995" y="311403"/>
                </a:moveTo>
                <a:lnTo>
                  <a:pt x="96012" y="309371"/>
                </a:lnTo>
                <a:lnTo>
                  <a:pt x="99059" y="307848"/>
                </a:lnTo>
                <a:lnTo>
                  <a:pt x="102108" y="304800"/>
                </a:lnTo>
                <a:lnTo>
                  <a:pt x="105156" y="300228"/>
                </a:lnTo>
                <a:lnTo>
                  <a:pt x="103631" y="303275"/>
                </a:lnTo>
                <a:lnTo>
                  <a:pt x="131825" y="303275"/>
                </a:lnTo>
                <a:lnTo>
                  <a:pt x="131063" y="304800"/>
                </a:lnTo>
                <a:lnTo>
                  <a:pt x="126491" y="310895"/>
                </a:lnTo>
                <a:lnTo>
                  <a:pt x="96011" y="310895"/>
                </a:lnTo>
                <a:lnTo>
                  <a:pt x="94995" y="311403"/>
                </a:lnTo>
                <a:close/>
              </a:path>
              <a:path w="391794" h="335280">
                <a:moveTo>
                  <a:pt x="70104" y="303275"/>
                </a:moveTo>
                <a:lnTo>
                  <a:pt x="68579" y="303275"/>
                </a:lnTo>
                <a:lnTo>
                  <a:pt x="67056" y="301752"/>
                </a:lnTo>
                <a:lnTo>
                  <a:pt x="70104" y="303275"/>
                </a:lnTo>
                <a:close/>
              </a:path>
              <a:path w="391794" h="335280">
                <a:moveTo>
                  <a:pt x="74675" y="306324"/>
                </a:moveTo>
                <a:lnTo>
                  <a:pt x="33527" y="306324"/>
                </a:lnTo>
                <a:lnTo>
                  <a:pt x="28956" y="304800"/>
                </a:lnTo>
                <a:lnTo>
                  <a:pt x="27431" y="303275"/>
                </a:lnTo>
                <a:lnTo>
                  <a:pt x="71627" y="303275"/>
                </a:lnTo>
                <a:lnTo>
                  <a:pt x="74675" y="306324"/>
                </a:lnTo>
                <a:close/>
              </a:path>
              <a:path w="391794" h="335280">
                <a:moveTo>
                  <a:pt x="80771" y="309371"/>
                </a:moveTo>
                <a:lnTo>
                  <a:pt x="38099" y="309371"/>
                </a:lnTo>
                <a:lnTo>
                  <a:pt x="36575" y="307848"/>
                </a:lnTo>
                <a:lnTo>
                  <a:pt x="32004" y="306324"/>
                </a:lnTo>
                <a:lnTo>
                  <a:pt x="76200" y="306324"/>
                </a:lnTo>
                <a:lnTo>
                  <a:pt x="79248" y="307848"/>
                </a:lnTo>
                <a:lnTo>
                  <a:pt x="77723" y="307848"/>
                </a:lnTo>
                <a:lnTo>
                  <a:pt x="80771" y="309371"/>
                </a:lnTo>
                <a:close/>
              </a:path>
              <a:path w="391794" h="335280">
                <a:moveTo>
                  <a:pt x="38099" y="309371"/>
                </a:moveTo>
                <a:lnTo>
                  <a:pt x="35052" y="307848"/>
                </a:lnTo>
                <a:lnTo>
                  <a:pt x="36575" y="307848"/>
                </a:lnTo>
                <a:lnTo>
                  <a:pt x="38099" y="309371"/>
                </a:lnTo>
                <a:close/>
              </a:path>
              <a:path w="391794" h="335280">
                <a:moveTo>
                  <a:pt x="100583" y="333756"/>
                </a:moveTo>
                <a:lnTo>
                  <a:pt x="79248" y="333756"/>
                </a:lnTo>
                <a:lnTo>
                  <a:pt x="76200" y="332232"/>
                </a:lnTo>
                <a:lnTo>
                  <a:pt x="74675" y="330708"/>
                </a:lnTo>
                <a:lnTo>
                  <a:pt x="71627" y="329183"/>
                </a:lnTo>
                <a:lnTo>
                  <a:pt x="70104" y="329183"/>
                </a:lnTo>
                <a:lnTo>
                  <a:pt x="70104" y="327659"/>
                </a:lnTo>
                <a:lnTo>
                  <a:pt x="67056" y="326136"/>
                </a:lnTo>
                <a:lnTo>
                  <a:pt x="65531" y="326136"/>
                </a:lnTo>
                <a:lnTo>
                  <a:pt x="64008" y="324612"/>
                </a:lnTo>
                <a:lnTo>
                  <a:pt x="60959" y="323087"/>
                </a:lnTo>
                <a:lnTo>
                  <a:pt x="59435" y="323087"/>
                </a:lnTo>
                <a:lnTo>
                  <a:pt x="56387" y="321563"/>
                </a:lnTo>
                <a:lnTo>
                  <a:pt x="53339" y="318516"/>
                </a:lnTo>
                <a:lnTo>
                  <a:pt x="50291" y="316991"/>
                </a:lnTo>
                <a:lnTo>
                  <a:pt x="48767" y="316991"/>
                </a:lnTo>
                <a:lnTo>
                  <a:pt x="47244" y="315467"/>
                </a:lnTo>
                <a:lnTo>
                  <a:pt x="44196" y="313944"/>
                </a:lnTo>
                <a:lnTo>
                  <a:pt x="39623" y="310895"/>
                </a:lnTo>
                <a:lnTo>
                  <a:pt x="38099" y="309371"/>
                </a:lnTo>
                <a:lnTo>
                  <a:pt x="79248" y="309371"/>
                </a:lnTo>
                <a:lnTo>
                  <a:pt x="82296" y="310895"/>
                </a:lnTo>
                <a:lnTo>
                  <a:pt x="83819" y="310895"/>
                </a:lnTo>
                <a:lnTo>
                  <a:pt x="86867" y="312420"/>
                </a:lnTo>
                <a:lnTo>
                  <a:pt x="92963" y="312420"/>
                </a:lnTo>
                <a:lnTo>
                  <a:pt x="91439" y="313944"/>
                </a:lnTo>
                <a:lnTo>
                  <a:pt x="123443" y="313944"/>
                </a:lnTo>
                <a:lnTo>
                  <a:pt x="121919" y="315467"/>
                </a:lnTo>
                <a:lnTo>
                  <a:pt x="120396" y="318516"/>
                </a:lnTo>
                <a:lnTo>
                  <a:pt x="118871" y="320040"/>
                </a:lnTo>
                <a:lnTo>
                  <a:pt x="117348" y="320040"/>
                </a:lnTo>
                <a:lnTo>
                  <a:pt x="114300" y="323087"/>
                </a:lnTo>
                <a:lnTo>
                  <a:pt x="114300" y="324612"/>
                </a:lnTo>
                <a:lnTo>
                  <a:pt x="111252" y="326136"/>
                </a:lnTo>
                <a:lnTo>
                  <a:pt x="111252" y="327659"/>
                </a:lnTo>
                <a:lnTo>
                  <a:pt x="108204" y="329183"/>
                </a:lnTo>
                <a:lnTo>
                  <a:pt x="71627" y="329183"/>
                </a:lnTo>
                <a:lnTo>
                  <a:pt x="73152" y="330708"/>
                </a:lnTo>
                <a:lnTo>
                  <a:pt x="105156" y="330708"/>
                </a:lnTo>
                <a:lnTo>
                  <a:pt x="100583" y="333756"/>
                </a:lnTo>
                <a:close/>
              </a:path>
              <a:path w="391794" h="335280">
                <a:moveTo>
                  <a:pt x="92964" y="312420"/>
                </a:moveTo>
                <a:lnTo>
                  <a:pt x="94487" y="310895"/>
                </a:lnTo>
                <a:lnTo>
                  <a:pt x="94487" y="311657"/>
                </a:lnTo>
                <a:lnTo>
                  <a:pt x="92964" y="312420"/>
                </a:lnTo>
                <a:close/>
              </a:path>
              <a:path w="391794" h="335280">
                <a:moveTo>
                  <a:pt x="94868" y="311657"/>
                </a:moveTo>
                <a:lnTo>
                  <a:pt x="94995" y="311403"/>
                </a:lnTo>
                <a:lnTo>
                  <a:pt x="96011" y="310895"/>
                </a:lnTo>
                <a:lnTo>
                  <a:pt x="94868" y="311657"/>
                </a:lnTo>
                <a:close/>
              </a:path>
              <a:path w="391794" h="335280">
                <a:moveTo>
                  <a:pt x="124967" y="312420"/>
                </a:moveTo>
                <a:lnTo>
                  <a:pt x="94487" y="312420"/>
                </a:lnTo>
                <a:lnTo>
                  <a:pt x="94868" y="311657"/>
                </a:lnTo>
                <a:lnTo>
                  <a:pt x="96011" y="310895"/>
                </a:lnTo>
                <a:lnTo>
                  <a:pt x="126491" y="310895"/>
                </a:lnTo>
                <a:lnTo>
                  <a:pt x="124967" y="312420"/>
                </a:lnTo>
                <a:close/>
              </a:path>
              <a:path w="391794" h="335280">
                <a:moveTo>
                  <a:pt x="94487" y="311912"/>
                </a:moveTo>
                <a:lnTo>
                  <a:pt x="94488" y="311657"/>
                </a:lnTo>
                <a:lnTo>
                  <a:pt x="94995" y="311403"/>
                </a:lnTo>
                <a:lnTo>
                  <a:pt x="94868" y="311657"/>
                </a:lnTo>
                <a:lnTo>
                  <a:pt x="94487" y="311912"/>
                </a:lnTo>
                <a:close/>
              </a:path>
              <a:path w="391794" h="335280">
                <a:moveTo>
                  <a:pt x="91439" y="313944"/>
                </a:moveTo>
                <a:lnTo>
                  <a:pt x="92964" y="312420"/>
                </a:lnTo>
                <a:lnTo>
                  <a:pt x="94487" y="311657"/>
                </a:lnTo>
                <a:lnTo>
                  <a:pt x="94487" y="311912"/>
                </a:lnTo>
                <a:lnTo>
                  <a:pt x="91439" y="313944"/>
                </a:lnTo>
                <a:close/>
              </a:path>
              <a:path w="391794" h="335280">
                <a:moveTo>
                  <a:pt x="123443" y="313944"/>
                </a:moveTo>
                <a:lnTo>
                  <a:pt x="91439" y="313944"/>
                </a:lnTo>
                <a:lnTo>
                  <a:pt x="94487" y="311912"/>
                </a:lnTo>
                <a:lnTo>
                  <a:pt x="94487" y="312420"/>
                </a:lnTo>
                <a:lnTo>
                  <a:pt x="124967" y="312420"/>
                </a:lnTo>
                <a:lnTo>
                  <a:pt x="123443" y="313944"/>
                </a:lnTo>
                <a:close/>
              </a:path>
              <a:path w="391794" h="335280">
                <a:moveTo>
                  <a:pt x="92963" y="312420"/>
                </a:moveTo>
                <a:close/>
              </a:path>
              <a:path w="391794" h="335280">
                <a:moveTo>
                  <a:pt x="117348" y="321563"/>
                </a:moveTo>
                <a:lnTo>
                  <a:pt x="117348" y="320040"/>
                </a:lnTo>
                <a:lnTo>
                  <a:pt x="118871" y="320040"/>
                </a:lnTo>
                <a:lnTo>
                  <a:pt x="117348" y="321563"/>
                </a:lnTo>
                <a:close/>
              </a:path>
              <a:path w="391794" h="335280">
                <a:moveTo>
                  <a:pt x="91439" y="335279"/>
                </a:moveTo>
                <a:lnTo>
                  <a:pt x="85344" y="335279"/>
                </a:lnTo>
                <a:lnTo>
                  <a:pt x="83819" y="333756"/>
                </a:lnTo>
                <a:lnTo>
                  <a:pt x="94487" y="333756"/>
                </a:lnTo>
                <a:lnTo>
                  <a:pt x="91439" y="3352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2" name="object 5"/>
          <p:cNvSpPr/>
          <p:nvPr/>
        </p:nvSpPr>
        <p:spPr>
          <a:xfrm>
            <a:off x="1749551" y="2662427"/>
            <a:ext cx="1961514" cy="66040"/>
          </a:xfrm>
          <a:custGeom>
            <a:avLst/>
            <a:gdLst/>
            <a:ahLst/>
            <a:cxnLst/>
            <a:rect l="l" t="t" r="r" b="b"/>
            <a:pathLst>
              <a:path w="1961514" h="66039">
                <a:moveTo>
                  <a:pt x="50292" y="1524"/>
                </a:moveTo>
                <a:lnTo>
                  <a:pt x="39624" y="1524"/>
                </a:lnTo>
                <a:lnTo>
                  <a:pt x="44196" y="0"/>
                </a:lnTo>
                <a:lnTo>
                  <a:pt x="47244" y="0"/>
                </a:lnTo>
                <a:lnTo>
                  <a:pt x="50292" y="1524"/>
                </a:lnTo>
                <a:close/>
              </a:path>
              <a:path w="1961514" h="66039">
                <a:moveTo>
                  <a:pt x="60960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56388" y="1524"/>
                </a:lnTo>
                <a:lnTo>
                  <a:pt x="60960" y="3048"/>
                </a:lnTo>
                <a:close/>
              </a:path>
              <a:path w="1961514" h="66039">
                <a:moveTo>
                  <a:pt x="85344" y="4572"/>
                </a:moveTo>
                <a:lnTo>
                  <a:pt x="21336" y="4572"/>
                </a:lnTo>
                <a:lnTo>
                  <a:pt x="24384" y="3048"/>
                </a:lnTo>
                <a:lnTo>
                  <a:pt x="80772" y="3048"/>
                </a:lnTo>
                <a:lnTo>
                  <a:pt x="85344" y="4572"/>
                </a:lnTo>
                <a:close/>
              </a:path>
              <a:path w="1961514" h="66039">
                <a:moveTo>
                  <a:pt x="226695" y="12065"/>
                </a:moveTo>
                <a:lnTo>
                  <a:pt x="10668" y="12065"/>
                </a:lnTo>
                <a:lnTo>
                  <a:pt x="15240" y="7620"/>
                </a:lnTo>
                <a:lnTo>
                  <a:pt x="18288" y="6096"/>
                </a:lnTo>
                <a:lnTo>
                  <a:pt x="19812" y="4572"/>
                </a:lnTo>
                <a:lnTo>
                  <a:pt x="102108" y="4572"/>
                </a:lnTo>
                <a:lnTo>
                  <a:pt x="108204" y="6096"/>
                </a:lnTo>
                <a:lnTo>
                  <a:pt x="184404" y="6096"/>
                </a:lnTo>
                <a:lnTo>
                  <a:pt x="192024" y="7620"/>
                </a:lnTo>
                <a:lnTo>
                  <a:pt x="190500" y="7620"/>
                </a:lnTo>
                <a:lnTo>
                  <a:pt x="198120" y="9144"/>
                </a:lnTo>
                <a:lnTo>
                  <a:pt x="214884" y="9144"/>
                </a:lnTo>
                <a:lnTo>
                  <a:pt x="222504" y="10668"/>
                </a:lnTo>
                <a:lnTo>
                  <a:pt x="226695" y="12065"/>
                </a:lnTo>
                <a:close/>
              </a:path>
              <a:path w="1961514" h="66039">
                <a:moveTo>
                  <a:pt x="1191767" y="7620"/>
                </a:moveTo>
                <a:lnTo>
                  <a:pt x="1155192" y="7620"/>
                </a:lnTo>
                <a:lnTo>
                  <a:pt x="1162812" y="6096"/>
                </a:lnTo>
                <a:lnTo>
                  <a:pt x="1185672" y="6096"/>
                </a:lnTo>
                <a:lnTo>
                  <a:pt x="1191767" y="7620"/>
                </a:lnTo>
                <a:close/>
              </a:path>
              <a:path w="1961514" h="66039">
                <a:moveTo>
                  <a:pt x="1243584" y="9144"/>
                </a:moveTo>
                <a:lnTo>
                  <a:pt x="1147572" y="9144"/>
                </a:lnTo>
                <a:lnTo>
                  <a:pt x="1153667" y="7620"/>
                </a:lnTo>
                <a:lnTo>
                  <a:pt x="1237488" y="7620"/>
                </a:lnTo>
                <a:lnTo>
                  <a:pt x="1243584" y="9144"/>
                </a:lnTo>
                <a:close/>
              </a:path>
              <a:path w="1961514" h="66039">
                <a:moveTo>
                  <a:pt x="1251204" y="10668"/>
                </a:moveTo>
                <a:lnTo>
                  <a:pt x="1132332" y="10668"/>
                </a:lnTo>
                <a:lnTo>
                  <a:pt x="1139951" y="9144"/>
                </a:lnTo>
                <a:lnTo>
                  <a:pt x="1249680" y="9144"/>
                </a:lnTo>
                <a:lnTo>
                  <a:pt x="1251204" y="10668"/>
                </a:lnTo>
                <a:close/>
              </a:path>
              <a:path w="1961514" h="66039">
                <a:moveTo>
                  <a:pt x="1950720" y="32004"/>
                </a:moveTo>
                <a:lnTo>
                  <a:pt x="1731264" y="32004"/>
                </a:lnTo>
                <a:lnTo>
                  <a:pt x="1761744" y="25908"/>
                </a:lnTo>
                <a:lnTo>
                  <a:pt x="1775459" y="24257"/>
                </a:lnTo>
                <a:lnTo>
                  <a:pt x="1790700" y="21336"/>
                </a:lnTo>
                <a:lnTo>
                  <a:pt x="1789176" y="21336"/>
                </a:lnTo>
                <a:lnTo>
                  <a:pt x="1802892" y="19812"/>
                </a:lnTo>
                <a:lnTo>
                  <a:pt x="1804416" y="18288"/>
                </a:lnTo>
                <a:lnTo>
                  <a:pt x="1845564" y="13716"/>
                </a:lnTo>
                <a:lnTo>
                  <a:pt x="1847088" y="13716"/>
                </a:lnTo>
                <a:lnTo>
                  <a:pt x="1859280" y="12065"/>
                </a:lnTo>
                <a:lnTo>
                  <a:pt x="1872996" y="12065"/>
                </a:lnTo>
                <a:lnTo>
                  <a:pt x="1886712" y="10668"/>
                </a:lnTo>
                <a:lnTo>
                  <a:pt x="1897380" y="10668"/>
                </a:lnTo>
                <a:lnTo>
                  <a:pt x="1908048" y="9144"/>
                </a:lnTo>
                <a:lnTo>
                  <a:pt x="1950720" y="9144"/>
                </a:lnTo>
                <a:lnTo>
                  <a:pt x="1953768" y="12065"/>
                </a:lnTo>
                <a:lnTo>
                  <a:pt x="1958340" y="15240"/>
                </a:lnTo>
                <a:lnTo>
                  <a:pt x="1961388" y="18288"/>
                </a:lnTo>
                <a:lnTo>
                  <a:pt x="1961388" y="25908"/>
                </a:lnTo>
                <a:lnTo>
                  <a:pt x="1956816" y="30480"/>
                </a:lnTo>
                <a:lnTo>
                  <a:pt x="1950720" y="32004"/>
                </a:lnTo>
                <a:close/>
              </a:path>
              <a:path w="1961514" h="66039">
                <a:moveTo>
                  <a:pt x="231648" y="13716"/>
                </a:moveTo>
                <a:lnTo>
                  <a:pt x="9144" y="13716"/>
                </a:lnTo>
                <a:lnTo>
                  <a:pt x="10668" y="10668"/>
                </a:lnTo>
                <a:lnTo>
                  <a:pt x="10668" y="12065"/>
                </a:lnTo>
                <a:lnTo>
                  <a:pt x="226695" y="12065"/>
                </a:lnTo>
                <a:lnTo>
                  <a:pt x="231648" y="13716"/>
                </a:lnTo>
                <a:close/>
              </a:path>
              <a:path w="1961514" h="66039">
                <a:moveTo>
                  <a:pt x="1322832" y="13716"/>
                </a:moveTo>
                <a:lnTo>
                  <a:pt x="1110996" y="13716"/>
                </a:lnTo>
                <a:lnTo>
                  <a:pt x="1126236" y="10668"/>
                </a:lnTo>
                <a:lnTo>
                  <a:pt x="1255775" y="10668"/>
                </a:lnTo>
                <a:lnTo>
                  <a:pt x="1260348" y="12065"/>
                </a:lnTo>
                <a:lnTo>
                  <a:pt x="1316736" y="12065"/>
                </a:lnTo>
                <a:lnTo>
                  <a:pt x="1322832" y="13716"/>
                </a:lnTo>
                <a:close/>
              </a:path>
              <a:path w="1961514" h="66039">
                <a:moveTo>
                  <a:pt x="1312164" y="12065"/>
                </a:moveTo>
                <a:lnTo>
                  <a:pt x="1263396" y="12065"/>
                </a:lnTo>
                <a:lnTo>
                  <a:pt x="1269492" y="10668"/>
                </a:lnTo>
                <a:lnTo>
                  <a:pt x="1304544" y="10668"/>
                </a:lnTo>
                <a:lnTo>
                  <a:pt x="1312164" y="12065"/>
                </a:lnTo>
                <a:close/>
              </a:path>
              <a:path w="1961514" h="66039">
                <a:moveTo>
                  <a:pt x="9144" y="32004"/>
                </a:moveTo>
                <a:lnTo>
                  <a:pt x="3048" y="32004"/>
                </a:lnTo>
                <a:lnTo>
                  <a:pt x="3048" y="30480"/>
                </a:lnTo>
                <a:lnTo>
                  <a:pt x="1524" y="30480"/>
                </a:lnTo>
                <a:lnTo>
                  <a:pt x="0" y="27432"/>
                </a:lnTo>
                <a:lnTo>
                  <a:pt x="0" y="24257"/>
                </a:lnTo>
                <a:lnTo>
                  <a:pt x="1524" y="21336"/>
                </a:lnTo>
                <a:lnTo>
                  <a:pt x="3048" y="19812"/>
                </a:lnTo>
                <a:lnTo>
                  <a:pt x="3048" y="18288"/>
                </a:lnTo>
                <a:lnTo>
                  <a:pt x="9144" y="12065"/>
                </a:lnTo>
                <a:lnTo>
                  <a:pt x="9144" y="13716"/>
                </a:lnTo>
                <a:lnTo>
                  <a:pt x="237744" y="13716"/>
                </a:lnTo>
                <a:lnTo>
                  <a:pt x="246888" y="15240"/>
                </a:lnTo>
                <a:lnTo>
                  <a:pt x="256032" y="18288"/>
                </a:lnTo>
                <a:lnTo>
                  <a:pt x="265176" y="19812"/>
                </a:lnTo>
                <a:lnTo>
                  <a:pt x="263652" y="19812"/>
                </a:lnTo>
                <a:lnTo>
                  <a:pt x="272796" y="21336"/>
                </a:lnTo>
                <a:lnTo>
                  <a:pt x="25908" y="21336"/>
                </a:lnTo>
                <a:lnTo>
                  <a:pt x="22860" y="24257"/>
                </a:lnTo>
                <a:lnTo>
                  <a:pt x="21336" y="24257"/>
                </a:lnTo>
                <a:lnTo>
                  <a:pt x="18288" y="27432"/>
                </a:lnTo>
                <a:lnTo>
                  <a:pt x="16764" y="27432"/>
                </a:lnTo>
                <a:lnTo>
                  <a:pt x="13716" y="28956"/>
                </a:lnTo>
                <a:lnTo>
                  <a:pt x="12192" y="30480"/>
                </a:lnTo>
                <a:lnTo>
                  <a:pt x="9144" y="32004"/>
                </a:lnTo>
                <a:close/>
              </a:path>
              <a:path w="1961514" h="66039">
                <a:moveTo>
                  <a:pt x="1351788" y="16764"/>
                </a:moveTo>
                <a:lnTo>
                  <a:pt x="1097280" y="16764"/>
                </a:lnTo>
                <a:lnTo>
                  <a:pt x="1109472" y="13716"/>
                </a:lnTo>
                <a:lnTo>
                  <a:pt x="1336548" y="13716"/>
                </a:lnTo>
                <a:lnTo>
                  <a:pt x="1342644" y="15240"/>
                </a:lnTo>
                <a:lnTo>
                  <a:pt x="1344167" y="15240"/>
                </a:lnTo>
                <a:lnTo>
                  <a:pt x="1351788" y="16764"/>
                </a:lnTo>
                <a:close/>
              </a:path>
              <a:path w="1961514" h="66039">
                <a:moveTo>
                  <a:pt x="541020" y="18288"/>
                </a:moveTo>
                <a:lnTo>
                  <a:pt x="516636" y="18288"/>
                </a:lnTo>
                <a:lnTo>
                  <a:pt x="524256" y="16764"/>
                </a:lnTo>
                <a:lnTo>
                  <a:pt x="533400" y="16764"/>
                </a:lnTo>
                <a:lnTo>
                  <a:pt x="541020" y="18288"/>
                </a:lnTo>
                <a:close/>
              </a:path>
              <a:path w="1961514" h="66039">
                <a:moveTo>
                  <a:pt x="1391412" y="19812"/>
                </a:moveTo>
                <a:lnTo>
                  <a:pt x="1075944" y="19812"/>
                </a:lnTo>
                <a:lnTo>
                  <a:pt x="1091184" y="16764"/>
                </a:lnTo>
                <a:lnTo>
                  <a:pt x="1373124" y="16764"/>
                </a:lnTo>
                <a:lnTo>
                  <a:pt x="1374648" y="18288"/>
                </a:lnTo>
                <a:lnTo>
                  <a:pt x="1382267" y="18288"/>
                </a:lnTo>
                <a:lnTo>
                  <a:pt x="1391412" y="19812"/>
                </a:lnTo>
                <a:close/>
              </a:path>
              <a:path w="1961514" h="66039">
                <a:moveTo>
                  <a:pt x="554736" y="19812"/>
                </a:moveTo>
                <a:lnTo>
                  <a:pt x="507492" y="19812"/>
                </a:lnTo>
                <a:lnTo>
                  <a:pt x="515112" y="18288"/>
                </a:lnTo>
                <a:lnTo>
                  <a:pt x="548640" y="18288"/>
                </a:lnTo>
                <a:lnTo>
                  <a:pt x="555567" y="19673"/>
                </a:lnTo>
                <a:lnTo>
                  <a:pt x="554736" y="19812"/>
                </a:lnTo>
                <a:close/>
              </a:path>
              <a:path w="1961514" h="66039">
                <a:moveTo>
                  <a:pt x="571500" y="19812"/>
                </a:moveTo>
                <a:lnTo>
                  <a:pt x="556260" y="19812"/>
                </a:lnTo>
                <a:lnTo>
                  <a:pt x="555567" y="19673"/>
                </a:lnTo>
                <a:lnTo>
                  <a:pt x="563880" y="18288"/>
                </a:lnTo>
                <a:lnTo>
                  <a:pt x="571500" y="19812"/>
                </a:lnTo>
                <a:close/>
              </a:path>
              <a:path w="1961514" h="66039">
                <a:moveTo>
                  <a:pt x="627888" y="19812"/>
                </a:moveTo>
                <a:lnTo>
                  <a:pt x="603504" y="19812"/>
                </a:lnTo>
                <a:lnTo>
                  <a:pt x="611124" y="18288"/>
                </a:lnTo>
                <a:lnTo>
                  <a:pt x="620268" y="18288"/>
                </a:lnTo>
                <a:lnTo>
                  <a:pt x="627888" y="19812"/>
                </a:lnTo>
                <a:close/>
              </a:path>
              <a:path w="1961514" h="66039">
                <a:moveTo>
                  <a:pt x="1075944" y="19812"/>
                </a:moveTo>
                <a:lnTo>
                  <a:pt x="1068324" y="19812"/>
                </a:lnTo>
                <a:lnTo>
                  <a:pt x="1077467" y="18288"/>
                </a:lnTo>
                <a:lnTo>
                  <a:pt x="1075944" y="19812"/>
                </a:lnTo>
                <a:close/>
              </a:path>
              <a:path w="1961514" h="66039">
                <a:moveTo>
                  <a:pt x="556260" y="19812"/>
                </a:moveTo>
                <a:lnTo>
                  <a:pt x="554736" y="19812"/>
                </a:lnTo>
                <a:lnTo>
                  <a:pt x="555567" y="19673"/>
                </a:lnTo>
                <a:lnTo>
                  <a:pt x="556260" y="19812"/>
                </a:lnTo>
                <a:close/>
              </a:path>
              <a:path w="1961514" h="66039">
                <a:moveTo>
                  <a:pt x="711708" y="30480"/>
                </a:moveTo>
                <a:lnTo>
                  <a:pt x="451104" y="30480"/>
                </a:lnTo>
                <a:lnTo>
                  <a:pt x="460248" y="28956"/>
                </a:lnTo>
                <a:lnTo>
                  <a:pt x="475488" y="25908"/>
                </a:lnTo>
                <a:lnTo>
                  <a:pt x="473964" y="25908"/>
                </a:lnTo>
                <a:lnTo>
                  <a:pt x="481584" y="24257"/>
                </a:lnTo>
                <a:lnTo>
                  <a:pt x="483108" y="22860"/>
                </a:lnTo>
                <a:lnTo>
                  <a:pt x="490728" y="21336"/>
                </a:lnTo>
                <a:lnTo>
                  <a:pt x="492252" y="21336"/>
                </a:lnTo>
                <a:lnTo>
                  <a:pt x="499872" y="19812"/>
                </a:lnTo>
                <a:lnTo>
                  <a:pt x="637032" y="19812"/>
                </a:lnTo>
                <a:lnTo>
                  <a:pt x="655320" y="22860"/>
                </a:lnTo>
                <a:lnTo>
                  <a:pt x="664464" y="22860"/>
                </a:lnTo>
                <a:lnTo>
                  <a:pt x="673608" y="24257"/>
                </a:lnTo>
                <a:lnTo>
                  <a:pt x="682752" y="27432"/>
                </a:lnTo>
                <a:lnTo>
                  <a:pt x="691896" y="28956"/>
                </a:lnTo>
                <a:lnTo>
                  <a:pt x="701040" y="28956"/>
                </a:lnTo>
                <a:lnTo>
                  <a:pt x="711708" y="30480"/>
                </a:lnTo>
                <a:close/>
              </a:path>
              <a:path w="1961514" h="66039">
                <a:moveTo>
                  <a:pt x="1399032" y="21336"/>
                </a:moveTo>
                <a:lnTo>
                  <a:pt x="1051559" y="21336"/>
                </a:lnTo>
                <a:lnTo>
                  <a:pt x="1060704" y="19812"/>
                </a:lnTo>
                <a:lnTo>
                  <a:pt x="1389888" y="19812"/>
                </a:lnTo>
                <a:lnTo>
                  <a:pt x="1399032" y="21336"/>
                </a:lnTo>
                <a:close/>
              </a:path>
              <a:path w="1961514" h="66039">
                <a:moveTo>
                  <a:pt x="24384" y="22860"/>
                </a:moveTo>
                <a:lnTo>
                  <a:pt x="25908" y="21336"/>
                </a:lnTo>
                <a:lnTo>
                  <a:pt x="27432" y="21336"/>
                </a:lnTo>
                <a:lnTo>
                  <a:pt x="24384" y="22860"/>
                </a:lnTo>
                <a:close/>
              </a:path>
              <a:path w="1961514" h="66039">
                <a:moveTo>
                  <a:pt x="25908" y="22860"/>
                </a:moveTo>
                <a:lnTo>
                  <a:pt x="27432" y="21336"/>
                </a:lnTo>
                <a:lnTo>
                  <a:pt x="28956" y="21336"/>
                </a:lnTo>
                <a:lnTo>
                  <a:pt x="25908" y="22860"/>
                </a:lnTo>
                <a:close/>
              </a:path>
              <a:path w="1961514" h="66039">
                <a:moveTo>
                  <a:pt x="41148" y="22860"/>
                </a:moveTo>
                <a:lnTo>
                  <a:pt x="38100" y="21336"/>
                </a:lnTo>
                <a:lnTo>
                  <a:pt x="42672" y="21336"/>
                </a:lnTo>
                <a:lnTo>
                  <a:pt x="41148" y="22860"/>
                </a:lnTo>
                <a:close/>
              </a:path>
              <a:path w="1961514" h="66039">
                <a:moveTo>
                  <a:pt x="286512" y="22860"/>
                </a:moveTo>
                <a:lnTo>
                  <a:pt x="53340" y="22860"/>
                </a:lnTo>
                <a:lnTo>
                  <a:pt x="48768" y="21336"/>
                </a:lnTo>
                <a:lnTo>
                  <a:pt x="280416" y="21336"/>
                </a:lnTo>
                <a:lnTo>
                  <a:pt x="286512" y="22860"/>
                </a:lnTo>
                <a:close/>
              </a:path>
              <a:path w="1961514" h="66039">
                <a:moveTo>
                  <a:pt x="1417320" y="22860"/>
                </a:moveTo>
                <a:lnTo>
                  <a:pt x="1040892" y="22860"/>
                </a:lnTo>
                <a:lnTo>
                  <a:pt x="1050036" y="21336"/>
                </a:lnTo>
                <a:lnTo>
                  <a:pt x="1408176" y="21336"/>
                </a:lnTo>
                <a:lnTo>
                  <a:pt x="1417320" y="22860"/>
                </a:lnTo>
                <a:close/>
              </a:path>
              <a:path w="1961514" h="66039">
                <a:moveTo>
                  <a:pt x="309372" y="27432"/>
                </a:moveTo>
                <a:lnTo>
                  <a:pt x="103632" y="27432"/>
                </a:lnTo>
                <a:lnTo>
                  <a:pt x="97536" y="25908"/>
                </a:lnTo>
                <a:lnTo>
                  <a:pt x="80772" y="25908"/>
                </a:lnTo>
                <a:lnTo>
                  <a:pt x="76200" y="24257"/>
                </a:lnTo>
                <a:lnTo>
                  <a:pt x="57912" y="24257"/>
                </a:lnTo>
                <a:lnTo>
                  <a:pt x="56388" y="22860"/>
                </a:lnTo>
                <a:lnTo>
                  <a:pt x="288036" y="22860"/>
                </a:lnTo>
                <a:lnTo>
                  <a:pt x="294132" y="24257"/>
                </a:lnTo>
                <a:lnTo>
                  <a:pt x="309372" y="27432"/>
                </a:lnTo>
                <a:close/>
              </a:path>
              <a:path w="1961514" h="66039">
                <a:moveTo>
                  <a:pt x="1440180" y="24257"/>
                </a:moveTo>
                <a:lnTo>
                  <a:pt x="1033272" y="24257"/>
                </a:lnTo>
                <a:lnTo>
                  <a:pt x="1042416" y="22860"/>
                </a:lnTo>
                <a:lnTo>
                  <a:pt x="1432559" y="22860"/>
                </a:lnTo>
                <a:lnTo>
                  <a:pt x="1440180" y="24257"/>
                </a:lnTo>
                <a:close/>
              </a:path>
              <a:path w="1961514" h="66039">
                <a:moveTo>
                  <a:pt x="1094232" y="42672"/>
                </a:moveTo>
                <a:lnTo>
                  <a:pt x="268224" y="42672"/>
                </a:lnTo>
                <a:lnTo>
                  <a:pt x="260604" y="41148"/>
                </a:lnTo>
                <a:lnTo>
                  <a:pt x="885444" y="41148"/>
                </a:lnTo>
                <a:lnTo>
                  <a:pt x="894588" y="39624"/>
                </a:lnTo>
                <a:lnTo>
                  <a:pt x="922020" y="39624"/>
                </a:lnTo>
                <a:lnTo>
                  <a:pt x="947928" y="35052"/>
                </a:lnTo>
                <a:lnTo>
                  <a:pt x="955548" y="35052"/>
                </a:lnTo>
                <a:lnTo>
                  <a:pt x="964692" y="32004"/>
                </a:lnTo>
                <a:lnTo>
                  <a:pt x="972312" y="30480"/>
                </a:lnTo>
                <a:lnTo>
                  <a:pt x="981456" y="28956"/>
                </a:lnTo>
                <a:lnTo>
                  <a:pt x="982980" y="28956"/>
                </a:lnTo>
                <a:lnTo>
                  <a:pt x="998220" y="25908"/>
                </a:lnTo>
                <a:lnTo>
                  <a:pt x="999744" y="25908"/>
                </a:lnTo>
                <a:lnTo>
                  <a:pt x="1008888" y="24257"/>
                </a:lnTo>
                <a:lnTo>
                  <a:pt x="1441704" y="24257"/>
                </a:lnTo>
                <a:lnTo>
                  <a:pt x="1450848" y="27432"/>
                </a:lnTo>
                <a:lnTo>
                  <a:pt x="1449324" y="27432"/>
                </a:lnTo>
                <a:lnTo>
                  <a:pt x="1467612" y="30480"/>
                </a:lnTo>
                <a:lnTo>
                  <a:pt x="1466088" y="30480"/>
                </a:lnTo>
                <a:lnTo>
                  <a:pt x="1475232" y="32004"/>
                </a:lnTo>
                <a:lnTo>
                  <a:pt x="1158240" y="32004"/>
                </a:lnTo>
                <a:lnTo>
                  <a:pt x="1150620" y="33528"/>
                </a:lnTo>
                <a:lnTo>
                  <a:pt x="1144524" y="33528"/>
                </a:lnTo>
                <a:lnTo>
                  <a:pt x="1129284" y="36449"/>
                </a:lnTo>
                <a:lnTo>
                  <a:pt x="1121664" y="36449"/>
                </a:lnTo>
                <a:lnTo>
                  <a:pt x="1109472" y="39624"/>
                </a:lnTo>
                <a:lnTo>
                  <a:pt x="1094232" y="42672"/>
                </a:lnTo>
                <a:close/>
              </a:path>
              <a:path w="1961514" h="66039">
                <a:moveTo>
                  <a:pt x="332232" y="28956"/>
                </a:moveTo>
                <a:lnTo>
                  <a:pt x="181356" y="28956"/>
                </a:lnTo>
                <a:lnTo>
                  <a:pt x="173736" y="27432"/>
                </a:lnTo>
                <a:lnTo>
                  <a:pt x="324612" y="27432"/>
                </a:lnTo>
                <a:lnTo>
                  <a:pt x="332232" y="28956"/>
                </a:lnTo>
                <a:close/>
              </a:path>
              <a:path w="1961514" h="66039">
                <a:moveTo>
                  <a:pt x="701040" y="28956"/>
                </a:moveTo>
                <a:lnTo>
                  <a:pt x="691896" y="28956"/>
                </a:lnTo>
                <a:lnTo>
                  <a:pt x="690372" y="27432"/>
                </a:lnTo>
                <a:lnTo>
                  <a:pt x="701040" y="28956"/>
                </a:lnTo>
                <a:close/>
              </a:path>
              <a:path w="1961514" h="66039">
                <a:moveTo>
                  <a:pt x="385572" y="30480"/>
                </a:moveTo>
                <a:lnTo>
                  <a:pt x="187452" y="30480"/>
                </a:lnTo>
                <a:lnTo>
                  <a:pt x="179832" y="28956"/>
                </a:lnTo>
                <a:lnTo>
                  <a:pt x="376428" y="28956"/>
                </a:lnTo>
                <a:lnTo>
                  <a:pt x="385572" y="30480"/>
                </a:lnTo>
                <a:close/>
              </a:path>
              <a:path w="1961514" h="66039">
                <a:moveTo>
                  <a:pt x="400812" y="32004"/>
                </a:moveTo>
                <a:lnTo>
                  <a:pt x="211836" y="32004"/>
                </a:lnTo>
                <a:lnTo>
                  <a:pt x="204216" y="30480"/>
                </a:lnTo>
                <a:lnTo>
                  <a:pt x="393192" y="30480"/>
                </a:lnTo>
                <a:lnTo>
                  <a:pt x="400812" y="32004"/>
                </a:lnTo>
                <a:close/>
              </a:path>
              <a:path w="1961514" h="66039">
                <a:moveTo>
                  <a:pt x="742188" y="33528"/>
                </a:moveTo>
                <a:lnTo>
                  <a:pt x="435864" y="33528"/>
                </a:lnTo>
                <a:lnTo>
                  <a:pt x="443484" y="32004"/>
                </a:lnTo>
                <a:lnTo>
                  <a:pt x="445008" y="32004"/>
                </a:lnTo>
                <a:lnTo>
                  <a:pt x="452628" y="30480"/>
                </a:lnTo>
                <a:lnTo>
                  <a:pt x="720851" y="30480"/>
                </a:lnTo>
                <a:lnTo>
                  <a:pt x="733044" y="32004"/>
                </a:lnTo>
                <a:lnTo>
                  <a:pt x="742188" y="33528"/>
                </a:lnTo>
                <a:close/>
              </a:path>
              <a:path w="1961514" h="66039">
                <a:moveTo>
                  <a:pt x="1920240" y="35052"/>
                </a:moveTo>
                <a:lnTo>
                  <a:pt x="1699259" y="35052"/>
                </a:lnTo>
                <a:lnTo>
                  <a:pt x="1716024" y="33528"/>
                </a:lnTo>
                <a:lnTo>
                  <a:pt x="1732788" y="30480"/>
                </a:lnTo>
                <a:lnTo>
                  <a:pt x="1731264" y="32004"/>
                </a:lnTo>
                <a:lnTo>
                  <a:pt x="1950720" y="32004"/>
                </a:lnTo>
                <a:lnTo>
                  <a:pt x="1946148" y="33528"/>
                </a:lnTo>
                <a:lnTo>
                  <a:pt x="1929384" y="33528"/>
                </a:lnTo>
                <a:lnTo>
                  <a:pt x="1920240" y="35052"/>
                </a:lnTo>
                <a:close/>
              </a:path>
              <a:path w="1961514" h="66039">
                <a:moveTo>
                  <a:pt x="762000" y="35052"/>
                </a:moveTo>
                <a:lnTo>
                  <a:pt x="225552" y="35052"/>
                </a:lnTo>
                <a:lnTo>
                  <a:pt x="210312" y="32004"/>
                </a:lnTo>
                <a:lnTo>
                  <a:pt x="408432" y="32004"/>
                </a:lnTo>
                <a:lnTo>
                  <a:pt x="416052" y="33528"/>
                </a:lnTo>
                <a:lnTo>
                  <a:pt x="751332" y="33528"/>
                </a:lnTo>
                <a:lnTo>
                  <a:pt x="762000" y="35052"/>
                </a:lnTo>
                <a:close/>
              </a:path>
              <a:path w="1961514" h="66039">
                <a:moveTo>
                  <a:pt x="1493520" y="35052"/>
                </a:moveTo>
                <a:lnTo>
                  <a:pt x="1246632" y="35052"/>
                </a:lnTo>
                <a:lnTo>
                  <a:pt x="1240536" y="33528"/>
                </a:lnTo>
                <a:lnTo>
                  <a:pt x="1203959" y="33528"/>
                </a:lnTo>
                <a:lnTo>
                  <a:pt x="1196340" y="32004"/>
                </a:lnTo>
                <a:lnTo>
                  <a:pt x="1484376" y="32004"/>
                </a:lnTo>
                <a:lnTo>
                  <a:pt x="1493520" y="35052"/>
                </a:lnTo>
                <a:close/>
              </a:path>
              <a:path w="1961514" h="66039">
                <a:moveTo>
                  <a:pt x="865632" y="41148"/>
                </a:moveTo>
                <a:lnTo>
                  <a:pt x="259080" y="41148"/>
                </a:lnTo>
                <a:lnTo>
                  <a:pt x="249936" y="39624"/>
                </a:lnTo>
                <a:lnTo>
                  <a:pt x="242316" y="36449"/>
                </a:lnTo>
                <a:lnTo>
                  <a:pt x="234696" y="35052"/>
                </a:lnTo>
                <a:lnTo>
                  <a:pt x="809244" y="35052"/>
                </a:lnTo>
                <a:lnTo>
                  <a:pt x="829056" y="38100"/>
                </a:lnTo>
                <a:lnTo>
                  <a:pt x="827532" y="38100"/>
                </a:lnTo>
                <a:lnTo>
                  <a:pt x="836675" y="39624"/>
                </a:lnTo>
                <a:lnTo>
                  <a:pt x="856488" y="39624"/>
                </a:lnTo>
                <a:lnTo>
                  <a:pt x="865632" y="41148"/>
                </a:lnTo>
                <a:close/>
              </a:path>
              <a:path w="1961514" h="66039">
                <a:moveTo>
                  <a:pt x="1278636" y="36449"/>
                </a:moveTo>
                <a:lnTo>
                  <a:pt x="1251204" y="36449"/>
                </a:lnTo>
                <a:lnTo>
                  <a:pt x="1245108" y="35052"/>
                </a:lnTo>
                <a:lnTo>
                  <a:pt x="1284732" y="35052"/>
                </a:lnTo>
                <a:lnTo>
                  <a:pt x="1278636" y="36449"/>
                </a:lnTo>
                <a:close/>
              </a:path>
              <a:path w="1961514" h="66039">
                <a:moveTo>
                  <a:pt x="1510284" y="36449"/>
                </a:moveTo>
                <a:lnTo>
                  <a:pt x="1301496" y="36449"/>
                </a:lnTo>
                <a:lnTo>
                  <a:pt x="1295400" y="35052"/>
                </a:lnTo>
                <a:lnTo>
                  <a:pt x="1501140" y="35052"/>
                </a:lnTo>
                <a:lnTo>
                  <a:pt x="1510284" y="36449"/>
                </a:lnTo>
                <a:close/>
              </a:path>
              <a:path w="1961514" h="66039">
                <a:moveTo>
                  <a:pt x="1828038" y="41148"/>
                </a:moveTo>
                <a:lnTo>
                  <a:pt x="1559051" y="41148"/>
                </a:lnTo>
                <a:lnTo>
                  <a:pt x="1559051" y="39624"/>
                </a:lnTo>
                <a:lnTo>
                  <a:pt x="1612392" y="39624"/>
                </a:lnTo>
                <a:lnTo>
                  <a:pt x="1639824" y="36449"/>
                </a:lnTo>
                <a:lnTo>
                  <a:pt x="1653540" y="36449"/>
                </a:lnTo>
                <a:lnTo>
                  <a:pt x="1668780" y="35052"/>
                </a:lnTo>
                <a:lnTo>
                  <a:pt x="1900428" y="35052"/>
                </a:lnTo>
                <a:lnTo>
                  <a:pt x="1874520" y="38100"/>
                </a:lnTo>
                <a:lnTo>
                  <a:pt x="1848612" y="38100"/>
                </a:lnTo>
                <a:lnTo>
                  <a:pt x="1834896" y="39624"/>
                </a:lnTo>
                <a:lnTo>
                  <a:pt x="1828038" y="41148"/>
                </a:lnTo>
                <a:close/>
              </a:path>
              <a:path w="1961514" h="66039">
                <a:moveTo>
                  <a:pt x="1534667" y="38100"/>
                </a:moveTo>
                <a:lnTo>
                  <a:pt x="1307592" y="38100"/>
                </a:lnTo>
                <a:lnTo>
                  <a:pt x="1307592" y="36449"/>
                </a:lnTo>
                <a:lnTo>
                  <a:pt x="1522476" y="36449"/>
                </a:lnTo>
                <a:lnTo>
                  <a:pt x="1534667" y="38100"/>
                </a:lnTo>
                <a:close/>
              </a:path>
              <a:path w="1961514" h="66039">
                <a:moveTo>
                  <a:pt x="1328928" y="39624"/>
                </a:moveTo>
                <a:lnTo>
                  <a:pt x="1321308" y="38100"/>
                </a:lnTo>
                <a:lnTo>
                  <a:pt x="1327404" y="38100"/>
                </a:lnTo>
                <a:lnTo>
                  <a:pt x="1328928" y="39624"/>
                </a:lnTo>
                <a:close/>
              </a:path>
              <a:path w="1961514" h="66039">
                <a:moveTo>
                  <a:pt x="1546859" y="39624"/>
                </a:moveTo>
                <a:lnTo>
                  <a:pt x="1333500" y="39624"/>
                </a:lnTo>
                <a:lnTo>
                  <a:pt x="1327404" y="38100"/>
                </a:lnTo>
                <a:lnTo>
                  <a:pt x="1533144" y="38100"/>
                </a:lnTo>
                <a:lnTo>
                  <a:pt x="1546859" y="39624"/>
                </a:lnTo>
                <a:close/>
              </a:path>
              <a:path w="1961514" h="66039">
                <a:moveTo>
                  <a:pt x="1655064" y="62357"/>
                </a:moveTo>
                <a:lnTo>
                  <a:pt x="1508759" y="62357"/>
                </a:lnTo>
                <a:lnTo>
                  <a:pt x="1498092" y="60960"/>
                </a:lnTo>
                <a:lnTo>
                  <a:pt x="1488948" y="59436"/>
                </a:lnTo>
                <a:lnTo>
                  <a:pt x="1487424" y="59436"/>
                </a:lnTo>
                <a:lnTo>
                  <a:pt x="1472184" y="56388"/>
                </a:lnTo>
                <a:lnTo>
                  <a:pt x="1470659" y="56388"/>
                </a:lnTo>
                <a:lnTo>
                  <a:pt x="1463040" y="54864"/>
                </a:lnTo>
                <a:lnTo>
                  <a:pt x="1461516" y="54864"/>
                </a:lnTo>
                <a:lnTo>
                  <a:pt x="1446276" y="51816"/>
                </a:lnTo>
                <a:lnTo>
                  <a:pt x="1444751" y="51816"/>
                </a:lnTo>
                <a:lnTo>
                  <a:pt x="1435608" y="50165"/>
                </a:lnTo>
                <a:lnTo>
                  <a:pt x="1437132" y="50165"/>
                </a:lnTo>
                <a:lnTo>
                  <a:pt x="1429512" y="48768"/>
                </a:lnTo>
                <a:lnTo>
                  <a:pt x="1423416" y="48768"/>
                </a:lnTo>
                <a:lnTo>
                  <a:pt x="1414272" y="47244"/>
                </a:lnTo>
                <a:lnTo>
                  <a:pt x="1405128" y="47244"/>
                </a:lnTo>
                <a:lnTo>
                  <a:pt x="1397508" y="45720"/>
                </a:lnTo>
                <a:lnTo>
                  <a:pt x="1388364" y="45720"/>
                </a:lnTo>
                <a:lnTo>
                  <a:pt x="1370076" y="42672"/>
                </a:lnTo>
                <a:lnTo>
                  <a:pt x="1354836" y="42672"/>
                </a:lnTo>
                <a:lnTo>
                  <a:pt x="1339596" y="39624"/>
                </a:lnTo>
                <a:lnTo>
                  <a:pt x="1545336" y="39624"/>
                </a:lnTo>
                <a:lnTo>
                  <a:pt x="1559051" y="41148"/>
                </a:lnTo>
                <a:lnTo>
                  <a:pt x="1828038" y="41148"/>
                </a:lnTo>
                <a:lnTo>
                  <a:pt x="1821180" y="42672"/>
                </a:lnTo>
                <a:lnTo>
                  <a:pt x="1807464" y="44196"/>
                </a:lnTo>
                <a:lnTo>
                  <a:pt x="1793748" y="47244"/>
                </a:lnTo>
                <a:lnTo>
                  <a:pt x="1780032" y="48768"/>
                </a:lnTo>
                <a:lnTo>
                  <a:pt x="1764792" y="51816"/>
                </a:lnTo>
                <a:lnTo>
                  <a:pt x="1749551" y="53340"/>
                </a:lnTo>
                <a:lnTo>
                  <a:pt x="1751076" y="53340"/>
                </a:lnTo>
                <a:lnTo>
                  <a:pt x="1735836" y="56388"/>
                </a:lnTo>
                <a:lnTo>
                  <a:pt x="1685544" y="60960"/>
                </a:lnTo>
                <a:lnTo>
                  <a:pt x="1670304" y="60960"/>
                </a:lnTo>
                <a:lnTo>
                  <a:pt x="1655064" y="62357"/>
                </a:lnTo>
                <a:close/>
              </a:path>
              <a:path w="1961514" h="66039">
                <a:moveTo>
                  <a:pt x="512064" y="44196"/>
                </a:moveTo>
                <a:lnTo>
                  <a:pt x="277368" y="44196"/>
                </a:lnTo>
                <a:lnTo>
                  <a:pt x="269748" y="42672"/>
                </a:lnTo>
                <a:lnTo>
                  <a:pt x="519684" y="42672"/>
                </a:lnTo>
                <a:lnTo>
                  <a:pt x="512064" y="44196"/>
                </a:lnTo>
                <a:close/>
              </a:path>
              <a:path w="1961514" h="66039">
                <a:moveTo>
                  <a:pt x="1078992" y="44196"/>
                </a:moveTo>
                <a:lnTo>
                  <a:pt x="545592" y="44196"/>
                </a:lnTo>
                <a:lnTo>
                  <a:pt x="539496" y="42672"/>
                </a:lnTo>
                <a:lnTo>
                  <a:pt x="1086612" y="42672"/>
                </a:lnTo>
                <a:lnTo>
                  <a:pt x="1078992" y="44196"/>
                </a:lnTo>
                <a:close/>
              </a:path>
              <a:path w="1961514" h="66039">
                <a:moveTo>
                  <a:pt x="283464" y="45720"/>
                </a:moveTo>
                <a:lnTo>
                  <a:pt x="275844" y="44196"/>
                </a:lnTo>
                <a:lnTo>
                  <a:pt x="283464" y="44196"/>
                </a:lnTo>
                <a:lnTo>
                  <a:pt x="283464" y="45720"/>
                </a:lnTo>
                <a:close/>
              </a:path>
              <a:path w="1961514" h="66039">
                <a:moveTo>
                  <a:pt x="455676" y="54864"/>
                </a:moveTo>
                <a:lnTo>
                  <a:pt x="397764" y="54864"/>
                </a:lnTo>
                <a:lnTo>
                  <a:pt x="390144" y="53340"/>
                </a:lnTo>
                <a:lnTo>
                  <a:pt x="382524" y="53340"/>
                </a:lnTo>
                <a:lnTo>
                  <a:pt x="374904" y="51816"/>
                </a:lnTo>
                <a:lnTo>
                  <a:pt x="329184" y="51816"/>
                </a:lnTo>
                <a:lnTo>
                  <a:pt x="313944" y="48768"/>
                </a:lnTo>
                <a:lnTo>
                  <a:pt x="306324" y="48768"/>
                </a:lnTo>
                <a:lnTo>
                  <a:pt x="283464" y="44196"/>
                </a:lnTo>
                <a:lnTo>
                  <a:pt x="502920" y="44196"/>
                </a:lnTo>
                <a:lnTo>
                  <a:pt x="495300" y="45720"/>
                </a:lnTo>
                <a:lnTo>
                  <a:pt x="496824" y="45720"/>
                </a:lnTo>
                <a:lnTo>
                  <a:pt x="489204" y="47244"/>
                </a:lnTo>
                <a:lnTo>
                  <a:pt x="481584" y="50165"/>
                </a:lnTo>
                <a:lnTo>
                  <a:pt x="480060" y="50165"/>
                </a:lnTo>
                <a:lnTo>
                  <a:pt x="472440" y="51816"/>
                </a:lnTo>
                <a:lnTo>
                  <a:pt x="463296" y="53340"/>
                </a:lnTo>
                <a:lnTo>
                  <a:pt x="455676" y="54864"/>
                </a:lnTo>
                <a:close/>
              </a:path>
              <a:path w="1961514" h="66039">
                <a:moveTo>
                  <a:pt x="588264" y="45720"/>
                </a:moveTo>
                <a:lnTo>
                  <a:pt x="577596" y="45720"/>
                </a:lnTo>
                <a:lnTo>
                  <a:pt x="569976" y="44196"/>
                </a:lnTo>
                <a:lnTo>
                  <a:pt x="595884" y="44196"/>
                </a:lnTo>
                <a:lnTo>
                  <a:pt x="588264" y="45720"/>
                </a:lnTo>
                <a:close/>
              </a:path>
              <a:path w="1961514" h="66039">
                <a:moveTo>
                  <a:pt x="986028" y="53340"/>
                </a:moveTo>
                <a:lnTo>
                  <a:pt x="688848" y="53340"/>
                </a:lnTo>
                <a:lnTo>
                  <a:pt x="678180" y="51816"/>
                </a:lnTo>
                <a:lnTo>
                  <a:pt x="659892" y="48768"/>
                </a:lnTo>
                <a:lnTo>
                  <a:pt x="652272" y="47244"/>
                </a:lnTo>
                <a:lnTo>
                  <a:pt x="650748" y="47244"/>
                </a:lnTo>
                <a:lnTo>
                  <a:pt x="643128" y="45720"/>
                </a:lnTo>
                <a:lnTo>
                  <a:pt x="633984" y="44196"/>
                </a:lnTo>
                <a:lnTo>
                  <a:pt x="1063751" y="44196"/>
                </a:lnTo>
                <a:lnTo>
                  <a:pt x="1036320" y="48768"/>
                </a:lnTo>
                <a:lnTo>
                  <a:pt x="1018032" y="48768"/>
                </a:lnTo>
                <a:lnTo>
                  <a:pt x="1010412" y="50165"/>
                </a:lnTo>
                <a:lnTo>
                  <a:pt x="1002792" y="50165"/>
                </a:lnTo>
                <a:lnTo>
                  <a:pt x="995172" y="51816"/>
                </a:lnTo>
                <a:lnTo>
                  <a:pt x="986028" y="53340"/>
                </a:lnTo>
                <a:close/>
              </a:path>
              <a:path w="1961514" h="66039">
                <a:moveTo>
                  <a:pt x="960120" y="59436"/>
                </a:moveTo>
                <a:lnTo>
                  <a:pt x="749808" y="59436"/>
                </a:lnTo>
                <a:lnTo>
                  <a:pt x="739140" y="57912"/>
                </a:lnTo>
                <a:lnTo>
                  <a:pt x="729996" y="56388"/>
                </a:lnTo>
                <a:lnTo>
                  <a:pt x="719328" y="56388"/>
                </a:lnTo>
                <a:lnTo>
                  <a:pt x="697992" y="53340"/>
                </a:lnTo>
                <a:lnTo>
                  <a:pt x="987551" y="53340"/>
                </a:lnTo>
                <a:lnTo>
                  <a:pt x="969264" y="56388"/>
                </a:lnTo>
                <a:lnTo>
                  <a:pt x="960120" y="59436"/>
                </a:lnTo>
                <a:close/>
              </a:path>
              <a:path w="1961514" h="66039">
                <a:moveTo>
                  <a:pt x="432816" y="57912"/>
                </a:moveTo>
                <a:lnTo>
                  <a:pt x="420624" y="57912"/>
                </a:lnTo>
                <a:lnTo>
                  <a:pt x="413004" y="56388"/>
                </a:lnTo>
                <a:lnTo>
                  <a:pt x="414528" y="56388"/>
                </a:lnTo>
                <a:lnTo>
                  <a:pt x="406908" y="54864"/>
                </a:lnTo>
                <a:lnTo>
                  <a:pt x="448056" y="54864"/>
                </a:lnTo>
                <a:lnTo>
                  <a:pt x="432816" y="57912"/>
                </a:lnTo>
                <a:close/>
              </a:path>
              <a:path w="1961514" h="66039">
                <a:moveTo>
                  <a:pt x="926592" y="64008"/>
                </a:moveTo>
                <a:lnTo>
                  <a:pt x="835151" y="64008"/>
                </a:lnTo>
                <a:lnTo>
                  <a:pt x="826008" y="62357"/>
                </a:lnTo>
                <a:lnTo>
                  <a:pt x="824483" y="62357"/>
                </a:lnTo>
                <a:lnTo>
                  <a:pt x="815340" y="60960"/>
                </a:lnTo>
                <a:lnTo>
                  <a:pt x="807720" y="60960"/>
                </a:lnTo>
                <a:lnTo>
                  <a:pt x="798575" y="59436"/>
                </a:lnTo>
                <a:lnTo>
                  <a:pt x="950975" y="59436"/>
                </a:lnTo>
                <a:lnTo>
                  <a:pt x="935736" y="62357"/>
                </a:lnTo>
                <a:lnTo>
                  <a:pt x="926592" y="64008"/>
                </a:lnTo>
                <a:close/>
              </a:path>
              <a:path w="1961514" h="66039">
                <a:moveTo>
                  <a:pt x="1600200" y="65532"/>
                </a:moveTo>
                <a:lnTo>
                  <a:pt x="1543812" y="65532"/>
                </a:lnTo>
                <a:lnTo>
                  <a:pt x="1519428" y="62357"/>
                </a:lnTo>
                <a:lnTo>
                  <a:pt x="1641348" y="62357"/>
                </a:lnTo>
                <a:lnTo>
                  <a:pt x="1627632" y="64008"/>
                </a:lnTo>
                <a:lnTo>
                  <a:pt x="1612392" y="64008"/>
                </a:lnTo>
                <a:lnTo>
                  <a:pt x="1600200" y="65532"/>
                </a:lnTo>
                <a:close/>
              </a:path>
              <a:path w="1961514" h="66039">
                <a:moveTo>
                  <a:pt x="906780" y="65532"/>
                </a:moveTo>
                <a:lnTo>
                  <a:pt x="854964" y="65532"/>
                </a:lnTo>
                <a:lnTo>
                  <a:pt x="845820" y="64008"/>
                </a:lnTo>
                <a:lnTo>
                  <a:pt x="915924" y="64008"/>
                </a:lnTo>
                <a:lnTo>
                  <a:pt x="906780" y="655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8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8032" y="2631948"/>
            <a:ext cx="2414016" cy="98933"/>
          </a:xfrm>
          <a:prstGeom prst="rect">
            <a:avLst/>
          </a:prstGeom>
        </p:spPr>
      </p:pic>
      <p:grpSp>
        <p:nvGrpSpPr>
          <p:cNvPr id="52" name="object 7"/>
          <p:cNvGrpSpPr/>
          <p:nvPr/>
        </p:nvGrpSpPr>
        <p:grpSpPr>
          <a:xfrm>
            <a:off x="3240024" y="2900172"/>
            <a:ext cx="3061970" cy="539750"/>
            <a:chOff x="3240024" y="2900172"/>
            <a:chExt cx="3061970" cy="539750"/>
          </a:xfrm>
        </p:grpSpPr>
        <p:pic>
          <p:nvPicPr>
            <p:cNvPr id="2097186" name="object 8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692" y="3126401"/>
              <a:ext cx="2137343" cy="313266"/>
            </a:xfrm>
            <a:prstGeom prst="rect">
              <a:avLst/>
            </a:prstGeom>
          </p:spPr>
        </p:pic>
        <p:sp>
          <p:nvSpPr>
            <p:cNvPr id="1048633" name="object 9"/>
            <p:cNvSpPr/>
            <p:nvPr/>
          </p:nvSpPr>
          <p:spPr>
            <a:xfrm>
              <a:off x="3240024" y="2900171"/>
              <a:ext cx="3061970" cy="504825"/>
            </a:xfrm>
            <a:custGeom>
              <a:avLst/>
              <a:gdLst/>
              <a:ahLst/>
              <a:cxnLst/>
              <a:rect l="l" t="t" r="r" b="b"/>
              <a:pathLst>
                <a:path w="3061970" h="504825">
                  <a:moveTo>
                    <a:pt x="140208" y="490740"/>
                  </a:moveTo>
                  <a:lnTo>
                    <a:pt x="92202" y="490740"/>
                  </a:lnTo>
                  <a:lnTo>
                    <a:pt x="94488" y="492264"/>
                  </a:lnTo>
                  <a:lnTo>
                    <a:pt x="97536" y="495312"/>
                  </a:lnTo>
                  <a:lnTo>
                    <a:pt x="100584" y="496836"/>
                  </a:lnTo>
                  <a:lnTo>
                    <a:pt x="99060" y="496836"/>
                  </a:lnTo>
                  <a:lnTo>
                    <a:pt x="108204" y="501408"/>
                  </a:lnTo>
                  <a:lnTo>
                    <a:pt x="109728" y="502932"/>
                  </a:lnTo>
                  <a:lnTo>
                    <a:pt x="112776" y="502932"/>
                  </a:lnTo>
                  <a:lnTo>
                    <a:pt x="114300" y="504456"/>
                  </a:lnTo>
                  <a:lnTo>
                    <a:pt x="118872" y="504456"/>
                  </a:lnTo>
                  <a:lnTo>
                    <a:pt x="124968" y="501408"/>
                  </a:lnTo>
                  <a:lnTo>
                    <a:pt x="129540" y="499884"/>
                  </a:lnTo>
                  <a:lnTo>
                    <a:pt x="129540" y="498360"/>
                  </a:lnTo>
                  <a:lnTo>
                    <a:pt x="134112" y="495312"/>
                  </a:lnTo>
                  <a:lnTo>
                    <a:pt x="135636" y="495312"/>
                  </a:lnTo>
                  <a:lnTo>
                    <a:pt x="140208" y="490740"/>
                  </a:lnTo>
                  <a:close/>
                </a:path>
                <a:path w="3061970" h="504825">
                  <a:moveTo>
                    <a:pt x="585216" y="12192"/>
                  </a:moveTo>
                  <a:lnTo>
                    <a:pt x="580644" y="7620"/>
                  </a:lnTo>
                  <a:lnTo>
                    <a:pt x="577596" y="1524"/>
                  </a:lnTo>
                  <a:lnTo>
                    <a:pt x="569976" y="0"/>
                  </a:lnTo>
                  <a:lnTo>
                    <a:pt x="563880" y="4572"/>
                  </a:lnTo>
                  <a:lnTo>
                    <a:pt x="530352" y="28956"/>
                  </a:lnTo>
                  <a:lnTo>
                    <a:pt x="496824" y="54876"/>
                  </a:lnTo>
                  <a:lnTo>
                    <a:pt x="495300" y="56400"/>
                  </a:lnTo>
                  <a:lnTo>
                    <a:pt x="463296" y="83820"/>
                  </a:lnTo>
                  <a:lnTo>
                    <a:pt x="431292" y="112776"/>
                  </a:lnTo>
                  <a:lnTo>
                    <a:pt x="400812" y="143256"/>
                  </a:lnTo>
                  <a:lnTo>
                    <a:pt x="368808" y="172212"/>
                  </a:lnTo>
                  <a:lnTo>
                    <a:pt x="368808" y="173736"/>
                  </a:lnTo>
                  <a:lnTo>
                    <a:pt x="338328" y="202692"/>
                  </a:lnTo>
                  <a:lnTo>
                    <a:pt x="336804" y="204216"/>
                  </a:lnTo>
                  <a:lnTo>
                    <a:pt x="309372" y="233172"/>
                  </a:lnTo>
                  <a:lnTo>
                    <a:pt x="309372" y="234708"/>
                  </a:lnTo>
                  <a:lnTo>
                    <a:pt x="283464" y="265176"/>
                  </a:lnTo>
                  <a:lnTo>
                    <a:pt x="283464" y="263652"/>
                  </a:lnTo>
                  <a:lnTo>
                    <a:pt x="237744" y="321564"/>
                  </a:lnTo>
                  <a:lnTo>
                    <a:pt x="217932" y="347472"/>
                  </a:lnTo>
                  <a:lnTo>
                    <a:pt x="198120" y="371856"/>
                  </a:lnTo>
                  <a:lnTo>
                    <a:pt x="181356" y="394716"/>
                  </a:lnTo>
                  <a:lnTo>
                    <a:pt x="179832" y="396240"/>
                  </a:lnTo>
                  <a:lnTo>
                    <a:pt x="166116" y="416052"/>
                  </a:lnTo>
                  <a:lnTo>
                    <a:pt x="153924" y="432816"/>
                  </a:lnTo>
                  <a:lnTo>
                    <a:pt x="144780" y="446532"/>
                  </a:lnTo>
                  <a:lnTo>
                    <a:pt x="135636" y="457212"/>
                  </a:lnTo>
                  <a:lnTo>
                    <a:pt x="135636" y="458736"/>
                  </a:lnTo>
                  <a:lnTo>
                    <a:pt x="128016" y="467880"/>
                  </a:lnTo>
                  <a:lnTo>
                    <a:pt x="123444" y="472452"/>
                  </a:lnTo>
                  <a:lnTo>
                    <a:pt x="119634" y="477532"/>
                  </a:lnTo>
                  <a:lnTo>
                    <a:pt x="115824" y="480072"/>
                  </a:lnTo>
                  <a:lnTo>
                    <a:pt x="117348" y="480072"/>
                  </a:lnTo>
                  <a:lnTo>
                    <a:pt x="115519" y="480682"/>
                  </a:lnTo>
                  <a:lnTo>
                    <a:pt x="115062" y="480453"/>
                  </a:lnTo>
                  <a:lnTo>
                    <a:pt x="114300" y="480072"/>
                  </a:lnTo>
                  <a:lnTo>
                    <a:pt x="112776" y="478548"/>
                  </a:lnTo>
                  <a:lnTo>
                    <a:pt x="109728" y="477024"/>
                  </a:lnTo>
                  <a:lnTo>
                    <a:pt x="108204" y="475500"/>
                  </a:lnTo>
                  <a:lnTo>
                    <a:pt x="106680" y="473976"/>
                  </a:lnTo>
                  <a:lnTo>
                    <a:pt x="106680" y="475500"/>
                  </a:lnTo>
                  <a:lnTo>
                    <a:pt x="102108" y="472452"/>
                  </a:lnTo>
                  <a:lnTo>
                    <a:pt x="100584" y="470928"/>
                  </a:lnTo>
                  <a:lnTo>
                    <a:pt x="96012" y="469404"/>
                  </a:lnTo>
                  <a:lnTo>
                    <a:pt x="91440" y="466356"/>
                  </a:lnTo>
                  <a:lnTo>
                    <a:pt x="85344" y="464832"/>
                  </a:lnTo>
                  <a:lnTo>
                    <a:pt x="86868" y="464832"/>
                  </a:lnTo>
                  <a:lnTo>
                    <a:pt x="80772" y="461784"/>
                  </a:lnTo>
                  <a:lnTo>
                    <a:pt x="74676" y="460260"/>
                  </a:lnTo>
                  <a:lnTo>
                    <a:pt x="74676" y="458736"/>
                  </a:lnTo>
                  <a:lnTo>
                    <a:pt x="68580" y="457212"/>
                  </a:lnTo>
                  <a:lnTo>
                    <a:pt x="64008" y="455688"/>
                  </a:lnTo>
                  <a:lnTo>
                    <a:pt x="62484" y="455688"/>
                  </a:lnTo>
                  <a:lnTo>
                    <a:pt x="57912" y="452628"/>
                  </a:lnTo>
                  <a:lnTo>
                    <a:pt x="53340" y="451104"/>
                  </a:lnTo>
                  <a:lnTo>
                    <a:pt x="48768" y="448056"/>
                  </a:lnTo>
                  <a:lnTo>
                    <a:pt x="45720" y="446532"/>
                  </a:lnTo>
                  <a:lnTo>
                    <a:pt x="47244" y="446532"/>
                  </a:lnTo>
                  <a:lnTo>
                    <a:pt x="44958" y="445008"/>
                  </a:lnTo>
                  <a:lnTo>
                    <a:pt x="42672" y="443484"/>
                  </a:lnTo>
                  <a:lnTo>
                    <a:pt x="42672" y="445008"/>
                  </a:lnTo>
                  <a:lnTo>
                    <a:pt x="39624" y="440436"/>
                  </a:lnTo>
                  <a:lnTo>
                    <a:pt x="35052" y="437388"/>
                  </a:lnTo>
                  <a:lnTo>
                    <a:pt x="36576" y="437388"/>
                  </a:lnTo>
                  <a:lnTo>
                    <a:pt x="32004" y="434340"/>
                  </a:lnTo>
                  <a:lnTo>
                    <a:pt x="33528" y="434340"/>
                  </a:lnTo>
                  <a:lnTo>
                    <a:pt x="27432" y="428244"/>
                  </a:lnTo>
                  <a:lnTo>
                    <a:pt x="24384" y="425196"/>
                  </a:lnTo>
                  <a:lnTo>
                    <a:pt x="22860" y="425196"/>
                  </a:lnTo>
                  <a:lnTo>
                    <a:pt x="18288" y="420624"/>
                  </a:lnTo>
                  <a:lnTo>
                    <a:pt x="15240" y="419100"/>
                  </a:lnTo>
                  <a:lnTo>
                    <a:pt x="9144" y="422148"/>
                  </a:lnTo>
                  <a:lnTo>
                    <a:pt x="7620" y="423672"/>
                  </a:lnTo>
                  <a:lnTo>
                    <a:pt x="6096" y="426720"/>
                  </a:lnTo>
                  <a:lnTo>
                    <a:pt x="4572" y="429768"/>
                  </a:lnTo>
                  <a:lnTo>
                    <a:pt x="4572" y="432816"/>
                  </a:lnTo>
                  <a:lnTo>
                    <a:pt x="1524" y="438912"/>
                  </a:lnTo>
                  <a:lnTo>
                    <a:pt x="1524" y="440436"/>
                  </a:lnTo>
                  <a:lnTo>
                    <a:pt x="0" y="443484"/>
                  </a:lnTo>
                  <a:lnTo>
                    <a:pt x="0" y="452628"/>
                  </a:lnTo>
                  <a:lnTo>
                    <a:pt x="7620" y="460260"/>
                  </a:lnTo>
                  <a:lnTo>
                    <a:pt x="10668" y="458736"/>
                  </a:lnTo>
                  <a:lnTo>
                    <a:pt x="13716" y="458736"/>
                  </a:lnTo>
                  <a:lnTo>
                    <a:pt x="15240" y="455688"/>
                  </a:lnTo>
                  <a:lnTo>
                    <a:pt x="15240" y="452628"/>
                  </a:lnTo>
                  <a:lnTo>
                    <a:pt x="14732" y="451104"/>
                  </a:lnTo>
                  <a:lnTo>
                    <a:pt x="13716" y="448056"/>
                  </a:lnTo>
                  <a:lnTo>
                    <a:pt x="13716" y="446532"/>
                  </a:lnTo>
                  <a:lnTo>
                    <a:pt x="13716" y="445008"/>
                  </a:lnTo>
                  <a:lnTo>
                    <a:pt x="14478" y="443484"/>
                  </a:lnTo>
                  <a:lnTo>
                    <a:pt x="15240" y="441960"/>
                  </a:lnTo>
                  <a:lnTo>
                    <a:pt x="15240" y="443484"/>
                  </a:lnTo>
                  <a:lnTo>
                    <a:pt x="18288" y="446532"/>
                  </a:lnTo>
                  <a:lnTo>
                    <a:pt x="21336" y="451104"/>
                  </a:lnTo>
                  <a:lnTo>
                    <a:pt x="28956" y="458736"/>
                  </a:lnTo>
                  <a:lnTo>
                    <a:pt x="30480" y="458736"/>
                  </a:lnTo>
                  <a:lnTo>
                    <a:pt x="33528" y="463308"/>
                  </a:lnTo>
                  <a:lnTo>
                    <a:pt x="35052" y="463308"/>
                  </a:lnTo>
                  <a:lnTo>
                    <a:pt x="38100" y="466356"/>
                  </a:lnTo>
                  <a:lnTo>
                    <a:pt x="39624" y="466356"/>
                  </a:lnTo>
                  <a:lnTo>
                    <a:pt x="42672" y="467880"/>
                  </a:lnTo>
                  <a:lnTo>
                    <a:pt x="44196" y="469404"/>
                  </a:lnTo>
                  <a:lnTo>
                    <a:pt x="48768" y="470928"/>
                  </a:lnTo>
                  <a:lnTo>
                    <a:pt x="50292" y="472452"/>
                  </a:lnTo>
                  <a:lnTo>
                    <a:pt x="54864" y="473976"/>
                  </a:lnTo>
                  <a:lnTo>
                    <a:pt x="60960" y="477024"/>
                  </a:lnTo>
                  <a:lnTo>
                    <a:pt x="67056" y="478548"/>
                  </a:lnTo>
                  <a:lnTo>
                    <a:pt x="71628" y="481596"/>
                  </a:lnTo>
                  <a:lnTo>
                    <a:pt x="77724" y="483120"/>
                  </a:lnTo>
                  <a:lnTo>
                    <a:pt x="82296" y="486168"/>
                  </a:lnTo>
                  <a:lnTo>
                    <a:pt x="86868" y="487692"/>
                  </a:lnTo>
                  <a:lnTo>
                    <a:pt x="88392" y="489216"/>
                  </a:lnTo>
                  <a:lnTo>
                    <a:pt x="89916" y="489216"/>
                  </a:lnTo>
                  <a:lnTo>
                    <a:pt x="141732" y="489216"/>
                  </a:lnTo>
                  <a:lnTo>
                    <a:pt x="147828" y="483120"/>
                  </a:lnTo>
                  <a:lnTo>
                    <a:pt x="147828" y="481596"/>
                  </a:lnTo>
                  <a:lnTo>
                    <a:pt x="150368" y="478548"/>
                  </a:lnTo>
                  <a:lnTo>
                    <a:pt x="151638" y="477024"/>
                  </a:lnTo>
                  <a:lnTo>
                    <a:pt x="155448" y="472452"/>
                  </a:lnTo>
                  <a:lnTo>
                    <a:pt x="160667" y="466356"/>
                  </a:lnTo>
                  <a:lnTo>
                    <a:pt x="164592" y="461784"/>
                  </a:lnTo>
                  <a:lnTo>
                    <a:pt x="173736" y="448056"/>
                  </a:lnTo>
                  <a:lnTo>
                    <a:pt x="175260" y="448056"/>
                  </a:lnTo>
                  <a:lnTo>
                    <a:pt x="187452" y="431292"/>
                  </a:lnTo>
                  <a:lnTo>
                    <a:pt x="201168" y="409956"/>
                  </a:lnTo>
                  <a:lnTo>
                    <a:pt x="217932" y="387096"/>
                  </a:lnTo>
                  <a:lnTo>
                    <a:pt x="217932" y="388620"/>
                  </a:lnTo>
                  <a:lnTo>
                    <a:pt x="219163" y="387096"/>
                  </a:lnTo>
                  <a:lnTo>
                    <a:pt x="237744" y="364236"/>
                  </a:lnTo>
                  <a:lnTo>
                    <a:pt x="280416" y="309372"/>
                  </a:lnTo>
                  <a:lnTo>
                    <a:pt x="304800" y="281940"/>
                  </a:lnTo>
                  <a:lnTo>
                    <a:pt x="318211" y="265176"/>
                  </a:lnTo>
                  <a:lnTo>
                    <a:pt x="356616" y="222504"/>
                  </a:lnTo>
                  <a:lnTo>
                    <a:pt x="387096" y="192024"/>
                  </a:lnTo>
                  <a:lnTo>
                    <a:pt x="449580" y="132600"/>
                  </a:lnTo>
                  <a:lnTo>
                    <a:pt x="481584" y="103632"/>
                  </a:lnTo>
                  <a:lnTo>
                    <a:pt x="480060" y="103632"/>
                  </a:lnTo>
                  <a:lnTo>
                    <a:pt x="512064" y="74676"/>
                  </a:lnTo>
                  <a:lnTo>
                    <a:pt x="512064" y="76200"/>
                  </a:lnTo>
                  <a:lnTo>
                    <a:pt x="513918" y="74676"/>
                  </a:lnTo>
                  <a:lnTo>
                    <a:pt x="545592" y="48768"/>
                  </a:lnTo>
                  <a:lnTo>
                    <a:pt x="579120" y="22860"/>
                  </a:lnTo>
                  <a:lnTo>
                    <a:pt x="583692" y="19812"/>
                  </a:lnTo>
                  <a:lnTo>
                    <a:pt x="585216" y="12192"/>
                  </a:lnTo>
                  <a:close/>
                </a:path>
                <a:path w="3061970" h="504825">
                  <a:moveTo>
                    <a:pt x="2644051" y="451370"/>
                  </a:moveTo>
                  <a:lnTo>
                    <a:pt x="2565641" y="451370"/>
                  </a:lnTo>
                  <a:lnTo>
                    <a:pt x="2569451" y="452640"/>
                  </a:lnTo>
                  <a:lnTo>
                    <a:pt x="2574023" y="452640"/>
                  </a:lnTo>
                  <a:lnTo>
                    <a:pt x="2575547" y="454164"/>
                  </a:lnTo>
                  <a:lnTo>
                    <a:pt x="2578595" y="454164"/>
                  </a:lnTo>
                  <a:lnTo>
                    <a:pt x="2581643" y="455688"/>
                  </a:lnTo>
                  <a:lnTo>
                    <a:pt x="2587739" y="455688"/>
                  </a:lnTo>
                  <a:lnTo>
                    <a:pt x="2590787" y="457212"/>
                  </a:lnTo>
                  <a:lnTo>
                    <a:pt x="2599931" y="457212"/>
                  </a:lnTo>
                  <a:lnTo>
                    <a:pt x="2606027" y="458736"/>
                  </a:lnTo>
                  <a:lnTo>
                    <a:pt x="2616695" y="458736"/>
                  </a:lnTo>
                  <a:lnTo>
                    <a:pt x="2622791" y="457212"/>
                  </a:lnTo>
                  <a:lnTo>
                    <a:pt x="2624315" y="457212"/>
                  </a:lnTo>
                  <a:lnTo>
                    <a:pt x="2631935" y="454164"/>
                  </a:lnTo>
                  <a:lnTo>
                    <a:pt x="2641079" y="452640"/>
                  </a:lnTo>
                  <a:lnTo>
                    <a:pt x="2644051" y="451370"/>
                  </a:lnTo>
                  <a:close/>
                </a:path>
                <a:path w="3061970" h="504825">
                  <a:moveTo>
                    <a:pt x="3061703" y="64020"/>
                  </a:moveTo>
                  <a:lnTo>
                    <a:pt x="3055607" y="59448"/>
                  </a:lnTo>
                  <a:lnTo>
                    <a:pt x="3051035" y="54876"/>
                  </a:lnTo>
                  <a:lnTo>
                    <a:pt x="3044939" y="56400"/>
                  </a:lnTo>
                  <a:lnTo>
                    <a:pt x="3040367" y="60972"/>
                  </a:lnTo>
                  <a:lnTo>
                    <a:pt x="2994647" y="109740"/>
                  </a:lnTo>
                  <a:lnTo>
                    <a:pt x="2944355" y="160032"/>
                  </a:lnTo>
                  <a:lnTo>
                    <a:pt x="2919971" y="185940"/>
                  </a:lnTo>
                  <a:lnTo>
                    <a:pt x="2895587" y="213372"/>
                  </a:lnTo>
                  <a:lnTo>
                    <a:pt x="2872727" y="237756"/>
                  </a:lnTo>
                  <a:lnTo>
                    <a:pt x="2849867" y="263664"/>
                  </a:lnTo>
                  <a:lnTo>
                    <a:pt x="2849867" y="262140"/>
                  </a:lnTo>
                  <a:lnTo>
                    <a:pt x="2827007" y="285000"/>
                  </a:lnTo>
                  <a:lnTo>
                    <a:pt x="2802623" y="306336"/>
                  </a:lnTo>
                  <a:lnTo>
                    <a:pt x="2781287" y="324624"/>
                  </a:lnTo>
                  <a:lnTo>
                    <a:pt x="2762999" y="342912"/>
                  </a:lnTo>
                  <a:lnTo>
                    <a:pt x="2744711" y="358152"/>
                  </a:lnTo>
                  <a:lnTo>
                    <a:pt x="2727947" y="373392"/>
                  </a:lnTo>
                  <a:lnTo>
                    <a:pt x="2727947" y="371868"/>
                  </a:lnTo>
                  <a:lnTo>
                    <a:pt x="2711183" y="385584"/>
                  </a:lnTo>
                  <a:lnTo>
                    <a:pt x="2712707" y="385584"/>
                  </a:lnTo>
                  <a:lnTo>
                    <a:pt x="2695943" y="397776"/>
                  </a:lnTo>
                  <a:lnTo>
                    <a:pt x="2697467" y="396252"/>
                  </a:lnTo>
                  <a:lnTo>
                    <a:pt x="2682227" y="406920"/>
                  </a:lnTo>
                  <a:lnTo>
                    <a:pt x="2683751" y="406920"/>
                  </a:lnTo>
                  <a:lnTo>
                    <a:pt x="2668511" y="414540"/>
                  </a:lnTo>
                  <a:lnTo>
                    <a:pt x="2654795" y="422160"/>
                  </a:lnTo>
                  <a:lnTo>
                    <a:pt x="2656319" y="420636"/>
                  </a:lnTo>
                  <a:lnTo>
                    <a:pt x="2644127" y="426732"/>
                  </a:lnTo>
                  <a:lnTo>
                    <a:pt x="2644127" y="425208"/>
                  </a:lnTo>
                  <a:lnTo>
                    <a:pt x="2633459" y="429780"/>
                  </a:lnTo>
                  <a:lnTo>
                    <a:pt x="2634983" y="429780"/>
                  </a:lnTo>
                  <a:lnTo>
                    <a:pt x="2625839" y="431304"/>
                  </a:lnTo>
                  <a:lnTo>
                    <a:pt x="2618219" y="434352"/>
                  </a:lnTo>
                  <a:lnTo>
                    <a:pt x="2612123" y="435876"/>
                  </a:lnTo>
                  <a:lnTo>
                    <a:pt x="2610599" y="435876"/>
                  </a:lnTo>
                  <a:lnTo>
                    <a:pt x="2606027" y="434352"/>
                  </a:lnTo>
                  <a:lnTo>
                    <a:pt x="2590787" y="434352"/>
                  </a:lnTo>
                  <a:lnTo>
                    <a:pt x="2587739" y="432828"/>
                  </a:lnTo>
                  <a:lnTo>
                    <a:pt x="2584691" y="432828"/>
                  </a:lnTo>
                  <a:lnTo>
                    <a:pt x="2583167" y="431304"/>
                  </a:lnTo>
                  <a:lnTo>
                    <a:pt x="2577071" y="431304"/>
                  </a:lnTo>
                  <a:lnTo>
                    <a:pt x="2575547" y="429780"/>
                  </a:lnTo>
                  <a:lnTo>
                    <a:pt x="2569451" y="429780"/>
                  </a:lnTo>
                  <a:lnTo>
                    <a:pt x="2567927" y="428256"/>
                  </a:lnTo>
                  <a:lnTo>
                    <a:pt x="2564879" y="428256"/>
                  </a:lnTo>
                  <a:lnTo>
                    <a:pt x="2563355" y="429780"/>
                  </a:lnTo>
                  <a:lnTo>
                    <a:pt x="2557259" y="429780"/>
                  </a:lnTo>
                  <a:lnTo>
                    <a:pt x="2554211" y="431304"/>
                  </a:lnTo>
                  <a:lnTo>
                    <a:pt x="2548115" y="432828"/>
                  </a:lnTo>
                  <a:lnTo>
                    <a:pt x="2545067" y="440448"/>
                  </a:lnTo>
                  <a:lnTo>
                    <a:pt x="2548115" y="446544"/>
                  </a:lnTo>
                  <a:lnTo>
                    <a:pt x="2549639" y="451116"/>
                  </a:lnTo>
                  <a:lnTo>
                    <a:pt x="2555735" y="454164"/>
                  </a:lnTo>
                  <a:lnTo>
                    <a:pt x="2561831" y="452640"/>
                  </a:lnTo>
                  <a:lnTo>
                    <a:pt x="2565641" y="451370"/>
                  </a:lnTo>
                  <a:lnTo>
                    <a:pt x="2564879" y="451116"/>
                  </a:lnTo>
                  <a:lnTo>
                    <a:pt x="2566403" y="451116"/>
                  </a:lnTo>
                  <a:lnTo>
                    <a:pt x="2644635" y="451116"/>
                  </a:lnTo>
                  <a:lnTo>
                    <a:pt x="2651747" y="448068"/>
                  </a:lnTo>
                  <a:lnTo>
                    <a:pt x="2653271" y="448068"/>
                  </a:lnTo>
                  <a:lnTo>
                    <a:pt x="2665463" y="443496"/>
                  </a:lnTo>
                  <a:lnTo>
                    <a:pt x="2673693" y="438924"/>
                  </a:lnTo>
                  <a:lnTo>
                    <a:pt x="2679179" y="435876"/>
                  </a:lnTo>
                  <a:lnTo>
                    <a:pt x="2680703" y="435876"/>
                  </a:lnTo>
                  <a:lnTo>
                    <a:pt x="2695943" y="428256"/>
                  </a:lnTo>
                  <a:lnTo>
                    <a:pt x="2695943" y="426732"/>
                  </a:lnTo>
                  <a:lnTo>
                    <a:pt x="2703563" y="422160"/>
                  </a:lnTo>
                  <a:lnTo>
                    <a:pt x="2711183" y="417588"/>
                  </a:lnTo>
                  <a:lnTo>
                    <a:pt x="2726423" y="405396"/>
                  </a:lnTo>
                  <a:lnTo>
                    <a:pt x="2727947" y="405396"/>
                  </a:lnTo>
                  <a:lnTo>
                    <a:pt x="2738424" y="397776"/>
                  </a:lnTo>
                  <a:lnTo>
                    <a:pt x="2744711" y="393204"/>
                  </a:lnTo>
                  <a:lnTo>
                    <a:pt x="2744711" y="391680"/>
                  </a:lnTo>
                  <a:lnTo>
                    <a:pt x="2761475" y="377964"/>
                  </a:lnTo>
                  <a:lnTo>
                    <a:pt x="2766961" y="373392"/>
                  </a:lnTo>
                  <a:lnTo>
                    <a:pt x="2779763" y="362724"/>
                  </a:lnTo>
                  <a:lnTo>
                    <a:pt x="2779763" y="361200"/>
                  </a:lnTo>
                  <a:lnTo>
                    <a:pt x="2799575" y="344436"/>
                  </a:lnTo>
                  <a:lnTo>
                    <a:pt x="2820911" y="326148"/>
                  </a:lnTo>
                  <a:lnTo>
                    <a:pt x="2845295" y="304812"/>
                  </a:lnTo>
                  <a:lnTo>
                    <a:pt x="2868155" y="281952"/>
                  </a:lnTo>
                  <a:lnTo>
                    <a:pt x="2869679" y="281952"/>
                  </a:lnTo>
                  <a:lnTo>
                    <a:pt x="2885821" y="263664"/>
                  </a:lnTo>
                  <a:lnTo>
                    <a:pt x="2892539" y="256044"/>
                  </a:lnTo>
                  <a:lnTo>
                    <a:pt x="2915399" y="231660"/>
                  </a:lnTo>
                  <a:lnTo>
                    <a:pt x="2939783" y="204228"/>
                  </a:lnTo>
                  <a:lnTo>
                    <a:pt x="3012935" y="126504"/>
                  </a:lnTo>
                  <a:lnTo>
                    <a:pt x="3014459" y="126504"/>
                  </a:lnTo>
                  <a:lnTo>
                    <a:pt x="3037319" y="100596"/>
                  </a:lnTo>
                  <a:lnTo>
                    <a:pt x="3057131" y="76212"/>
                  </a:lnTo>
                  <a:lnTo>
                    <a:pt x="3061703" y="70116"/>
                  </a:lnTo>
                  <a:lnTo>
                    <a:pt x="3061703" y="640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7187" name="object 10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8824" y="3764280"/>
            <a:ext cx="496823" cy="1412748"/>
          </a:xfrm>
          <a:prstGeom prst="rect">
            <a:avLst/>
          </a:prstGeom>
        </p:spPr>
      </p:pic>
      <p:pic>
        <p:nvPicPr>
          <p:cNvPr id="2097188" name="object 11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5200" y="5193792"/>
            <a:ext cx="1121664" cy="77597"/>
          </a:xfrm>
          <a:prstGeom prst="rect">
            <a:avLst/>
          </a:prstGeom>
        </p:spPr>
      </p:pic>
      <p:sp>
        <p:nvSpPr>
          <p:cNvPr id="1048634" name="object 12"/>
          <p:cNvSpPr/>
          <p:nvPr/>
        </p:nvSpPr>
        <p:spPr>
          <a:xfrm>
            <a:off x="1440180" y="5306567"/>
            <a:ext cx="352425" cy="277495"/>
          </a:xfrm>
          <a:custGeom>
            <a:avLst/>
            <a:gdLst/>
            <a:ahLst/>
            <a:cxnLst/>
            <a:rect l="l" t="t" r="r" b="b"/>
            <a:pathLst>
              <a:path w="352425" h="277495">
                <a:moveTo>
                  <a:pt x="67818" y="259079"/>
                </a:moveTo>
                <a:lnTo>
                  <a:pt x="15240" y="259079"/>
                </a:lnTo>
                <a:lnTo>
                  <a:pt x="13716" y="256031"/>
                </a:lnTo>
                <a:lnTo>
                  <a:pt x="42672" y="256031"/>
                </a:lnTo>
                <a:lnTo>
                  <a:pt x="39624" y="252983"/>
                </a:lnTo>
                <a:lnTo>
                  <a:pt x="38671" y="251078"/>
                </a:lnTo>
                <a:lnTo>
                  <a:pt x="42672" y="248411"/>
                </a:lnTo>
                <a:lnTo>
                  <a:pt x="41148" y="248411"/>
                </a:lnTo>
                <a:lnTo>
                  <a:pt x="47244" y="243839"/>
                </a:lnTo>
                <a:lnTo>
                  <a:pt x="47244" y="242315"/>
                </a:lnTo>
                <a:lnTo>
                  <a:pt x="54864" y="236219"/>
                </a:lnTo>
                <a:lnTo>
                  <a:pt x="80772" y="210311"/>
                </a:lnTo>
                <a:lnTo>
                  <a:pt x="89916" y="198119"/>
                </a:lnTo>
                <a:lnTo>
                  <a:pt x="115824" y="172211"/>
                </a:lnTo>
                <a:lnTo>
                  <a:pt x="115824" y="170687"/>
                </a:lnTo>
                <a:lnTo>
                  <a:pt x="129540" y="156971"/>
                </a:lnTo>
                <a:lnTo>
                  <a:pt x="144780" y="143255"/>
                </a:lnTo>
                <a:lnTo>
                  <a:pt x="146304" y="141731"/>
                </a:lnTo>
                <a:lnTo>
                  <a:pt x="161544" y="128015"/>
                </a:lnTo>
                <a:lnTo>
                  <a:pt x="163068" y="126491"/>
                </a:lnTo>
                <a:lnTo>
                  <a:pt x="179832" y="112775"/>
                </a:lnTo>
                <a:lnTo>
                  <a:pt x="198120" y="97535"/>
                </a:lnTo>
                <a:lnTo>
                  <a:pt x="217932" y="82295"/>
                </a:lnTo>
                <a:lnTo>
                  <a:pt x="236220" y="67055"/>
                </a:lnTo>
                <a:lnTo>
                  <a:pt x="254508" y="53340"/>
                </a:lnTo>
                <a:lnTo>
                  <a:pt x="271271" y="39623"/>
                </a:lnTo>
                <a:lnTo>
                  <a:pt x="272796" y="38100"/>
                </a:lnTo>
                <a:lnTo>
                  <a:pt x="292608" y="24383"/>
                </a:lnTo>
                <a:lnTo>
                  <a:pt x="294132" y="22859"/>
                </a:lnTo>
                <a:lnTo>
                  <a:pt x="316992" y="12191"/>
                </a:lnTo>
                <a:lnTo>
                  <a:pt x="341376" y="1523"/>
                </a:lnTo>
                <a:lnTo>
                  <a:pt x="344424" y="0"/>
                </a:lnTo>
                <a:lnTo>
                  <a:pt x="348996" y="1523"/>
                </a:lnTo>
                <a:lnTo>
                  <a:pt x="352044" y="7619"/>
                </a:lnTo>
                <a:lnTo>
                  <a:pt x="352044" y="12191"/>
                </a:lnTo>
                <a:lnTo>
                  <a:pt x="348996" y="13715"/>
                </a:lnTo>
                <a:lnTo>
                  <a:pt x="327660" y="30479"/>
                </a:lnTo>
                <a:lnTo>
                  <a:pt x="309371" y="45719"/>
                </a:lnTo>
                <a:lnTo>
                  <a:pt x="307847" y="47243"/>
                </a:lnTo>
                <a:lnTo>
                  <a:pt x="288035" y="60959"/>
                </a:lnTo>
                <a:lnTo>
                  <a:pt x="289559" y="60959"/>
                </a:lnTo>
                <a:lnTo>
                  <a:pt x="271271" y="74675"/>
                </a:lnTo>
                <a:lnTo>
                  <a:pt x="254812" y="88391"/>
                </a:lnTo>
                <a:lnTo>
                  <a:pt x="252984" y="88391"/>
                </a:lnTo>
                <a:lnTo>
                  <a:pt x="234696" y="103631"/>
                </a:lnTo>
                <a:lnTo>
                  <a:pt x="216408" y="120395"/>
                </a:lnTo>
                <a:lnTo>
                  <a:pt x="198120" y="134111"/>
                </a:lnTo>
                <a:lnTo>
                  <a:pt x="196596" y="134111"/>
                </a:lnTo>
                <a:lnTo>
                  <a:pt x="181508" y="147827"/>
                </a:lnTo>
                <a:lnTo>
                  <a:pt x="179832" y="147827"/>
                </a:lnTo>
                <a:lnTo>
                  <a:pt x="164592" y="163067"/>
                </a:lnTo>
                <a:lnTo>
                  <a:pt x="149352" y="176783"/>
                </a:lnTo>
                <a:lnTo>
                  <a:pt x="109728" y="216407"/>
                </a:lnTo>
                <a:lnTo>
                  <a:pt x="100584" y="228599"/>
                </a:lnTo>
                <a:lnTo>
                  <a:pt x="80772" y="248411"/>
                </a:lnTo>
                <a:lnTo>
                  <a:pt x="71628" y="256031"/>
                </a:lnTo>
                <a:lnTo>
                  <a:pt x="67818" y="259079"/>
                </a:lnTo>
                <a:close/>
              </a:path>
              <a:path w="352425" h="277495">
                <a:moveTo>
                  <a:pt x="252984" y="89915"/>
                </a:moveTo>
                <a:lnTo>
                  <a:pt x="252984" y="88391"/>
                </a:lnTo>
                <a:lnTo>
                  <a:pt x="254812" y="88391"/>
                </a:lnTo>
                <a:lnTo>
                  <a:pt x="252984" y="89915"/>
                </a:lnTo>
                <a:close/>
              </a:path>
              <a:path w="352425" h="277495">
                <a:moveTo>
                  <a:pt x="179832" y="149351"/>
                </a:moveTo>
                <a:lnTo>
                  <a:pt x="179832" y="147827"/>
                </a:lnTo>
                <a:lnTo>
                  <a:pt x="181508" y="147827"/>
                </a:lnTo>
                <a:lnTo>
                  <a:pt x="179832" y="149351"/>
                </a:lnTo>
                <a:close/>
              </a:path>
              <a:path w="352425" h="277495">
                <a:moveTo>
                  <a:pt x="44958" y="210311"/>
                </a:moveTo>
                <a:lnTo>
                  <a:pt x="32004" y="210311"/>
                </a:lnTo>
                <a:lnTo>
                  <a:pt x="35052" y="207263"/>
                </a:lnTo>
                <a:lnTo>
                  <a:pt x="33528" y="207263"/>
                </a:lnTo>
                <a:lnTo>
                  <a:pt x="33528" y="204215"/>
                </a:lnTo>
                <a:lnTo>
                  <a:pt x="35052" y="201167"/>
                </a:lnTo>
                <a:lnTo>
                  <a:pt x="38100" y="199643"/>
                </a:lnTo>
                <a:lnTo>
                  <a:pt x="44196" y="202691"/>
                </a:lnTo>
                <a:lnTo>
                  <a:pt x="45720" y="205739"/>
                </a:lnTo>
                <a:lnTo>
                  <a:pt x="45720" y="207263"/>
                </a:lnTo>
                <a:lnTo>
                  <a:pt x="35052" y="207263"/>
                </a:lnTo>
                <a:lnTo>
                  <a:pt x="33020" y="208279"/>
                </a:lnTo>
                <a:lnTo>
                  <a:pt x="45720" y="208279"/>
                </a:lnTo>
                <a:lnTo>
                  <a:pt x="45720" y="208787"/>
                </a:lnTo>
                <a:lnTo>
                  <a:pt x="44958" y="210311"/>
                </a:lnTo>
                <a:close/>
              </a:path>
              <a:path w="352425" h="277495">
                <a:moveTo>
                  <a:pt x="24384" y="233171"/>
                </a:moveTo>
                <a:lnTo>
                  <a:pt x="0" y="233171"/>
                </a:lnTo>
                <a:lnTo>
                  <a:pt x="0" y="225551"/>
                </a:lnTo>
                <a:lnTo>
                  <a:pt x="4572" y="216407"/>
                </a:lnTo>
                <a:lnTo>
                  <a:pt x="10668" y="210311"/>
                </a:lnTo>
                <a:lnTo>
                  <a:pt x="13716" y="208787"/>
                </a:lnTo>
                <a:lnTo>
                  <a:pt x="18288" y="207263"/>
                </a:lnTo>
                <a:lnTo>
                  <a:pt x="16764" y="207263"/>
                </a:lnTo>
                <a:lnTo>
                  <a:pt x="19812" y="205739"/>
                </a:lnTo>
                <a:lnTo>
                  <a:pt x="22860" y="205739"/>
                </a:lnTo>
                <a:lnTo>
                  <a:pt x="28956" y="202691"/>
                </a:lnTo>
                <a:lnTo>
                  <a:pt x="32004" y="202691"/>
                </a:lnTo>
                <a:lnTo>
                  <a:pt x="33528" y="201167"/>
                </a:lnTo>
                <a:lnTo>
                  <a:pt x="35052" y="201167"/>
                </a:lnTo>
                <a:lnTo>
                  <a:pt x="33528" y="204215"/>
                </a:lnTo>
                <a:lnTo>
                  <a:pt x="33528" y="207263"/>
                </a:lnTo>
                <a:lnTo>
                  <a:pt x="33020" y="208279"/>
                </a:lnTo>
                <a:lnTo>
                  <a:pt x="32004" y="208787"/>
                </a:lnTo>
                <a:lnTo>
                  <a:pt x="28956" y="211835"/>
                </a:lnTo>
                <a:lnTo>
                  <a:pt x="28956" y="213359"/>
                </a:lnTo>
                <a:lnTo>
                  <a:pt x="30988" y="215391"/>
                </a:lnTo>
                <a:lnTo>
                  <a:pt x="28956" y="216407"/>
                </a:lnTo>
                <a:lnTo>
                  <a:pt x="30480" y="216407"/>
                </a:lnTo>
                <a:lnTo>
                  <a:pt x="27432" y="219455"/>
                </a:lnTo>
                <a:lnTo>
                  <a:pt x="28956" y="219455"/>
                </a:lnTo>
                <a:lnTo>
                  <a:pt x="27432" y="220979"/>
                </a:lnTo>
                <a:lnTo>
                  <a:pt x="25908" y="220979"/>
                </a:lnTo>
                <a:lnTo>
                  <a:pt x="22860" y="227075"/>
                </a:lnTo>
                <a:lnTo>
                  <a:pt x="23241" y="227837"/>
                </a:lnTo>
                <a:lnTo>
                  <a:pt x="22860" y="228599"/>
                </a:lnTo>
                <a:lnTo>
                  <a:pt x="23622" y="228599"/>
                </a:lnTo>
                <a:lnTo>
                  <a:pt x="24384" y="230123"/>
                </a:lnTo>
                <a:lnTo>
                  <a:pt x="24384" y="233171"/>
                </a:lnTo>
                <a:close/>
              </a:path>
              <a:path w="352425" h="277495">
                <a:moveTo>
                  <a:pt x="45720" y="205739"/>
                </a:moveTo>
                <a:lnTo>
                  <a:pt x="44196" y="202691"/>
                </a:lnTo>
                <a:lnTo>
                  <a:pt x="41148" y="201167"/>
                </a:lnTo>
                <a:lnTo>
                  <a:pt x="44196" y="201167"/>
                </a:lnTo>
                <a:lnTo>
                  <a:pt x="45720" y="204215"/>
                </a:lnTo>
                <a:lnTo>
                  <a:pt x="45720" y="205739"/>
                </a:lnTo>
                <a:close/>
              </a:path>
              <a:path w="352425" h="277495">
                <a:moveTo>
                  <a:pt x="32004" y="210311"/>
                </a:moveTo>
                <a:lnTo>
                  <a:pt x="33020" y="208279"/>
                </a:lnTo>
                <a:lnTo>
                  <a:pt x="35052" y="207263"/>
                </a:lnTo>
                <a:lnTo>
                  <a:pt x="32004" y="210311"/>
                </a:lnTo>
                <a:close/>
              </a:path>
              <a:path w="352425" h="277495">
                <a:moveTo>
                  <a:pt x="30988" y="215391"/>
                </a:moveTo>
                <a:lnTo>
                  <a:pt x="28956" y="213359"/>
                </a:lnTo>
                <a:lnTo>
                  <a:pt x="28956" y="211835"/>
                </a:lnTo>
                <a:lnTo>
                  <a:pt x="32004" y="208787"/>
                </a:lnTo>
                <a:lnTo>
                  <a:pt x="33020" y="208279"/>
                </a:lnTo>
                <a:lnTo>
                  <a:pt x="32004" y="210311"/>
                </a:lnTo>
                <a:lnTo>
                  <a:pt x="44958" y="210311"/>
                </a:lnTo>
                <a:lnTo>
                  <a:pt x="44196" y="211835"/>
                </a:lnTo>
                <a:lnTo>
                  <a:pt x="35052" y="211835"/>
                </a:lnTo>
                <a:lnTo>
                  <a:pt x="32004" y="214883"/>
                </a:lnTo>
                <a:lnTo>
                  <a:pt x="30988" y="215391"/>
                </a:lnTo>
                <a:close/>
              </a:path>
              <a:path w="352425" h="277495">
                <a:moveTo>
                  <a:pt x="32004" y="216407"/>
                </a:moveTo>
                <a:lnTo>
                  <a:pt x="31242" y="215645"/>
                </a:lnTo>
                <a:lnTo>
                  <a:pt x="35052" y="211835"/>
                </a:lnTo>
                <a:lnTo>
                  <a:pt x="35052" y="213359"/>
                </a:lnTo>
                <a:lnTo>
                  <a:pt x="42672" y="213359"/>
                </a:lnTo>
                <a:lnTo>
                  <a:pt x="38100" y="214883"/>
                </a:lnTo>
                <a:lnTo>
                  <a:pt x="33528" y="214883"/>
                </a:lnTo>
                <a:lnTo>
                  <a:pt x="32004" y="216407"/>
                </a:lnTo>
                <a:close/>
              </a:path>
              <a:path w="352425" h="277495">
                <a:moveTo>
                  <a:pt x="35052" y="213359"/>
                </a:moveTo>
                <a:lnTo>
                  <a:pt x="35052" y="211835"/>
                </a:lnTo>
                <a:lnTo>
                  <a:pt x="36068" y="212343"/>
                </a:lnTo>
                <a:lnTo>
                  <a:pt x="35052" y="213359"/>
                </a:lnTo>
                <a:close/>
              </a:path>
              <a:path w="352425" h="277495">
                <a:moveTo>
                  <a:pt x="36068" y="212343"/>
                </a:moveTo>
                <a:lnTo>
                  <a:pt x="35052" y="211835"/>
                </a:lnTo>
                <a:lnTo>
                  <a:pt x="36576" y="211835"/>
                </a:lnTo>
                <a:lnTo>
                  <a:pt x="36068" y="212343"/>
                </a:lnTo>
                <a:close/>
              </a:path>
              <a:path w="352425" h="277495">
                <a:moveTo>
                  <a:pt x="41148" y="213359"/>
                </a:moveTo>
                <a:lnTo>
                  <a:pt x="38100" y="213359"/>
                </a:lnTo>
                <a:lnTo>
                  <a:pt x="36068" y="212343"/>
                </a:lnTo>
                <a:lnTo>
                  <a:pt x="36576" y="211835"/>
                </a:lnTo>
                <a:lnTo>
                  <a:pt x="44196" y="211835"/>
                </a:lnTo>
                <a:lnTo>
                  <a:pt x="41148" y="213359"/>
                </a:lnTo>
                <a:close/>
              </a:path>
              <a:path w="352425" h="277495">
                <a:moveTo>
                  <a:pt x="42672" y="213359"/>
                </a:moveTo>
                <a:lnTo>
                  <a:pt x="41148" y="213359"/>
                </a:lnTo>
                <a:lnTo>
                  <a:pt x="44196" y="211835"/>
                </a:lnTo>
                <a:lnTo>
                  <a:pt x="42672" y="213359"/>
                </a:lnTo>
                <a:close/>
              </a:path>
              <a:path w="352425" h="277495">
                <a:moveTo>
                  <a:pt x="38100" y="213359"/>
                </a:moveTo>
                <a:lnTo>
                  <a:pt x="35052" y="213359"/>
                </a:lnTo>
                <a:lnTo>
                  <a:pt x="36068" y="212343"/>
                </a:lnTo>
                <a:lnTo>
                  <a:pt x="38100" y="213359"/>
                </a:lnTo>
                <a:close/>
              </a:path>
              <a:path w="352425" h="277495">
                <a:moveTo>
                  <a:pt x="31242" y="215645"/>
                </a:moveTo>
                <a:lnTo>
                  <a:pt x="30988" y="215391"/>
                </a:lnTo>
                <a:lnTo>
                  <a:pt x="32004" y="214883"/>
                </a:lnTo>
                <a:lnTo>
                  <a:pt x="31242" y="215645"/>
                </a:lnTo>
                <a:close/>
              </a:path>
              <a:path w="352425" h="277495">
                <a:moveTo>
                  <a:pt x="30480" y="216407"/>
                </a:moveTo>
                <a:lnTo>
                  <a:pt x="28956" y="216407"/>
                </a:lnTo>
                <a:lnTo>
                  <a:pt x="30988" y="215391"/>
                </a:lnTo>
                <a:lnTo>
                  <a:pt x="31242" y="215645"/>
                </a:lnTo>
                <a:lnTo>
                  <a:pt x="30480" y="216407"/>
                </a:lnTo>
                <a:close/>
              </a:path>
              <a:path w="352425" h="277495">
                <a:moveTo>
                  <a:pt x="23368" y="227583"/>
                </a:moveTo>
                <a:lnTo>
                  <a:pt x="22860" y="227075"/>
                </a:lnTo>
                <a:lnTo>
                  <a:pt x="24384" y="225551"/>
                </a:lnTo>
                <a:lnTo>
                  <a:pt x="23368" y="227583"/>
                </a:lnTo>
                <a:close/>
              </a:path>
              <a:path w="352425" h="277495">
                <a:moveTo>
                  <a:pt x="24384" y="228599"/>
                </a:moveTo>
                <a:lnTo>
                  <a:pt x="23368" y="227583"/>
                </a:lnTo>
                <a:lnTo>
                  <a:pt x="24384" y="225551"/>
                </a:lnTo>
                <a:lnTo>
                  <a:pt x="24384" y="228599"/>
                </a:lnTo>
                <a:close/>
              </a:path>
              <a:path w="352425" h="277495">
                <a:moveTo>
                  <a:pt x="23622" y="228599"/>
                </a:moveTo>
                <a:lnTo>
                  <a:pt x="22860" y="228599"/>
                </a:lnTo>
                <a:lnTo>
                  <a:pt x="23241" y="227837"/>
                </a:lnTo>
                <a:lnTo>
                  <a:pt x="23622" y="228599"/>
                </a:lnTo>
                <a:close/>
              </a:path>
              <a:path w="352425" h="277495">
                <a:moveTo>
                  <a:pt x="25908" y="233171"/>
                </a:moveTo>
                <a:lnTo>
                  <a:pt x="24384" y="231647"/>
                </a:lnTo>
                <a:lnTo>
                  <a:pt x="24384" y="230123"/>
                </a:lnTo>
                <a:lnTo>
                  <a:pt x="25908" y="233171"/>
                </a:lnTo>
                <a:close/>
              </a:path>
              <a:path w="352425" h="277495">
                <a:moveTo>
                  <a:pt x="10668" y="252983"/>
                </a:moveTo>
                <a:lnTo>
                  <a:pt x="9144" y="249935"/>
                </a:lnTo>
                <a:lnTo>
                  <a:pt x="4572" y="245363"/>
                </a:lnTo>
                <a:lnTo>
                  <a:pt x="3048" y="242315"/>
                </a:lnTo>
                <a:lnTo>
                  <a:pt x="3048" y="240791"/>
                </a:lnTo>
                <a:lnTo>
                  <a:pt x="1524" y="237743"/>
                </a:lnTo>
                <a:lnTo>
                  <a:pt x="1524" y="233171"/>
                </a:lnTo>
                <a:lnTo>
                  <a:pt x="24384" y="233171"/>
                </a:lnTo>
                <a:lnTo>
                  <a:pt x="24384" y="231647"/>
                </a:lnTo>
                <a:lnTo>
                  <a:pt x="25908" y="234695"/>
                </a:lnTo>
                <a:lnTo>
                  <a:pt x="26670" y="234695"/>
                </a:lnTo>
                <a:lnTo>
                  <a:pt x="27432" y="236219"/>
                </a:lnTo>
                <a:lnTo>
                  <a:pt x="28956" y="236219"/>
                </a:lnTo>
                <a:lnTo>
                  <a:pt x="30480" y="239267"/>
                </a:lnTo>
                <a:lnTo>
                  <a:pt x="33528" y="242315"/>
                </a:lnTo>
                <a:lnTo>
                  <a:pt x="35814" y="246887"/>
                </a:lnTo>
                <a:lnTo>
                  <a:pt x="35052" y="246887"/>
                </a:lnTo>
                <a:lnTo>
                  <a:pt x="38100" y="249935"/>
                </a:lnTo>
                <a:lnTo>
                  <a:pt x="38481" y="250697"/>
                </a:lnTo>
                <a:lnTo>
                  <a:pt x="37338" y="251459"/>
                </a:lnTo>
                <a:lnTo>
                  <a:pt x="10668" y="251459"/>
                </a:lnTo>
                <a:lnTo>
                  <a:pt x="10668" y="252983"/>
                </a:lnTo>
                <a:close/>
              </a:path>
              <a:path w="352425" h="277495">
                <a:moveTo>
                  <a:pt x="26670" y="234695"/>
                </a:moveTo>
                <a:lnTo>
                  <a:pt x="25908" y="234695"/>
                </a:lnTo>
                <a:lnTo>
                  <a:pt x="25908" y="233171"/>
                </a:lnTo>
                <a:lnTo>
                  <a:pt x="26670" y="234695"/>
                </a:lnTo>
                <a:close/>
              </a:path>
              <a:path w="352425" h="277495">
                <a:moveTo>
                  <a:pt x="36576" y="248411"/>
                </a:moveTo>
                <a:lnTo>
                  <a:pt x="35052" y="246887"/>
                </a:lnTo>
                <a:lnTo>
                  <a:pt x="35814" y="246887"/>
                </a:lnTo>
                <a:lnTo>
                  <a:pt x="36576" y="248411"/>
                </a:lnTo>
                <a:close/>
              </a:path>
              <a:path w="352425" h="277495">
                <a:moveTo>
                  <a:pt x="38608" y="250951"/>
                </a:moveTo>
                <a:lnTo>
                  <a:pt x="38481" y="250697"/>
                </a:lnTo>
                <a:lnTo>
                  <a:pt x="39624" y="249935"/>
                </a:lnTo>
                <a:lnTo>
                  <a:pt x="38608" y="250951"/>
                </a:lnTo>
                <a:close/>
              </a:path>
              <a:path w="352425" h="277495">
                <a:moveTo>
                  <a:pt x="41148" y="254507"/>
                </a:moveTo>
                <a:lnTo>
                  <a:pt x="38100" y="252983"/>
                </a:lnTo>
                <a:lnTo>
                  <a:pt x="35052" y="252983"/>
                </a:lnTo>
                <a:lnTo>
                  <a:pt x="38481" y="250697"/>
                </a:lnTo>
                <a:lnTo>
                  <a:pt x="38608" y="250951"/>
                </a:lnTo>
                <a:lnTo>
                  <a:pt x="38100" y="251459"/>
                </a:lnTo>
                <a:lnTo>
                  <a:pt x="39624" y="252983"/>
                </a:lnTo>
                <a:lnTo>
                  <a:pt x="38100" y="252983"/>
                </a:lnTo>
                <a:lnTo>
                  <a:pt x="36576" y="253364"/>
                </a:lnTo>
                <a:lnTo>
                  <a:pt x="40005" y="253364"/>
                </a:lnTo>
                <a:lnTo>
                  <a:pt x="41148" y="254507"/>
                </a:lnTo>
                <a:close/>
              </a:path>
              <a:path w="352425" h="277495">
                <a:moveTo>
                  <a:pt x="38100" y="251459"/>
                </a:moveTo>
                <a:lnTo>
                  <a:pt x="38608" y="250951"/>
                </a:lnTo>
                <a:lnTo>
                  <a:pt x="38671" y="251078"/>
                </a:lnTo>
                <a:lnTo>
                  <a:pt x="38100" y="251459"/>
                </a:lnTo>
                <a:close/>
              </a:path>
              <a:path w="352425" h="277495">
                <a:moveTo>
                  <a:pt x="39624" y="252983"/>
                </a:moveTo>
                <a:lnTo>
                  <a:pt x="38100" y="251459"/>
                </a:lnTo>
                <a:lnTo>
                  <a:pt x="38671" y="251078"/>
                </a:lnTo>
                <a:lnTo>
                  <a:pt x="39624" y="252983"/>
                </a:lnTo>
                <a:close/>
              </a:path>
              <a:path w="352425" h="277495">
                <a:moveTo>
                  <a:pt x="32004" y="254507"/>
                </a:moveTo>
                <a:lnTo>
                  <a:pt x="12192" y="254507"/>
                </a:lnTo>
                <a:lnTo>
                  <a:pt x="10668" y="251459"/>
                </a:lnTo>
                <a:lnTo>
                  <a:pt x="37338" y="251459"/>
                </a:lnTo>
                <a:lnTo>
                  <a:pt x="35052" y="252983"/>
                </a:lnTo>
                <a:lnTo>
                  <a:pt x="32004" y="254507"/>
                </a:lnTo>
                <a:close/>
              </a:path>
              <a:path w="352425" h="277495">
                <a:moveTo>
                  <a:pt x="42672" y="256031"/>
                </a:moveTo>
                <a:lnTo>
                  <a:pt x="12192" y="256031"/>
                </a:lnTo>
                <a:lnTo>
                  <a:pt x="10668" y="252983"/>
                </a:lnTo>
                <a:lnTo>
                  <a:pt x="12192" y="254507"/>
                </a:lnTo>
                <a:lnTo>
                  <a:pt x="40386" y="254507"/>
                </a:lnTo>
                <a:lnTo>
                  <a:pt x="42672" y="256031"/>
                </a:lnTo>
                <a:close/>
              </a:path>
              <a:path w="352425" h="277495">
                <a:moveTo>
                  <a:pt x="32004" y="254507"/>
                </a:moveTo>
                <a:lnTo>
                  <a:pt x="35052" y="252983"/>
                </a:lnTo>
                <a:lnTo>
                  <a:pt x="36576" y="253364"/>
                </a:lnTo>
                <a:lnTo>
                  <a:pt x="32004" y="254507"/>
                </a:lnTo>
                <a:close/>
              </a:path>
              <a:path w="352425" h="277495">
                <a:moveTo>
                  <a:pt x="39928" y="254203"/>
                </a:moveTo>
                <a:lnTo>
                  <a:pt x="36576" y="253364"/>
                </a:lnTo>
                <a:lnTo>
                  <a:pt x="38100" y="252983"/>
                </a:lnTo>
                <a:lnTo>
                  <a:pt x="39928" y="254203"/>
                </a:lnTo>
                <a:close/>
              </a:path>
              <a:path w="352425" h="277495">
                <a:moveTo>
                  <a:pt x="41148" y="254507"/>
                </a:moveTo>
                <a:lnTo>
                  <a:pt x="39928" y="254203"/>
                </a:lnTo>
                <a:lnTo>
                  <a:pt x="38100" y="252983"/>
                </a:lnTo>
                <a:lnTo>
                  <a:pt x="41148" y="254507"/>
                </a:lnTo>
                <a:close/>
              </a:path>
              <a:path w="352425" h="277495">
                <a:moveTo>
                  <a:pt x="40386" y="254507"/>
                </a:moveTo>
                <a:lnTo>
                  <a:pt x="32004" y="254507"/>
                </a:lnTo>
                <a:lnTo>
                  <a:pt x="36576" y="253364"/>
                </a:lnTo>
                <a:lnTo>
                  <a:pt x="39928" y="254203"/>
                </a:lnTo>
                <a:lnTo>
                  <a:pt x="40386" y="254507"/>
                </a:lnTo>
                <a:close/>
              </a:path>
              <a:path w="352425" h="277495">
                <a:moveTo>
                  <a:pt x="42672" y="256031"/>
                </a:moveTo>
                <a:lnTo>
                  <a:pt x="39928" y="254203"/>
                </a:lnTo>
                <a:lnTo>
                  <a:pt x="41148" y="254507"/>
                </a:lnTo>
                <a:lnTo>
                  <a:pt x="42672" y="256031"/>
                </a:lnTo>
                <a:close/>
              </a:path>
              <a:path w="352425" h="277495">
                <a:moveTo>
                  <a:pt x="18288" y="263651"/>
                </a:moveTo>
                <a:lnTo>
                  <a:pt x="15240" y="260603"/>
                </a:lnTo>
                <a:lnTo>
                  <a:pt x="13716" y="257555"/>
                </a:lnTo>
                <a:lnTo>
                  <a:pt x="15240" y="259079"/>
                </a:lnTo>
                <a:lnTo>
                  <a:pt x="67818" y="259079"/>
                </a:lnTo>
                <a:lnTo>
                  <a:pt x="64008" y="262127"/>
                </a:lnTo>
                <a:lnTo>
                  <a:pt x="18288" y="262127"/>
                </a:lnTo>
                <a:lnTo>
                  <a:pt x="18288" y="263651"/>
                </a:lnTo>
                <a:close/>
              </a:path>
              <a:path w="352425" h="277495">
                <a:moveTo>
                  <a:pt x="44196" y="277367"/>
                </a:moveTo>
                <a:lnTo>
                  <a:pt x="32004" y="277367"/>
                </a:lnTo>
                <a:lnTo>
                  <a:pt x="30480" y="275843"/>
                </a:lnTo>
                <a:lnTo>
                  <a:pt x="25908" y="274319"/>
                </a:lnTo>
                <a:lnTo>
                  <a:pt x="21336" y="269747"/>
                </a:lnTo>
                <a:lnTo>
                  <a:pt x="21336" y="266699"/>
                </a:lnTo>
                <a:lnTo>
                  <a:pt x="19812" y="266699"/>
                </a:lnTo>
                <a:lnTo>
                  <a:pt x="19812" y="265175"/>
                </a:lnTo>
                <a:lnTo>
                  <a:pt x="18288" y="262127"/>
                </a:lnTo>
                <a:lnTo>
                  <a:pt x="64008" y="262127"/>
                </a:lnTo>
                <a:lnTo>
                  <a:pt x="60579" y="266699"/>
                </a:lnTo>
                <a:lnTo>
                  <a:pt x="21336" y="266699"/>
                </a:lnTo>
                <a:lnTo>
                  <a:pt x="21336" y="268223"/>
                </a:lnTo>
                <a:lnTo>
                  <a:pt x="57912" y="268223"/>
                </a:lnTo>
                <a:lnTo>
                  <a:pt x="53340" y="271271"/>
                </a:lnTo>
                <a:lnTo>
                  <a:pt x="51816" y="272795"/>
                </a:lnTo>
                <a:lnTo>
                  <a:pt x="47244" y="274319"/>
                </a:lnTo>
                <a:lnTo>
                  <a:pt x="47244" y="275843"/>
                </a:lnTo>
                <a:lnTo>
                  <a:pt x="44196" y="2773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89" name="object 13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64052" y="5562600"/>
            <a:ext cx="1075944" cy="71628"/>
          </a:xfrm>
          <a:prstGeom prst="rect">
            <a:avLst/>
          </a:prstGeom>
        </p:spPr>
      </p:pic>
      <p:sp>
        <p:nvSpPr>
          <p:cNvPr id="1048635" name="object 14"/>
          <p:cNvSpPr/>
          <p:nvPr/>
        </p:nvSpPr>
        <p:spPr>
          <a:xfrm>
            <a:off x="1353312" y="5718047"/>
            <a:ext cx="360045" cy="287020"/>
          </a:xfrm>
          <a:custGeom>
            <a:avLst/>
            <a:gdLst/>
            <a:ahLst/>
            <a:cxnLst/>
            <a:rect l="l" t="t" r="r" b="b"/>
            <a:pathLst>
              <a:path w="360044" h="287020">
                <a:moveTo>
                  <a:pt x="262432" y="82296"/>
                </a:moveTo>
                <a:lnTo>
                  <a:pt x="224027" y="82296"/>
                </a:lnTo>
                <a:lnTo>
                  <a:pt x="233172" y="73152"/>
                </a:lnTo>
                <a:lnTo>
                  <a:pt x="233172" y="71628"/>
                </a:lnTo>
                <a:lnTo>
                  <a:pt x="243839" y="64008"/>
                </a:lnTo>
                <a:lnTo>
                  <a:pt x="252984" y="56388"/>
                </a:lnTo>
                <a:lnTo>
                  <a:pt x="252984" y="54864"/>
                </a:lnTo>
                <a:lnTo>
                  <a:pt x="263651" y="47243"/>
                </a:lnTo>
                <a:lnTo>
                  <a:pt x="274320" y="41148"/>
                </a:lnTo>
                <a:lnTo>
                  <a:pt x="284988" y="33528"/>
                </a:lnTo>
                <a:lnTo>
                  <a:pt x="294132" y="27432"/>
                </a:lnTo>
                <a:lnTo>
                  <a:pt x="295656" y="27432"/>
                </a:lnTo>
                <a:lnTo>
                  <a:pt x="304800" y="21336"/>
                </a:lnTo>
                <a:lnTo>
                  <a:pt x="306324" y="21336"/>
                </a:lnTo>
                <a:lnTo>
                  <a:pt x="315468" y="15240"/>
                </a:lnTo>
                <a:lnTo>
                  <a:pt x="326136" y="10667"/>
                </a:lnTo>
                <a:lnTo>
                  <a:pt x="324612" y="10667"/>
                </a:lnTo>
                <a:lnTo>
                  <a:pt x="332232" y="6096"/>
                </a:lnTo>
                <a:lnTo>
                  <a:pt x="335280" y="4572"/>
                </a:lnTo>
                <a:lnTo>
                  <a:pt x="342900" y="1524"/>
                </a:lnTo>
                <a:lnTo>
                  <a:pt x="344424" y="1524"/>
                </a:lnTo>
                <a:lnTo>
                  <a:pt x="350520" y="0"/>
                </a:lnTo>
                <a:lnTo>
                  <a:pt x="356616" y="0"/>
                </a:lnTo>
                <a:lnTo>
                  <a:pt x="358140" y="3048"/>
                </a:lnTo>
                <a:lnTo>
                  <a:pt x="359664" y="4572"/>
                </a:lnTo>
                <a:lnTo>
                  <a:pt x="359664" y="7620"/>
                </a:lnTo>
                <a:lnTo>
                  <a:pt x="358140" y="9143"/>
                </a:lnTo>
                <a:lnTo>
                  <a:pt x="353568" y="16764"/>
                </a:lnTo>
                <a:lnTo>
                  <a:pt x="348996" y="22860"/>
                </a:lnTo>
                <a:lnTo>
                  <a:pt x="345948" y="25908"/>
                </a:lnTo>
                <a:lnTo>
                  <a:pt x="338328" y="32003"/>
                </a:lnTo>
                <a:lnTo>
                  <a:pt x="336804" y="32003"/>
                </a:lnTo>
                <a:lnTo>
                  <a:pt x="327659" y="36576"/>
                </a:lnTo>
                <a:lnTo>
                  <a:pt x="309372" y="48767"/>
                </a:lnTo>
                <a:lnTo>
                  <a:pt x="298703" y="56388"/>
                </a:lnTo>
                <a:lnTo>
                  <a:pt x="288036" y="62484"/>
                </a:lnTo>
                <a:lnTo>
                  <a:pt x="289560" y="62484"/>
                </a:lnTo>
                <a:lnTo>
                  <a:pt x="281025" y="68579"/>
                </a:lnTo>
                <a:lnTo>
                  <a:pt x="280415" y="68579"/>
                </a:lnTo>
                <a:lnTo>
                  <a:pt x="269748" y="76200"/>
                </a:lnTo>
                <a:lnTo>
                  <a:pt x="262432" y="82296"/>
                </a:lnTo>
                <a:close/>
              </a:path>
              <a:path w="360044" h="287020">
                <a:moveTo>
                  <a:pt x="278892" y="70103"/>
                </a:moveTo>
                <a:lnTo>
                  <a:pt x="280415" y="68579"/>
                </a:lnTo>
                <a:lnTo>
                  <a:pt x="281025" y="68579"/>
                </a:lnTo>
                <a:lnTo>
                  <a:pt x="278892" y="70103"/>
                </a:lnTo>
                <a:close/>
              </a:path>
              <a:path w="360044" h="287020">
                <a:moveTo>
                  <a:pt x="101346" y="246888"/>
                </a:moveTo>
                <a:lnTo>
                  <a:pt x="70104" y="246888"/>
                </a:lnTo>
                <a:lnTo>
                  <a:pt x="73152" y="240792"/>
                </a:lnTo>
                <a:lnTo>
                  <a:pt x="82296" y="228600"/>
                </a:lnTo>
                <a:lnTo>
                  <a:pt x="82296" y="227076"/>
                </a:lnTo>
                <a:lnTo>
                  <a:pt x="88392" y="220980"/>
                </a:lnTo>
                <a:lnTo>
                  <a:pt x="92964" y="213360"/>
                </a:lnTo>
                <a:lnTo>
                  <a:pt x="102108" y="204216"/>
                </a:lnTo>
                <a:lnTo>
                  <a:pt x="108204" y="196596"/>
                </a:lnTo>
                <a:lnTo>
                  <a:pt x="109728" y="196596"/>
                </a:lnTo>
                <a:lnTo>
                  <a:pt x="124968" y="181356"/>
                </a:lnTo>
                <a:lnTo>
                  <a:pt x="132588" y="172212"/>
                </a:lnTo>
                <a:lnTo>
                  <a:pt x="134112" y="172212"/>
                </a:lnTo>
                <a:lnTo>
                  <a:pt x="160020" y="146304"/>
                </a:lnTo>
                <a:lnTo>
                  <a:pt x="167639" y="137160"/>
                </a:lnTo>
                <a:lnTo>
                  <a:pt x="176784" y="128016"/>
                </a:lnTo>
                <a:lnTo>
                  <a:pt x="176784" y="126492"/>
                </a:lnTo>
                <a:lnTo>
                  <a:pt x="185927" y="118872"/>
                </a:lnTo>
                <a:lnTo>
                  <a:pt x="195072" y="108204"/>
                </a:lnTo>
                <a:lnTo>
                  <a:pt x="213360" y="89916"/>
                </a:lnTo>
                <a:lnTo>
                  <a:pt x="224027" y="80772"/>
                </a:lnTo>
                <a:lnTo>
                  <a:pt x="224027" y="82296"/>
                </a:lnTo>
                <a:lnTo>
                  <a:pt x="262432" y="82296"/>
                </a:lnTo>
                <a:lnTo>
                  <a:pt x="260603" y="83820"/>
                </a:lnTo>
                <a:lnTo>
                  <a:pt x="252984" y="91440"/>
                </a:lnTo>
                <a:lnTo>
                  <a:pt x="251460" y="91440"/>
                </a:lnTo>
                <a:lnTo>
                  <a:pt x="242315" y="100584"/>
                </a:lnTo>
                <a:lnTo>
                  <a:pt x="242315" y="102108"/>
                </a:lnTo>
                <a:lnTo>
                  <a:pt x="233426" y="109728"/>
                </a:lnTo>
                <a:lnTo>
                  <a:pt x="233172" y="109728"/>
                </a:lnTo>
                <a:lnTo>
                  <a:pt x="222503" y="118872"/>
                </a:lnTo>
                <a:lnTo>
                  <a:pt x="213360" y="128016"/>
                </a:lnTo>
                <a:lnTo>
                  <a:pt x="205739" y="137160"/>
                </a:lnTo>
                <a:lnTo>
                  <a:pt x="204215" y="137160"/>
                </a:lnTo>
                <a:lnTo>
                  <a:pt x="196596" y="146304"/>
                </a:lnTo>
                <a:lnTo>
                  <a:pt x="187451" y="155448"/>
                </a:lnTo>
                <a:lnTo>
                  <a:pt x="179832" y="164592"/>
                </a:lnTo>
                <a:lnTo>
                  <a:pt x="163068" y="181356"/>
                </a:lnTo>
                <a:lnTo>
                  <a:pt x="161544" y="181356"/>
                </a:lnTo>
                <a:lnTo>
                  <a:pt x="152400" y="190500"/>
                </a:lnTo>
                <a:lnTo>
                  <a:pt x="144780" y="199644"/>
                </a:lnTo>
                <a:lnTo>
                  <a:pt x="135636" y="207264"/>
                </a:lnTo>
                <a:lnTo>
                  <a:pt x="135636" y="208788"/>
                </a:lnTo>
                <a:lnTo>
                  <a:pt x="129540" y="214884"/>
                </a:lnTo>
                <a:lnTo>
                  <a:pt x="128016" y="214884"/>
                </a:lnTo>
                <a:lnTo>
                  <a:pt x="121920" y="222504"/>
                </a:lnTo>
                <a:lnTo>
                  <a:pt x="114300" y="230124"/>
                </a:lnTo>
                <a:lnTo>
                  <a:pt x="114604" y="230124"/>
                </a:lnTo>
                <a:lnTo>
                  <a:pt x="109728" y="236220"/>
                </a:lnTo>
                <a:lnTo>
                  <a:pt x="109728" y="237744"/>
                </a:lnTo>
                <a:lnTo>
                  <a:pt x="103632" y="243840"/>
                </a:lnTo>
                <a:lnTo>
                  <a:pt x="101346" y="246888"/>
                </a:lnTo>
                <a:close/>
              </a:path>
              <a:path w="360044" h="287020">
                <a:moveTo>
                  <a:pt x="251460" y="92964"/>
                </a:moveTo>
                <a:lnTo>
                  <a:pt x="251460" y="91440"/>
                </a:lnTo>
                <a:lnTo>
                  <a:pt x="252984" y="91440"/>
                </a:lnTo>
                <a:lnTo>
                  <a:pt x="251460" y="92964"/>
                </a:lnTo>
                <a:close/>
              </a:path>
              <a:path w="360044" h="287020">
                <a:moveTo>
                  <a:pt x="231648" y="111252"/>
                </a:moveTo>
                <a:lnTo>
                  <a:pt x="233172" y="109728"/>
                </a:lnTo>
                <a:lnTo>
                  <a:pt x="233426" y="109728"/>
                </a:lnTo>
                <a:lnTo>
                  <a:pt x="231648" y="111252"/>
                </a:lnTo>
                <a:close/>
              </a:path>
              <a:path w="360044" h="287020">
                <a:moveTo>
                  <a:pt x="161544" y="182880"/>
                </a:moveTo>
                <a:lnTo>
                  <a:pt x="161544" y="181356"/>
                </a:lnTo>
                <a:lnTo>
                  <a:pt x="163068" y="181356"/>
                </a:lnTo>
                <a:lnTo>
                  <a:pt x="161544" y="182880"/>
                </a:lnTo>
                <a:close/>
              </a:path>
              <a:path w="360044" h="287020">
                <a:moveTo>
                  <a:pt x="128016" y="216408"/>
                </a:moveTo>
                <a:lnTo>
                  <a:pt x="128016" y="214884"/>
                </a:lnTo>
                <a:lnTo>
                  <a:pt x="129540" y="214884"/>
                </a:lnTo>
                <a:lnTo>
                  <a:pt x="128016" y="216408"/>
                </a:lnTo>
                <a:close/>
              </a:path>
              <a:path w="360044" h="287020">
                <a:moveTo>
                  <a:pt x="114604" y="230124"/>
                </a:moveTo>
                <a:lnTo>
                  <a:pt x="114300" y="230124"/>
                </a:lnTo>
                <a:lnTo>
                  <a:pt x="115824" y="228600"/>
                </a:lnTo>
                <a:lnTo>
                  <a:pt x="114604" y="230124"/>
                </a:lnTo>
                <a:close/>
              </a:path>
              <a:path w="360044" h="287020">
                <a:moveTo>
                  <a:pt x="25908" y="259080"/>
                </a:moveTo>
                <a:lnTo>
                  <a:pt x="22860" y="257556"/>
                </a:lnTo>
                <a:lnTo>
                  <a:pt x="22860" y="256032"/>
                </a:lnTo>
                <a:lnTo>
                  <a:pt x="19812" y="254508"/>
                </a:lnTo>
                <a:lnTo>
                  <a:pt x="15240" y="254508"/>
                </a:lnTo>
                <a:lnTo>
                  <a:pt x="13716" y="252984"/>
                </a:lnTo>
                <a:lnTo>
                  <a:pt x="10668" y="252984"/>
                </a:lnTo>
                <a:lnTo>
                  <a:pt x="7620" y="251460"/>
                </a:lnTo>
                <a:lnTo>
                  <a:pt x="3048" y="249936"/>
                </a:lnTo>
                <a:lnTo>
                  <a:pt x="0" y="245364"/>
                </a:lnTo>
                <a:lnTo>
                  <a:pt x="3048" y="236220"/>
                </a:lnTo>
                <a:lnTo>
                  <a:pt x="7620" y="231648"/>
                </a:lnTo>
                <a:lnTo>
                  <a:pt x="12192" y="233172"/>
                </a:lnTo>
                <a:lnTo>
                  <a:pt x="27432" y="233172"/>
                </a:lnTo>
                <a:lnTo>
                  <a:pt x="39624" y="239268"/>
                </a:lnTo>
                <a:lnTo>
                  <a:pt x="41148" y="240792"/>
                </a:lnTo>
                <a:lnTo>
                  <a:pt x="44196" y="242316"/>
                </a:lnTo>
                <a:lnTo>
                  <a:pt x="50292" y="248412"/>
                </a:lnTo>
                <a:lnTo>
                  <a:pt x="53340" y="254508"/>
                </a:lnTo>
                <a:lnTo>
                  <a:pt x="56388" y="257556"/>
                </a:lnTo>
                <a:lnTo>
                  <a:pt x="24384" y="257556"/>
                </a:lnTo>
                <a:lnTo>
                  <a:pt x="25908" y="259080"/>
                </a:lnTo>
                <a:close/>
              </a:path>
              <a:path w="360044" h="287020">
                <a:moveTo>
                  <a:pt x="91440" y="262128"/>
                </a:moveTo>
                <a:lnTo>
                  <a:pt x="60960" y="262128"/>
                </a:lnTo>
                <a:lnTo>
                  <a:pt x="59944" y="261620"/>
                </a:lnTo>
                <a:lnTo>
                  <a:pt x="59436" y="260604"/>
                </a:lnTo>
                <a:lnTo>
                  <a:pt x="58674" y="259842"/>
                </a:lnTo>
                <a:lnTo>
                  <a:pt x="59436" y="259080"/>
                </a:lnTo>
                <a:lnTo>
                  <a:pt x="62484" y="254508"/>
                </a:lnTo>
                <a:lnTo>
                  <a:pt x="65532" y="251460"/>
                </a:lnTo>
                <a:lnTo>
                  <a:pt x="70104" y="245364"/>
                </a:lnTo>
                <a:lnTo>
                  <a:pt x="70104" y="246888"/>
                </a:lnTo>
                <a:lnTo>
                  <a:pt x="101346" y="246888"/>
                </a:lnTo>
                <a:lnTo>
                  <a:pt x="99060" y="249936"/>
                </a:lnTo>
                <a:lnTo>
                  <a:pt x="99060" y="251460"/>
                </a:lnTo>
                <a:lnTo>
                  <a:pt x="94488" y="256032"/>
                </a:lnTo>
                <a:lnTo>
                  <a:pt x="91440" y="262128"/>
                </a:lnTo>
                <a:close/>
              </a:path>
              <a:path w="360044" h="287020">
                <a:moveTo>
                  <a:pt x="54864" y="262128"/>
                </a:moveTo>
                <a:lnTo>
                  <a:pt x="30480" y="262128"/>
                </a:lnTo>
                <a:lnTo>
                  <a:pt x="27432" y="259080"/>
                </a:lnTo>
                <a:lnTo>
                  <a:pt x="24384" y="257556"/>
                </a:lnTo>
                <a:lnTo>
                  <a:pt x="56388" y="257556"/>
                </a:lnTo>
                <a:lnTo>
                  <a:pt x="56388" y="256032"/>
                </a:lnTo>
                <a:lnTo>
                  <a:pt x="57912" y="259080"/>
                </a:lnTo>
                <a:lnTo>
                  <a:pt x="58674" y="259842"/>
                </a:lnTo>
                <a:lnTo>
                  <a:pt x="57912" y="260604"/>
                </a:lnTo>
                <a:lnTo>
                  <a:pt x="56388" y="260604"/>
                </a:lnTo>
                <a:lnTo>
                  <a:pt x="54864" y="262128"/>
                </a:lnTo>
                <a:close/>
              </a:path>
              <a:path w="360044" h="287020">
                <a:moveTo>
                  <a:pt x="59944" y="261620"/>
                </a:moveTo>
                <a:lnTo>
                  <a:pt x="57912" y="260604"/>
                </a:lnTo>
                <a:lnTo>
                  <a:pt x="58674" y="259842"/>
                </a:lnTo>
                <a:lnTo>
                  <a:pt x="59436" y="260604"/>
                </a:lnTo>
                <a:lnTo>
                  <a:pt x="59944" y="261620"/>
                </a:lnTo>
                <a:close/>
              </a:path>
              <a:path w="360044" h="287020">
                <a:moveTo>
                  <a:pt x="32004" y="265176"/>
                </a:moveTo>
                <a:lnTo>
                  <a:pt x="28956" y="260604"/>
                </a:lnTo>
                <a:lnTo>
                  <a:pt x="30480" y="262128"/>
                </a:lnTo>
                <a:lnTo>
                  <a:pt x="59436" y="262128"/>
                </a:lnTo>
                <a:lnTo>
                  <a:pt x="60960" y="263652"/>
                </a:lnTo>
                <a:lnTo>
                  <a:pt x="32004" y="263652"/>
                </a:lnTo>
                <a:lnTo>
                  <a:pt x="32004" y="265176"/>
                </a:lnTo>
                <a:close/>
              </a:path>
              <a:path w="360044" h="287020">
                <a:moveTo>
                  <a:pt x="54864" y="262128"/>
                </a:moveTo>
                <a:lnTo>
                  <a:pt x="56388" y="260604"/>
                </a:lnTo>
                <a:lnTo>
                  <a:pt x="56388" y="261366"/>
                </a:lnTo>
                <a:lnTo>
                  <a:pt x="54864" y="262128"/>
                </a:lnTo>
                <a:close/>
              </a:path>
              <a:path w="360044" h="287020">
                <a:moveTo>
                  <a:pt x="56388" y="261366"/>
                </a:moveTo>
                <a:lnTo>
                  <a:pt x="56388" y="260604"/>
                </a:lnTo>
                <a:lnTo>
                  <a:pt x="57912" y="260604"/>
                </a:lnTo>
                <a:lnTo>
                  <a:pt x="56388" y="261366"/>
                </a:lnTo>
                <a:close/>
              </a:path>
              <a:path w="360044" h="287020">
                <a:moveTo>
                  <a:pt x="56388" y="262128"/>
                </a:moveTo>
                <a:lnTo>
                  <a:pt x="56388" y="261366"/>
                </a:lnTo>
                <a:lnTo>
                  <a:pt x="57912" y="260604"/>
                </a:lnTo>
                <a:lnTo>
                  <a:pt x="56388" y="262128"/>
                </a:lnTo>
                <a:close/>
              </a:path>
              <a:path w="360044" h="287020">
                <a:moveTo>
                  <a:pt x="59436" y="262128"/>
                </a:moveTo>
                <a:lnTo>
                  <a:pt x="56388" y="262128"/>
                </a:lnTo>
                <a:lnTo>
                  <a:pt x="57912" y="260604"/>
                </a:lnTo>
                <a:lnTo>
                  <a:pt x="59436" y="262128"/>
                </a:lnTo>
                <a:close/>
              </a:path>
              <a:path w="360044" h="287020">
                <a:moveTo>
                  <a:pt x="60960" y="263652"/>
                </a:moveTo>
                <a:lnTo>
                  <a:pt x="57912" y="260604"/>
                </a:lnTo>
                <a:lnTo>
                  <a:pt x="59944" y="261620"/>
                </a:lnTo>
                <a:lnTo>
                  <a:pt x="60960" y="263652"/>
                </a:lnTo>
                <a:close/>
              </a:path>
              <a:path w="360044" h="287020">
                <a:moveTo>
                  <a:pt x="56388" y="262128"/>
                </a:moveTo>
                <a:lnTo>
                  <a:pt x="54864" y="262128"/>
                </a:lnTo>
                <a:lnTo>
                  <a:pt x="56388" y="261366"/>
                </a:lnTo>
                <a:lnTo>
                  <a:pt x="56388" y="262128"/>
                </a:lnTo>
                <a:close/>
              </a:path>
              <a:path w="360044" h="287020">
                <a:moveTo>
                  <a:pt x="64008" y="286512"/>
                </a:moveTo>
                <a:lnTo>
                  <a:pt x="54864" y="286512"/>
                </a:lnTo>
                <a:lnTo>
                  <a:pt x="51816" y="284988"/>
                </a:lnTo>
                <a:lnTo>
                  <a:pt x="48768" y="284988"/>
                </a:lnTo>
                <a:lnTo>
                  <a:pt x="47244" y="283464"/>
                </a:lnTo>
                <a:lnTo>
                  <a:pt x="44196" y="281940"/>
                </a:lnTo>
                <a:lnTo>
                  <a:pt x="44196" y="280416"/>
                </a:lnTo>
                <a:lnTo>
                  <a:pt x="41148" y="278892"/>
                </a:lnTo>
                <a:lnTo>
                  <a:pt x="41148" y="277368"/>
                </a:lnTo>
                <a:lnTo>
                  <a:pt x="38100" y="274320"/>
                </a:lnTo>
                <a:lnTo>
                  <a:pt x="36576" y="271272"/>
                </a:lnTo>
                <a:lnTo>
                  <a:pt x="35052" y="271272"/>
                </a:lnTo>
                <a:lnTo>
                  <a:pt x="33528" y="268224"/>
                </a:lnTo>
                <a:lnTo>
                  <a:pt x="33528" y="266700"/>
                </a:lnTo>
                <a:lnTo>
                  <a:pt x="32004" y="263652"/>
                </a:lnTo>
                <a:lnTo>
                  <a:pt x="60960" y="263652"/>
                </a:lnTo>
                <a:lnTo>
                  <a:pt x="59944" y="261620"/>
                </a:lnTo>
                <a:lnTo>
                  <a:pt x="60960" y="262128"/>
                </a:lnTo>
                <a:lnTo>
                  <a:pt x="89916" y="262128"/>
                </a:lnTo>
                <a:lnTo>
                  <a:pt x="86487" y="266700"/>
                </a:lnTo>
                <a:lnTo>
                  <a:pt x="85344" y="266700"/>
                </a:lnTo>
                <a:lnTo>
                  <a:pt x="82296" y="271272"/>
                </a:lnTo>
                <a:lnTo>
                  <a:pt x="82296" y="272796"/>
                </a:lnTo>
                <a:lnTo>
                  <a:pt x="77724" y="275844"/>
                </a:lnTo>
                <a:lnTo>
                  <a:pt x="79248" y="275844"/>
                </a:lnTo>
                <a:lnTo>
                  <a:pt x="73152" y="281940"/>
                </a:lnTo>
                <a:lnTo>
                  <a:pt x="64008" y="286512"/>
                </a:lnTo>
                <a:close/>
              </a:path>
              <a:path w="360044" h="287020">
                <a:moveTo>
                  <a:pt x="85344" y="268224"/>
                </a:moveTo>
                <a:lnTo>
                  <a:pt x="85344" y="266700"/>
                </a:lnTo>
                <a:lnTo>
                  <a:pt x="86487" y="266700"/>
                </a:lnTo>
                <a:lnTo>
                  <a:pt x="85344" y="2682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5"/>
          <p:cNvSpPr/>
          <p:nvPr/>
        </p:nvSpPr>
        <p:spPr>
          <a:xfrm>
            <a:off x="6986016" y="6283451"/>
            <a:ext cx="384175" cy="303530"/>
          </a:xfrm>
          <a:custGeom>
            <a:avLst/>
            <a:gdLst/>
            <a:ahLst/>
            <a:cxnLst/>
            <a:rect l="l" t="t" r="r" b="b"/>
            <a:pathLst>
              <a:path w="384175" h="303529">
                <a:moveTo>
                  <a:pt x="150114" y="257556"/>
                </a:moveTo>
                <a:lnTo>
                  <a:pt x="109728" y="257556"/>
                </a:lnTo>
                <a:lnTo>
                  <a:pt x="117348" y="249936"/>
                </a:lnTo>
                <a:lnTo>
                  <a:pt x="124968" y="240792"/>
                </a:lnTo>
                <a:lnTo>
                  <a:pt x="135636" y="228600"/>
                </a:lnTo>
                <a:lnTo>
                  <a:pt x="146304" y="214884"/>
                </a:lnTo>
                <a:lnTo>
                  <a:pt x="173736" y="184404"/>
                </a:lnTo>
                <a:lnTo>
                  <a:pt x="188976" y="169164"/>
                </a:lnTo>
                <a:lnTo>
                  <a:pt x="205740" y="153924"/>
                </a:lnTo>
                <a:lnTo>
                  <a:pt x="207264" y="152400"/>
                </a:lnTo>
                <a:lnTo>
                  <a:pt x="224028" y="138684"/>
                </a:lnTo>
                <a:lnTo>
                  <a:pt x="225552" y="138684"/>
                </a:lnTo>
                <a:lnTo>
                  <a:pt x="259079" y="111252"/>
                </a:lnTo>
                <a:lnTo>
                  <a:pt x="274320" y="97536"/>
                </a:lnTo>
                <a:lnTo>
                  <a:pt x="300228" y="71628"/>
                </a:lnTo>
                <a:lnTo>
                  <a:pt x="312420" y="60960"/>
                </a:lnTo>
                <a:lnTo>
                  <a:pt x="323088" y="50292"/>
                </a:lnTo>
                <a:lnTo>
                  <a:pt x="332232" y="39624"/>
                </a:lnTo>
                <a:lnTo>
                  <a:pt x="342900" y="27432"/>
                </a:lnTo>
                <a:lnTo>
                  <a:pt x="352044" y="16764"/>
                </a:lnTo>
                <a:lnTo>
                  <a:pt x="353568" y="15240"/>
                </a:lnTo>
                <a:lnTo>
                  <a:pt x="362711" y="4572"/>
                </a:lnTo>
                <a:lnTo>
                  <a:pt x="367284" y="0"/>
                </a:lnTo>
                <a:lnTo>
                  <a:pt x="374904" y="0"/>
                </a:lnTo>
                <a:lnTo>
                  <a:pt x="379476" y="4572"/>
                </a:lnTo>
                <a:lnTo>
                  <a:pt x="384048" y="7620"/>
                </a:lnTo>
                <a:lnTo>
                  <a:pt x="384048" y="15240"/>
                </a:lnTo>
                <a:lnTo>
                  <a:pt x="381000" y="19812"/>
                </a:lnTo>
                <a:lnTo>
                  <a:pt x="371856" y="32004"/>
                </a:lnTo>
                <a:lnTo>
                  <a:pt x="364235" y="44196"/>
                </a:lnTo>
                <a:lnTo>
                  <a:pt x="362711" y="44196"/>
                </a:lnTo>
                <a:lnTo>
                  <a:pt x="344424" y="68580"/>
                </a:lnTo>
                <a:lnTo>
                  <a:pt x="342900" y="68580"/>
                </a:lnTo>
                <a:lnTo>
                  <a:pt x="321564" y="92964"/>
                </a:lnTo>
                <a:lnTo>
                  <a:pt x="307848" y="105156"/>
                </a:lnTo>
                <a:lnTo>
                  <a:pt x="294132" y="118872"/>
                </a:lnTo>
                <a:lnTo>
                  <a:pt x="278891" y="132588"/>
                </a:lnTo>
                <a:lnTo>
                  <a:pt x="277367" y="134112"/>
                </a:lnTo>
                <a:lnTo>
                  <a:pt x="243840" y="161544"/>
                </a:lnTo>
                <a:lnTo>
                  <a:pt x="227380" y="175260"/>
                </a:lnTo>
                <a:lnTo>
                  <a:pt x="225552" y="175260"/>
                </a:lnTo>
                <a:lnTo>
                  <a:pt x="208788" y="190500"/>
                </a:lnTo>
                <a:lnTo>
                  <a:pt x="210312" y="190500"/>
                </a:lnTo>
                <a:lnTo>
                  <a:pt x="196596" y="204216"/>
                </a:lnTo>
                <a:lnTo>
                  <a:pt x="195072" y="204216"/>
                </a:lnTo>
                <a:lnTo>
                  <a:pt x="181355" y="219456"/>
                </a:lnTo>
                <a:lnTo>
                  <a:pt x="169164" y="234696"/>
                </a:lnTo>
                <a:lnTo>
                  <a:pt x="156972" y="248412"/>
                </a:lnTo>
                <a:lnTo>
                  <a:pt x="150114" y="257556"/>
                </a:lnTo>
                <a:close/>
              </a:path>
              <a:path w="384175" h="303529">
                <a:moveTo>
                  <a:pt x="225552" y="176784"/>
                </a:moveTo>
                <a:lnTo>
                  <a:pt x="225552" y="175260"/>
                </a:lnTo>
                <a:lnTo>
                  <a:pt x="227380" y="175260"/>
                </a:lnTo>
                <a:lnTo>
                  <a:pt x="225552" y="176784"/>
                </a:lnTo>
                <a:close/>
              </a:path>
              <a:path w="384175" h="303529">
                <a:moveTo>
                  <a:pt x="195072" y="205740"/>
                </a:moveTo>
                <a:lnTo>
                  <a:pt x="195072" y="204216"/>
                </a:lnTo>
                <a:lnTo>
                  <a:pt x="196596" y="204216"/>
                </a:lnTo>
                <a:lnTo>
                  <a:pt x="195072" y="205740"/>
                </a:lnTo>
                <a:close/>
              </a:path>
              <a:path w="384175" h="303529">
                <a:moveTo>
                  <a:pt x="21553" y="254072"/>
                </a:moveTo>
                <a:lnTo>
                  <a:pt x="21336" y="254000"/>
                </a:lnTo>
                <a:lnTo>
                  <a:pt x="22860" y="252984"/>
                </a:lnTo>
                <a:lnTo>
                  <a:pt x="24384" y="246888"/>
                </a:lnTo>
                <a:lnTo>
                  <a:pt x="21336" y="242316"/>
                </a:lnTo>
                <a:lnTo>
                  <a:pt x="18288" y="236220"/>
                </a:lnTo>
                <a:lnTo>
                  <a:pt x="15240" y="234696"/>
                </a:lnTo>
                <a:lnTo>
                  <a:pt x="13716" y="234696"/>
                </a:lnTo>
                <a:lnTo>
                  <a:pt x="15240" y="233172"/>
                </a:lnTo>
                <a:lnTo>
                  <a:pt x="18288" y="231648"/>
                </a:lnTo>
                <a:lnTo>
                  <a:pt x="28956" y="231648"/>
                </a:lnTo>
                <a:lnTo>
                  <a:pt x="30480" y="233172"/>
                </a:lnTo>
                <a:lnTo>
                  <a:pt x="33528" y="233172"/>
                </a:lnTo>
                <a:lnTo>
                  <a:pt x="33528" y="234696"/>
                </a:lnTo>
                <a:lnTo>
                  <a:pt x="15240" y="234696"/>
                </a:lnTo>
                <a:lnTo>
                  <a:pt x="10668" y="236220"/>
                </a:lnTo>
                <a:lnTo>
                  <a:pt x="38100" y="236220"/>
                </a:lnTo>
                <a:lnTo>
                  <a:pt x="42672" y="240792"/>
                </a:lnTo>
                <a:lnTo>
                  <a:pt x="44196" y="240792"/>
                </a:lnTo>
                <a:lnTo>
                  <a:pt x="45720" y="242316"/>
                </a:lnTo>
                <a:lnTo>
                  <a:pt x="47244" y="245364"/>
                </a:lnTo>
                <a:lnTo>
                  <a:pt x="48768" y="245364"/>
                </a:lnTo>
                <a:lnTo>
                  <a:pt x="50292" y="246888"/>
                </a:lnTo>
                <a:lnTo>
                  <a:pt x="51816" y="246888"/>
                </a:lnTo>
                <a:lnTo>
                  <a:pt x="53340" y="249936"/>
                </a:lnTo>
                <a:lnTo>
                  <a:pt x="54864" y="251460"/>
                </a:lnTo>
                <a:lnTo>
                  <a:pt x="56388" y="251460"/>
                </a:lnTo>
                <a:lnTo>
                  <a:pt x="57912" y="252984"/>
                </a:lnTo>
                <a:lnTo>
                  <a:pt x="25908" y="252984"/>
                </a:lnTo>
                <a:lnTo>
                  <a:pt x="21553" y="254072"/>
                </a:lnTo>
                <a:close/>
              </a:path>
              <a:path w="384175" h="303529">
                <a:moveTo>
                  <a:pt x="3048" y="242316"/>
                </a:moveTo>
                <a:lnTo>
                  <a:pt x="6096" y="236220"/>
                </a:lnTo>
                <a:lnTo>
                  <a:pt x="9144" y="234696"/>
                </a:lnTo>
                <a:lnTo>
                  <a:pt x="12192" y="234696"/>
                </a:lnTo>
                <a:lnTo>
                  <a:pt x="9144" y="236220"/>
                </a:lnTo>
                <a:lnTo>
                  <a:pt x="7620" y="236220"/>
                </a:lnTo>
                <a:lnTo>
                  <a:pt x="6096" y="239268"/>
                </a:lnTo>
                <a:lnTo>
                  <a:pt x="3048" y="242316"/>
                </a:lnTo>
                <a:close/>
              </a:path>
              <a:path w="384175" h="303529">
                <a:moveTo>
                  <a:pt x="10668" y="236220"/>
                </a:moveTo>
                <a:lnTo>
                  <a:pt x="9144" y="236220"/>
                </a:lnTo>
                <a:lnTo>
                  <a:pt x="12192" y="234696"/>
                </a:lnTo>
                <a:lnTo>
                  <a:pt x="13716" y="234696"/>
                </a:lnTo>
                <a:lnTo>
                  <a:pt x="10668" y="236220"/>
                </a:lnTo>
                <a:close/>
              </a:path>
              <a:path w="384175" h="303529">
                <a:moveTo>
                  <a:pt x="13716" y="259080"/>
                </a:moveTo>
                <a:lnTo>
                  <a:pt x="9144" y="259080"/>
                </a:lnTo>
                <a:lnTo>
                  <a:pt x="6096" y="256032"/>
                </a:lnTo>
                <a:lnTo>
                  <a:pt x="5181" y="255422"/>
                </a:lnTo>
                <a:lnTo>
                  <a:pt x="4572" y="254508"/>
                </a:lnTo>
                <a:lnTo>
                  <a:pt x="1524" y="251460"/>
                </a:lnTo>
                <a:lnTo>
                  <a:pt x="277" y="246472"/>
                </a:lnTo>
                <a:lnTo>
                  <a:pt x="3048" y="242316"/>
                </a:lnTo>
                <a:lnTo>
                  <a:pt x="6096" y="239268"/>
                </a:lnTo>
                <a:lnTo>
                  <a:pt x="7620" y="236220"/>
                </a:lnTo>
                <a:lnTo>
                  <a:pt x="10668" y="236220"/>
                </a:lnTo>
                <a:lnTo>
                  <a:pt x="15240" y="234696"/>
                </a:lnTo>
                <a:lnTo>
                  <a:pt x="18288" y="236220"/>
                </a:lnTo>
                <a:lnTo>
                  <a:pt x="21336" y="242316"/>
                </a:lnTo>
                <a:lnTo>
                  <a:pt x="24384" y="246888"/>
                </a:lnTo>
                <a:lnTo>
                  <a:pt x="22860" y="252984"/>
                </a:lnTo>
                <a:lnTo>
                  <a:pt x="18288" y="252984"/>
                </a:lnTo>
                <a:lnTo>
                  <a:pt x="20828" y="254254"/>
                </a:lnTo>
                <a:lnTo>
                  <a:pt x="19812" y="254508"/>
                </a:lnTo>
                <a:lnTo>
                  <a:pt x="20574" y="254508"/>
                </a:lnTo>
                <a:lnTo>
                  <a:pt x="20116" y="254812"/>
                </a:lnTo>
                <a:lnTo>
                  <a:pt x="15240" y="256032"/>
                </a:lnTo>
                <a:lnTo>
                  <a:pt x="18288" y="256032"/>
                </a:lnTo>
                <a:lnTo>
                  <a:pt x="13716" y="259080"/>
                </a:lnTo>
                <a:close/>
              </a:path>
              <a:path w="384175" h="303529">
                <a:moveTo>
                  <a:pt x="44196" y="240792"/>
                </a:moveTo>
                <a:lnTo>
                  <a:pt x="42672" y="240792"/>
                </a:lnTo>
                <a:lnTo>
                  <a:pt x="42672" y="239268"/>
                </a:lnTo>
                <a:lnTo>
                  <a:pt x="44196" y="240792"/>
                </a:lnTo>
                <a:close/>
              </a:path>
              <a:path w="384175" h="303529">
                <a:moveTo>
                  <a:pt x="277" y="246472"/>
                </a:moveTo>
                <a:lnTo>
                  <a:pt x="0" y="245364"/>
                </a:lnTo>
                <a:lnTo>
                  <a:pt x="3048" y="242316"/>
                </a:lnTo>
                <a:lnTo>
                  <a:pt x="277" y="246472"/>
                </a:lnTo>
                <a:close/>
              </a:path>
              <a:path w="384175" h="303529">
                <a:moveTo>
                  <a:pt x="48768" y="245364"/>
                </a:moveTo>
                <a:lnTo>
                  <a:pt x="47244" y="245364"/>
                </a:lnTo>
                <a:lnTo>
                  <a:pt x="47244" y="243840"/>
                </a:lnTo>
                <a:lnTo>
                  <a:pt x="48768" y="245364"/>
                </a:lnTo>
                <a:close/>
              </a:path>
              <a:path w="384175" h="303529">
                <a:moveTo>
                  <a:pt x="5181" y="255422"/>
                </a:moveTo>
                <a:lnTo>
                  <a:pt x="1524" y="252984"/>
                </a:lnTo>
                <a:lnTo>
                  <a:pt x="0" y="246888"/>
                </a:lnTo>
                <a:lnTo>
                  <a:pt x="277" y="246472"/>
                </a:lnTo>
                <a:lnTo>
                  <a:pt x="1524" y="251460"/>
                </a:lnTo>
                <a:lnTo>
                  <a:pt x="4572" y="254508"/>
                </a:lnTo>
                <a:lnTo>
                  <a:pt x="5181" y="255422"/>
                </a:lnTo>
                <a:close/>
              </a:path>
              <a:path w="384175" h="303529">
                <a:moveTo>
                  <a:pt x="20828" y="254254"/>
                </a:moveTo>
                <a:lnTo>
                  <a:pt x="18288" y="252984"/>
                </a:lnTo>
                <a:lnTo>
                  <a:pt x="21336" y="254000"/>
                </a:lnTo>
                <a:lnTo>
                  <a:pt x="21031" y="254203"/>
                </a:lnTo>
                <a:lnTo>
                  <a:pt x="20828" y="254254"/>
                </a:lnTo>
                <a:close/>
              </a:path>
              <a:path w="384175" h="303529">
                <a:moveTo>
                  <a:pt x="21336" y="254000"/>
                </a:moveTo>
                <a:lnTo>
                  <a:pt x="18288" y="252984"/>
                </a:lnTo>
                <a:lnTo>
                  <a:pt x="22860" y="252984"/>
                </a:lnTo>
                <a:lnTo>
                  <a:pt x="21336" y="254000"/>
                </a:lnTo>
                <a:close/>
              </a:path>
              <a:path w="384175" h="303529">
                <a:moveTo>
                  <a:pt x="22860" y="254508"/>
                </a:moveTo>
                <a:lnTo>
                  <a:pt x="21553" y="254072"/>
                </a:lnTo>
                <a:lnTo>
                  <a:pt x="25908" y="252984"/>
                </a:lnTo>
                <a:lnTo>
                  <a:pt x="22860" y="254508"/>
                </a:lnTo>
                <a:close/>
              </a:path>
              <a:path w="384175" h="303529">
                <a:moveTo>
                  <a:pt x="60960" y="257556"/>
                </a:moveTo>
                <a:lnTo>
                  <a:pt x="25908" y="257556"/>
                </a:lnTo>
                <a:lnTo>
                  <a:pt x="22860" y="254508"/>
                </a:lnTo>
                <a:lnTo>
                  <a:pt x="25908" y="252984"/>
                </a:lnTo>
                <a:lnTo>
                  <a:pt x="57912" y="252984"/>
                </a:lnTo>
                <a:lnTo>
                  <a:pt x="59436" y="254508"/>
                </a:lnTo>
                <a:lnTo>
                  <a:pt x="60198" y="256032"/>
                </a:lnTo>
                <a:lnTo>
                  <a:pt x="59436" y="256032"/>
                </a:lnTo>
                <a:lnTo>
                  <a:pt x="60960" y="257556"/>
                </a:lnTo>
                <a:close/>
              </a:path>
              <a:path w="384175" h="303529">
                <a:moveTo>
                  <a:pt x="21031" y="254203"/>
                </a:moveTo>
                <a:lnTo>
                  <a:pt x="21336" y="254000"/>
                </a:lnTo>
                <a:lnTo>
                  <a:pt x="21553" y="254072"/>
                </a:lnTo>
                <a:lnTo>
                  <a:pt x="21031" y="254203"/>
                </a:lnTo>
                <a:close/>
              </a:path>
              <a:path w="384175" h="303529">
                <a:moveTo>
                  <a:pt x="21844" y="255016"/>
                </a:moveTo>
                <a:lnTo>
                  <a:pt x="21336" y="254508"/>
                </a:lnTo>
                <a:lnTo>
                  <a:pt x="20900" y="254290"/>
                </a:lnTo>
                <a:lnTo>
                  <a:pt x="21031" y="254203"/>
                </a:lnTo>
                <a:lnTo>
                  <a:pt x="21553" y="254072"/>
                </a:lnTo>
                <a:lnTo>
                  <a:pt x="22860" y="254508"/>
                </a:lnTo>
                <a:lnTo>
                  <a:pt x="21844" y="255016"/>
                </a:lnTo>
                <a:close/>
              </a:path>
              <a:path w="384175" h="303529">
                <a:moveTo>
                  <a:pt x="20900" y="254290"/>
                </a:moveTo>
                <a:lnTo>
                  <a:pt x="21031" y="254203"/>
                </a:lnTo>
                <a:lnTo>
                  <a:pt x="20900" y="254290"/>
                </a:lnTo>
                <a:close/>
              </a:path>
              <a:path w="384175" h="303529">
                <a:moveTo>
                  <a:pt x="20574" y="254508"/>
                </a:moveTo>
                <a:lnTo>
                  <a:pt x="19812" y="254508"/>
                </a:lnTo>
                <a:lnTo>
                  <a:pt x="20828" y="254254"/>
                </a:lnTo>
                <a:lnTo>
                  <a:pt x="20574" y="254508"/>
                </a:lnTo>
                <a:close/>
              </a:path>
              <a:path w="384175" h="303529">
                <a:moveTo>
                  <a:pt x="20116" y="254812"/>
                </a:moveTo>
                <a:lnTo>
                  <a:pt x="20900" y="254290"/>
                </a:lnTo>
                <a:lnTo>
                  <a:pt x="21336" y="254508"/>
                </a:lnTo>
                <a:lnTo>
                  <a:pt x="20116" y="254812"/>
                </a:lnTo>
                <a:close/>
              </a:path>
              <a:path w="384175" h="303529">
                <a:moveTo>
                  <a:pt x="18288" y="256032"/>
                </a:moveTo>
                <a:lnTo>
                  <a:pt x="20116" y="254812"/>
                </a:lnTo>
                <a:lnTo>
                  <a:pt x="21336" y="254508"/>
                </a:lnTo>
                <a:lnTo>
                  <a:pt x="18288" y="256032"/>
                </a:lnTo>
                <a:close/>
              </a:path>
              <a:path w="384175" h="303529">
                <a:moveTo>
                  <a:pt x="19812" y="256032"/>
                </a:moveTo>
                <a:lnTo>
                  <a:pt x="18288" y="256032"/>
                </a:lnTo>
                <a:lnTo>
                  <a:pt x="21336" y="254508"/>
                </a:lnTo>
                <a:lnTo>
                  <a:pt x="21844" y="255016"/>
                </a:lnTo>
                <a:lnTo>
                  <a:pt x="19812" y="256032"/>
                </a:lnTo>
                <a:close/>
              </a:path>
              <a:path w="384175" h="303529">
                <a:moveTo>
                  <a:pt x="23876" y="256540"/>
                </a:moveTo>
                <a:lnTo>
                  <a:pt x="22860" y="256032"/>
                </a:lnTo>
                <a:lnTo>
                  <a:pt x="21844" y="255016"/>
                </a:lnTo>
                <a:lnTo>
                  <a:pt x="22860" y="254508"/>
                </a:lnTo>
                <a:lnTo>
                  <a:pt x="23876" y="256540"/>
                </a:lnTo>
                <a:close/>
              </a:path>
              <a:path w="384175" h="303529">
                <a:moveTo>
                  <a:pt x="25908" y="257556"/>
                </a:moveTo>
                <a:lnTo>
                  <a:pt x="23876" y="256540"/>
                </a:lnTo>
                <a:lnTo>
                  <a:pt x="22860" y="254508"/>
                </a:lnTo>
                <a:lnTo>
                  <a:pt x="25908" y="257556"/>
                </a:lnTo>
                <a:close/>
              </a:path>
              <a:path w="384175" h="303529">
                <a:moveTo>
                  <a:pt x="18288" y="256032"/>
                </a:moveTo>
                <a:lnTo>
                  <a:pt x="15240" y="256032"/>
                </a:lnTo>
                <a:lnTo>
                  <a:pt x="20116" y="254812"/>
                </a:lnTo>
                <a:lnTo>
                  <a:pt x="18288" y="256032"/>
                </a:lnTo>
                <a:close/>
              </a:path>
              <a:path w="384175" h="303529">
                <a:moveTo>
                  <a:pt x="9144" y="259080"/>
                </a:moveTo>
                <a:lnTo>
                  <a:pt x="7620" y="259080"/>
                </a:lnTo>
                <a:lnTo>
                  <a:pt x="5181" y="255422"/>
                </a:lnTo>
                <a:lnTo>
                  <a:pt x="6096" y="256032"/>
                </a:lnTo>
                <a:lnTo>
                  <a:pt x="9144" y="259080"/>
                </a:lnTo>
                <a:close/>
              </a:path>
              <a:path w="384175" h="303529">
                <a:moveTo>
                  <a:pt x="15240" y="259080"/>
                </a:moveTo>
                <a:lnTo>
                  <a:pt x="13716" y="259080"/>
                </a:lnTo>
                <a:lnTo>
                  <a:pt x="18288" y="256032"/>
                </a:lnTo>
                <a:lnTo>
                  <a:pt x="15240" y="259080"/>
                </a:lnTo>
                <a:close/>
              </a:path>
              <a:path w="384175" h="303529">
                <a:moveTo>
                  <a:pt x="60960" y="257556"/>
                </a:moveTo>
                <a:lnTo>
                  <a:pt x="59436" y="256032"/>
                </a:lnTo>
                <a:lnTo>
                  <a:pt x="60198" y="256032"/>
                </a:lnTo>
                <a:lnTo>
                  <a:pt x="60960" y="257556"/>
                </a:lnTo>
                <a:close/>
              </a:path>
              <a:path w="384175" h="303529">
                <a:moveTo>
                  <a:pt x="131064" y="277368"/>
                </a:moveTo>
                <a:lnTo>
                  <a:pt x="86868" y="277368"/>
                </a:lnTo>
                <a:lnTo>
                  <a:pt x="84963" y="275463"/>
                </a:lnTo>
                <a:lnTo>
                  <a:pt x="88392" y="274320"/>
                </a:lnTo>
                <a:lnTo>
                  <a:pt x="86868" y="274320"/>
                </a:lnTo>
                <a:lnTo>
                  <a:pt x="91440" y="272796"/>
                </a:lnTo>
                <a:lnTo>
                  <a:pt x="96012" y="269748"/>
                </a:lnTo>
                <a:lnTo>
                  <a:pt x="99060" y="268224"/>
                </a:lnTo>
                <a:lnTo>
                  <a:pt x="97536" y="268224"/>
                </a:lnTo>
                <a:lnTo>
                  <a:pt x="103632" y="263652"/>
                </a:lnTo>
                <a:lnTo>
                  <a:pt x="103632" y="262128"/>
                </a:lnTo>
                <a:lnTo>
                  <a:pt x="109728" y="256032"/>
                </a:lnTo>
                <a:lnTo>
                  <a:pt x="109728" y="257556"/>
                </a:lnTo>
                <a:lnTo>
                  <a:pt x="150114" y="257556"/>
                </a:lnTo>
                <a:lnTo>
                  <a:pt x="147828" y="260604"/>
                </a:lnTo>
                <a:lnTo>
                  <a:pt x="146304" y="260604"/>
                </a:lnTo>
                <a:lnTo>
                  <a:pt x="138684" y="269748"/>
                </a:lnTo>
                <a:lnTo>
                  <a:pt x="137160" y="269748"/>
                </a:lnTo>
                <a:lnTo>
                  <a:pt x="131064" y="277368"/>
                </a:lnTo>
                <a:close/>
              </a:path>
              <a:path w="384175" h="303529">
                <a:moveTo>
                  <a:pt x="56388" y="288036"/>
                </a:moveTo>
                <a:lnTo>
                  <a:pt x="53340" y="284988"/>
                </a:lnTo>
                <a:lnTo>
                  <a:pt x="51816" y="284988"/>
                </a:lnTo>
                <a:lnTo>
                  <a:pt x="50292" y="281940"/>
                </a:lnTo>
                <a:lnTo>
                  <a:pt x="47244" y="278892"/>
                </a:lnTo>
                <a:lnTo>
                  <a:pt x="44196" y="277368"/>
                </a:lnTo>
                <a:lnTo>
                  <a:pt x="42672" y="275844"/>
                </a:lnTo>
                <a:lnTo>
                  <a:pt x="39624" y="274320"/>
                </a:lnTo>
                <a:lnTo>
                  <a:pt x="36576" y="271272"/>
                </a:lnTo>
                <a:lnTo>
                  <a:pt x="36576" y="269748"/>
                </a:lnTo>
                <a:lnTo>
                  <a:pt x="35052" y="268224"/>
                </a:lnTo>
                <a:lnTo>
                  <a:pt x="32004" y="266700"/>
                </a:lnTo>
                <a:lnTo>
                  <a:pt x="33528" y="266700"/>
                </a:lnTo>
                <a:lnTo>
                  <a:pt x="30480" y="263652"/>
                </a:lnTo>
                <a:lnTo>
                  <a:pt x="28956" y="263652"/>
                </a:lnTo>
                <a:lnTo>
                  <a:pt x="27432" y="260604"/>
                </a:lnTo>
                <a:lnTo>
                  <a:pt x="24384" y="257556"/>
                </a:lnTo>
                <a:lnTo>
                  <a:pt x="23876" y="256540"/>
                </a:lnTo>
                <a:lnTo>
                  <a:pt x="25908" y="257556"/>
                </a:lnTo>
                <a:lnTo>
                  <a:pt x="60960" y="257556"/>
                </a:lnTo>
                <a:lnTo>
                  <a:pt x="64008" y="259080"/>
                </a:lnTo>
                <a:lnTo>
                  <a:pt x="65532" y="260604"/>
                </a:lnTo>
                <a:lnTo>
                  <a:pt x="68580" y="262128"/>
                </a:lnTo>
                <a:lnTo>
                  <a:pt x="68580" y="263652"/>
                </a:lnTo>
                <a:lnTo>
                  <a:pt x="71628" y="265176"/>
                </a:lnTo>
                <a:lnTo>
                  <a:pt x="73152" y="266700"/>
                </a:lnTo>
                <a:lnTo>
                  <a:pt x="76200" y="268224"/>
                </a:lnTo>
                <a:lnTo>
                  <a:pt x="74676" y="268224"/>
                </a:lnTo>
                <a:lnTo>
                  <a:pt x="77724" y="269748"/>
                </a:lnTo>
                <a:lnTo>
                  <a:pt x="82296" y="274320"/>
                </a:lnTo>
                <a:lnTo>
                  <a:pt x="84328" y="275674"/>
                </a:lnTo>
                <a:lnTo>
                  <a:pt x="83820" y="275844"/>
                </a:lnTo>
                <a:lnTo>
                  <a:pt x="84582" y="275844"/>
                </a:lnTo>
                <a:lnTo>
                  <a:pt x="86868" y="277368"/>
                </a:lnTo>
                <a:lnTo>
                  <a:pt x="131064" y="277368"/>
                </a:lnTo>
                <a:lnTo>
                  <a:pt x="124968" y="283464"/>
                </a:lnTo>
                <a:lnTo>
                  <a:pt x="123444" y="283464"/>
                </a:lnTo>
                <a:lnTo>
                  <a:pt x="120396" y="286512"/>
                </a:lnTo>
                <a:lnTo>
                  <a:pt x="56388" y="286512"/>
                </a:lnTo>
                <a:lnTo>
                  <a:pt x="56388" y="288036"/>
                </a:lnTo>
                <a:close/>
              </a:path>
              <a:path w="384175" h="303529">
                <a:moveTo>
                  <a:pt x="84328" y="275674"/>
                </a:moveTo>
                <a:lnTo>
                  <a:pt x="82296" y="274320"/>
                </a:lnTo>
                <a:lnTo>
                  <a:pt x="84734" y="275539"/>
                </a:lnTo>
                <a:lnTo>
                  <a:pt x="84328" y="275674"/>
                </a:lnTo>
                <a:close/>
              </a:path>
              <a:path w="384175" h="303529">
                <a:moveTo>
                  <a:pt x="84734" y="275539"/>
                </a:moveTo>
                <a:lnTo>
                  <a:pt x="82296" y="274320"/>
                </a:lnTo>
                <a:lnTo>
                  <a:pt x="83820" y="274320"/>
                </a:lnTo>
                <a:lnTo>
                  <a:pt x="84963" y="275463"/>
                </a:lnTo>
                <a:lnTo>
                  <a:pt x="84734" y="275539"/>
                </a:lnTo>
                <a:close/>
              </a:path>
              <a:path w="384175" h="303529">
                <a:moveTo>
                  <a:pt x="85344" y="275844"/>
                </a:moveTo>
                <a:lnTo>
                  <a:pt x="84734" y="275539"/>
                </a:lnTo>
                <a:lnTo>
                  <a:pt x="84963" y="275463"/>
                </a:lnTo>
                <a:lnTo>
                  <a:pt x="85344" y="275844"/>
                </a:lnTo>
                <a:close/>
              </a:path>
              <a:path w="384175" h="303529">
                <a:moveTo>
                  <a:pt x="86868" y="277368"/>
                </a:moveTo>
                <a:lnTo>
                  <a:pt x="84328" y="275674"/>
                </a:lnTo>
                <a:lnTo>
                  <a:pt x="84734" y="275539"/>
                </a:lnTo>
                <a:lnTo>
                  <a:pt x="85344" y="275844"/>
                </a:lnTo>
                <a:lnTo>
                  <a:pt x="86868" y="277368"/>
                </a:lnTo>
                <a:close/>
              </a:path>
              <a:path w="384175" h="303529">
                <a:moveTo>
                  <a:pt x="84582" y="275844"/>
                </a:moveTo>
                <a:lnTo>
                  <a:pt x="83820" y="275844"/>
                </a:lnTo>
                <a:lnTo>
                  <a:pt x="84328" y="275674"/>
                </a:lnTo>
                <a:lnTo>
                  <a:pt x="84582" y="275844"/>
                </a:lnTo>
                <a:close/>
              </a:path>
              <a:path w="384175" h="303529">
                <a:moveTo>
                  <a:pt x="50292" y="283464"/>
                </a:moveTo>
                <a:lnTo>
                  <a:pt x="48768" y="280416"/>
                </a:lnTo>
                <a:lnTo>
                  <a:pt x="50292" y="281940"/>
                </a:lnTo>
                <a:lnTo>
                  <a:pt x="50292" y="283464"/>
                </a:lnTo>
                <a:close/>
              </a:path>
              <a:path w="384175" h="303529">
                <a:moveTo>
                  <a:pt x="123444" y="284988"/>
                </a:moveTo>
                <a:lnTo>
                  <a:pt x="123444" y="283464"/>
                </a:lnTo>
                <a:lnTo>
                  <a:pt x="124968" y="283464"/>
                </a:lnTo>
                <a:lnTo>
                  <a:pt x="123444" y="284988"/>
                </a:lnTo>
                <a:close/>
              </a:path>
              <a:path w="384175" h="303529">
                <a:moveTo>
                  <a:pt x="108204" y="295656"/>
                </a:moveTo>
                <a:lnTo>
                  <a:pt x="67056" y="295656"/>
                </a:lnTo>
                <a:lnTo>
                  <a:pt x="64008" y="294132"/>
                </a:lnTo>
                <a:lnTo>
                  <a:pt x="59436" y="289560"/>
                </a:lnTo>
                <a:lnTo>
                  <a:pt x="57912" y="289560"/>
                </a:lnTo>
                <a:lnTo>
                  <a:pt x="56388" y="286512"/>
                </a:lnTo>
                <a:lnTo>
                  <a:pt x="120396" y="286512"/>
                </a:lnTo>
                <a:lnTo>
                  <a:pt x="115824" y="291084"/>
                </a:lnTo>
                <a:lnTo>
                  <a:pt x="111252" y="294132"/>
                </a:lnTo>
                <a:lnTo>
                  <a:pt x="108204" y="295656"/>
                </a:lnTo>
                <a:close/>
              </a:path>
              <a:path w="384175" h="303529">
                <a:moveTo>
                  <a:pt x="92964" y="303276"/>
                </a:moveTo>
                <a:lnTo>
                  <a:pt x="80772" y="303276"/>
                </a:lnTo>
                <a:lnTo>
                  <a:pt x="79248" y="301752"/>
                </a:lnTo>
                <a:lnTo>
                  <a:pt x="76200" y="301752"/>
                </a:lnTo>
                <a:lnTo>
                  <a:pt x="74676" y="300228"/>
                </a:lnTo>
                <a:lnTo>
                  <a:pt x="71628" y="298704"/>
                </a:lnTo>
                <a:lnTo>
                  <a:pt x="67056" y="297180"/>
                </a:lnTo>
                <a:lnTo>
                  <a:pt x="64008" y="294132"/>
                </a:lnTo>
                <a:lnTo>
                  <a:pt x="67056" y="295656"/>
                </a:lnTo>
                <a:lnTo>
                  <a:pt x="108204" y="295656"/>
                </a:lnTo>
                <a:lnTo>
                  <a:pt x="103632" y="298704"/>
                </a:lnTo>
                <a:lnTo>
                  <a:pt x="94488" y="301752"/>
                </a:lnTo>
                <a:lnTo>
                  <a:pt x="92964" y="3032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804416" y="4070603"/>
            <a:ext cx="382905" cy="76835"/>
          </a:xfrm>
          <a:custGeom>
            <a:avLst/>
            <a:gdLst/>
            <a:ahLst/>
            <a:cxnLst/>
            <a:rect l="l" t="t" r="r" b="b"/>
            <a:pathLst>
              <a:path w="382905" h="76835">
                <a:moveTo>
                  <a:pt x="382524" y="4584"/>
                </a:moveTo>
                <a:lnTo>
                  <a:pt x="381000" y="1536"/>
                </a:lnTo>
                <a:lnTo>
                  <a:pt x="379476" y="0"/>
                </a:lnTo>
                <a:lnTo>
                  <a:pt x="358127" y="0"/>
                </a:lnTo>
                <a:lnTo>
                  <a:pt x="344424" y="4584"/>
                </a:lnTo>
                <a:lnTo>
                  <a:pt x="345948" y="4584"/>
                </a:lnTo>
                <a:lnTo>
                  <a:pt x="336804" y="7632"/>
                </a:lnTo>
                <a:lnTo>
                  <a:pt x="326123" y="10680"/>
                </a:lnTo>
                <a:lnTo>
                  <a:pt x="316992" y="15252"/>
                </a:lnTo>
                <a:lnTo>
                  <a:pt x="307848" y="18300"/>
                </a:lnTo>
                <a:lnTo>
                  <a:pt x="300228" y="21348"/>
                </a:lnTo>
                <a:lnTo>
                  <a:pt x="298704" y="22872"/>
                </a:lnTo>
                <a:lnTo>
                  <a:pt x="291084" y="25908"/>
                </a:lnTo>
                <a:lnTo>
                  <a:pt x="292608" y="25908"/>
                </a:lnTo>
                <a:lnTo>
                  <a:pt x="283464" y="28968"/>
                </a:lnTo>
                <a:lnTo>
                  <a:pt x="284988" y="28968"/>
                </a:lnTo>
                <a:lnTo>
                  <a:pt x="277368" y="30492"/>
                </a:lnTo>
                <a:lnTo>
                  <a:pt x="275844" y="30492"/>
                </a:lnTo>
                <a:lnTo>
                  <a:pt x="260604" y="36588"/>
                </a:lnTo>
                <a:lnTo>
                  <a:pt x="252984" y="38100"/>
                </a:lnTo>
                <a:lnTo>
                  <a:pt x="245364" y="41160"/>
                </a:lnTo>
                <a:lnTo>
                  <a:pt x="233172" y="44208"/>
                </a:lnTo>
                <a:lnTo>
                  <a:pt x="231648" y="44208"/>
                </a:lnTo>
                <a:lnTo>
                  <a:pt x="225552" y="45732"/>
                </a:lnTo>
                <a:lnTo>
                  <a:pt x="216408" y="45732"/>
                </a:lnTo>
                <a:lnTo>
                  <a:pt x="208788" y="47256"/>
                </a:lnTo>
                <a:lnTo>
                  <a:pt x="204216" y="47256"/>
                </a:lnTo>
                <a:lnTo>
                  <a:pt x="196596" y="45732"/>
                </a:lnTo>
                <a:lnTo>
                  <a:pt x="172212" y="45732"/>
                </a:lnTo>
                <a:lnTo>
                  <a:pt x="164592" y="44208"/>
                </a:lnTo>
                <a:lnTo>
                  <a:pt x="158496" y="44208"/>
                </a:lnTo>
                <a:lnTo>
                  <a:pt x="152400" y="42684"/>
                </a:lnTo>
                <a:lnTo>
                  <a:pt x="144780" y="42684"/>
                </a:lnTo>
                <a:lnTo>
                  <a:pt x="140208" y="44208"/>
                </a:lnTo>
                <a:lnTo>
                  <a:pt x="135623" y="42684"/>
                </a:lnTo>
                <a:lnTo>
                  <a:pt x="129527" y="42684"/>
                </a:lnTo>
                <a:lnTo>
                  <a:pt x="123444" y="44208"/>
                </a:lnTo>
                <a:lnTo>
                  <a:pt x="121920" y="44208"/>
                </a:lnTo>
                <a:lnTo>
                  <a:pt x="117348" y="42684"/>
                </a:lnTo>
                <a:lnTo>
                  <a:pt x="112776" y="42684"/>
                </a:lnTo>
                <a:lnTo>
                  <a:pt x="108204" y="41160"/>
                </a:lnTo>
                <a:lnTo>
                  <a:pt x="105156" y="41160"/>
                </a:lnTo>
                <a:lnTo>
                  <a:pt x="100584" y="39636"/>
                </a:lnTo>
                <a:lnTo>
                  <a:pt x="99060" y="39636"/>
                </a:lnTo>
                <a:lnTo>
                  <a:pt x="94488" y="38100"/>
                </a:lnTo>
                <a:lnTo>
                  <a:pt x="71628" y="38100"/>
                </a:lnTo>
                <a:lnTo>
                  <a:pt x="67056" y="39636"/>
                </a:lnTo>
                <a:lnTo>
                  <a:pt x="62484" y="39636"/>
                </a:lnTo>
                <a:lnTo>
                  <a:pt x="53327" y="42684"/>
                </a:lnTo>
                <a:lnTo>
                  <a:pt x="48768" y="42684"/>
                </a:lnTo>
                <a:lnTo>
                  <a:pt x="47231" y="44208"/>
                </a:lnTo>
                <a:lnTo>
                  <a:pt x="44196" y="44208"/>
                </a:lnTo>
                <a:lnTo>
                  <a:pt x="41148" y="45732"/>
                </a:lnTo>
                <a:lnTo>
                  <a:pt x="28956" y="45732"/>
                </a:lnTo>
                <a:lnTo>
                  <a:pt x="27432" y="44970"/>
                </a:lnTo>
                <a:lnTo>
                  <a:pt x="27432" y="44208"/>
                </a:lnTo>
                <a:lnTo>
                  <a:pt x="27432" y="41160"/>
                </a:lnTo>
                <a:lnTo>
                  <a:pt x="22860" y="36588"/>
                </a:lnTo>
                <a:lnTo>
                  <a:pt x="19812" y="35064"/>
                </a:lnTo>
                <a:lnTo>
                  <a:pt x="18288" y="33540"/>
                </a:lnTo>
                <a:lnTo>
                  <a:pt x="15227" y="33540"/>
                </a:lnTo>
                <a:lnTo>
                  <a:pt x="12192" y="35064"/>
                </a:lnTo>
                <a:lnTo>
                  <a:pt x="9131" y="38100"/>
                </a:lnTo>
                <a:lnTo>
                  <a:pt x="9131" y="41160"/>
                </a:lnTo>
                <a:lnTo>
                  <a:pt x="7620" y="44208"/>
                </a:lnTo>
                <a:lnTo>
                  <a:pt x="7620" y="54876"/>
                </a:lnTo>
                <a:lnTo>
                  <a:pt x="7620" y="56400"/>
                </a:lnTo>
                <a:lnTo>
                  <a:pt x="6096" y="59448"/>
                </a:lnTo>
                <a:lnTo>
                  <a:pt x="4572" y="60972"/>
                </a:lnTo>
                <a:lnTo>
                  <a:pt x="4572" y="64020"/>
                </a:lnTo>
                <a:lnTo>
                  <a:pt x="3048" y="64020"/>
                </a:lnTo>
                <a:lnTo>
                  <a:pt x="3048" y="65544"/>
                </a:lnTo>
                <a:lnTo>
                  <a:pt x="1524" y="68592"/>
                </a:lnTo>
                <a:lnTo>
                  <a:pt x="3048" y="68592"/>
                </a:lnTo>
                <a:lnTo>
                  <a:pt x="0" y="70116"/>
                </a:lnTo>
                <a:lnTo>
                  <a:pt x="0" y="74688"/>
                </a:lnTo>
                <a:lnTo>
                  <a:pt x="1524" y="74688"/>
                </a:lnTo>
                <a:lnTo>
                  <a:pt x="3048" y="76212"/>
                </a:lnTo>
                <a:lnTo>
                  <a:pt x="4572" y="76212"/>
                </a:lnTo>
                <a:lnTo>
                  <a:pt x="6096" y="74688"/>
                </a:lnTo>
                <a:lnTo>
                  <a:pt x="8382" y="70116"/>
                </a:lnTo>
                <a:lnTo>
                  <a:pt x="9144" y="70116"/>
                </a:lnTo>
                <a:lnTo>
                  <a:pt x="12192" y="68592"/>
                </a:lnTo>
                <a:lnTo>
                  <a:pt x="12954" y="67068"/>
                </a:lnTo>
                <a:lnTo>
                  <a:pt x="14732" y="63512"/>
                </a:lnTo>
                <a:lnTo>
                  <a:pt x="16764" y="65544"/>
                </a:lnTo>
                <a:lnTo>
                  <a:pt x="21323" y="67068"/>
                </a:lnTo>
                <a:lnTo>
                  <a:pt x="25908" y="67068"/>
                </a:lnTo>
                <a:lnTo>
                  <a:pt x="28956" y="68592"/>
                </a:lnTo>
                <a:lnTo>
                  <a:pt x="42672" y="68592"/>
                </a:lnTo>
                <a:lnTo>
                  <a:pt x="44196" y="67068"/>
                </a:lnTo>
                <a:lnTo>
                  <a:pt x="50292" y="67068"/>
                </a:lnTo>
                <a:lnTo>
                  <a:pt x="54864" y="65544"/>
                </a:lnTo>
                <a:lnTo>
                  <a:pt x="53327" y="65544"/>
                </a:lnTo>
                <a:lnTo>
                  <a:pt x="57912" y="64008"/>
                </a:lnTo>
                <a:lnTo>
                  <a:pt x="62484" y="64008"/>
                </a:lnTo>
                <a:lnTo>
                  <a:pt x="67056" y="62496"/>
                </a:lnTo>
                <a:lnTo>
                  <a:pt x="71628" y="62496"/>
                </a:lnTo>
                <a:lnTo>
                  <a:pt x="76200" y="60972"/>
                </a:lnTo>
                <a:lnTo>
                  <a:pt x="91427" y="60972"/>
                </a:lnTo>
                <a:lnTo>
                  <a:pt x="96012" y="62496"/>
                </a:lnTo>
                <a:lnTo>
                  <a:pt x="99060" y="62496"/>
                </a:lnTo>
                <a:lnTo>
                  <a:pt x="103632" y="64008"/>
                </a:lnTo>
                <a:lnTo>
                  <a:pt x="105156" y="64008"/>
                </a:lnTo>
                <a:lnTo>
                  <a:pt x="109728" y="65544"/>
                </a:lnTo>
                <a:lnTo>
                  <a:pt x="114300" y="65544"/>
                </a:lnTo>
                <a:lnTo>
                  <a:pt x="118872" y="67068"/>
                </a:lnTo>
                <a:lnTo>
                  <a:pt x="124968" y="67068"/>
                </a:lnTo>
                <a:lnTo>
                  <a:pt x="131064" y="65544"/>
                </a:lnTo>
                <a:lnTo>
                  <a:pt x="134112" y="65544"/>
                </a:lnTo>
                <a:lnTo>
                  <a:pt x="138684" y="67068"/>
                </a:lnTo>
                <a:lnTo>
                  <a:pt x="140208" y="67068"/>
                </a:lnTo>
                <a:lnTo>
                  <a:pt x="146304" y="65544"/>
                </a:lnTo>
                <a:lnTo>
                  <a:pt x="150876" y="65544"/>
                </a:lnTo>
                <a:lnTo>
                  <a:pt x="156972" y="67068"/>
                </a:lnTo>
                <a:lnTo>
                  <a:pt x="163068" y="67068"/>
                </a:lnTo>
                <a:lnTo>
                  <a:pt x="169164" y="68592"/>
                </a:lnTo>
                <a:lnTo>
                  <a:pt x="196596" y="68592"/>
                </a:lnTo>
                <a:lnTo>
                  <a:pt x="202692" y="70116"/>
                </a:lnTo>
                <a:lnTo>
                  <a:pt x="216408" y="70116"/>
                </a:lnTo>
                <a:lnTo>
                  <a:pt x="222504" y="68592"/>
                </a:lnTo>
                <a:lnTo>
                  <a:pt x="231648" y="68592"/>
                </a:lnTo>
                <a:lnTo>
                  <a:pt x="237744" y="67068"/>
                </a:lnTo>
                <a:lnTo>
                  <a:pt x="236220" y="67068"/>
                </a:lnTo>
                <a:lnTo>
                  <a:pt x="266700" y="60972"/>
                </a:lnTo>
                <a:lnTo>
                  <a:pt x="268224" y="60972"/>
                </a:lnTo>
                <a:lnTo>
                  <a:pt x="283464" y="54876"/>
                </a:lnTo>
                <a:lnTo>
                  <a:pt x="291084" y="53352"/>
                </a:lnTo>
                <a:lnTo>
                  <a:pt x="292608" y="53352"/>
                </a:lnTo>
                <a:lnTo>
                  <a:pt x="297180" y="51828"/>
                </a:lnTo>
                <a:lnTo>
                  <a:pt x="301752" y="50304"/>
                </a:lnTo>
                <a:lnTo>
                  <a:pt x="307848" y="47256"/>
                </a:lnTo>
                <a:lnTo>
                  <a:pt x="310896" y="45732"/>
                </a:lnTo>
                <a:lnTo>
                  <a:pt x="318516" y="42684"/>
                </a:lnTo>
                <a:lnTo>
                  <a:pt x="327660" y="38100"/>
                </a:lnTo>
                <a:lnTo>
                  <a:pt x="326123" y="38100"/>
                </a:lnTo>
                <a:lnTo>
                  <a:pt x="335280" y="35064"/>
                </a:lnTo>
                <a:lnTo>
                  <a:pt x="336804" y="35064"/>
                </a:lnTo>
                <a:lnTo>
                  <a:pt x="345948" y="32016"/>
                </a:lnTo>
                <a:lnTo>
                  <a:pt x="344424" y="32016"/>
                </a:lnTo>
                <a:lnTo>
                  <a:pt x="353568" y="28968"/>
                </a:lnTo>
                <a:lnTo>
                  <a:pt x="355092" y="28968"/>
                </a:lnTo>
                <a:lnTo>
                  <a:pt x="362712" y="24396"/>
                </a:lnTo>
                <a:lnTo>
                  <a:pt x="365760" y="22872"/>
                </a:lnTo>
                <a:lnTo>
                  <a:pt x="373380" y="18300"/>
                </a:lnTo>
                <a:lnTo>
                  <a:pt x="373380" y="16776"/>
                </a:lnTo>
                <a:lnTo>
                  <a:pt x="379476" y="12204"/>
                </a:lnTo>
                <a:lnTo>
                  <a:pt x="382524" y="10680"/>
                </a:lnTo>
                <a:lnTo>
                  <a:pt x="382524" y="45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90" name="object 17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29584" y="4652772"/>
            <a:ext cx="367283" cy="189738"/>
          </a:xfrm>
          <a:prstGeom prst="rect">
            <a:avLst/>
          </a:prstGeom>
        </p:spPr>
      </p:pic>
      <p:grpSp>
        <p:nvGrpSpPr>
          <p:cNvPr id="53" name="object 18"/>
          <p:cNvGrpSpPr/>
          <p:nvPr/>
        </p:nvGrpSpPr>
        <p:grpSpPr>
          <a:xfrm>
            <a:off x="3971544" y="3753611"/>
            <a:ext cx="5019675" cy="2398395"/>
            <a:chOff x="3971544" y="3753611"/>
            <a:chExt cx="5019675" cy="2398395"/>
          </a:xfrm>
        </p:grpSpPr>
        <p:pic>
          <p:nvPicPr>
            <p:cNvPr id="2097191" name="object 19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2563" y="3759707"/>
              <a:ext cx="3718464" cy="2391773"/>
            </a:xfrm>
            <a:prstGeom prst="rect">
              <a:avLst/>
            </a:prstGeom>
          </p:spPr>
        </p:pic>
        <p:sp>
          <p:nvSpPr>
            <p:cNvPr id="1048638" name="object 20"/>
            <p:cNvSpPr/>
            <p:nvPr/>
          </p:nvSpPr>
          <p:spPr>
            <a:xfrm>
              <a:off x="5100828" y="4120895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20">
                  <a:moveTo>
                    <a:pt x="291084" y="18288"/>
                  </a:moveTo>
                  <a:lnTo>
                    <a:pt x="301752" y="4572"/>
                  </a:lnTo>
                  <a:lnTo>
                    <a:pt x="304800" y="1524"/>
                  </a:lnTo>
                  <a:lnTo>
                    <a:pt x="310896" y="0"/>
                  </a:lnTo>
                  <a:lnTo>
                    <a:pt x="320040" y="6096"/>
                  </a:lnTo>
                  <a:lnTo>
                    <a:pt x="320040" y="12191"/>
                  </a:lnTo>
                  <a:lnTo>
                    <a:pt x="316992" y="16764"/>
                  </a:lnTo>
                  <a:lnTo>
                    <a:pt x="292608" y="16764"/>
                  </a:lnTo>
                  <a:lnTo>
                    <a:pt x="291084" y="18288"/>
                  </a:lnTo>
                  <a:close/>
                </a:path>
                <a:path w="320039" h="274320">
                  <a:moveTo>
                    <a:pt x="306781" y="32003"/>
                  </a:moveTo>
                  <a:lnTo>
                    <a:pt x="280416" y="32003"/>
                  </a:lnTo>
                  <a:lnTo>
                    <a:pt x="292608" y="16764"/>
                  </a:lnTo>
                  <a:lnTo>
                    <a:pt x="316992" y="16764"/>
                  </a:lnTo>
                  <a:lnTo>
                    <a:pt x="307848" y="30479"/>
                  </a:lnTo>
                  <a:lnTo>
                    <a:pt x="306781" y="32003"/>
                  </a:lnTo>
                  <a:close/>
                </a:path>
                <a:path w="320039" h="274320">
                  <a:moveTo>
                    <a:pt x="300380" y="41148"/>
                  </a:moveTo>
                  <a:lnTo>
                    <a:pt x="271272" y="41148"/>
                  </a:lnTo>
                  <a:lnTo>
                    <a:pt x="280416" y="30479"/>
                  </a:lnTo>
                  <a:lnTo>
                    <a:pt x="280416" y="32003"/>
                  </a:lnTo>
                  <a:lnTo>
                    <a:pt x="306781" y="32003"/>
                  </a:lnTo>
                  <a:lnTo>
                    <a:pt x="300380" y="41148"/>
                  </a:lnTo>
                  <a:close/>
                </a:path>
                <a:path w="320039" h="274320">
                  <a:moveTo>
                    <a:pt x="82296" y="248412"/>
                  </a:moveTo>
                  <a:lnTo>
                    <a:pt x="42672" y="248412"/>
                  </a:lnTo>
                  <a:lnTo>
                    <a:pt x="47244" y="245364"/>
                  </a:lnTo>
                  <a:lnTo>
                    <a:pt x="53340" y="240792"/>
                  </a:lnTo>
                  <a:lnTo>
                    <a:pt x="57912" y="236220"/>
                  </a:lnTo>
                  <a:lnTo>
                    <a:pt x="59436" y="236220"/>
                  </a:lnTo>
                  <a:lnTo>
                    <a:pt x="65532" y="230124"/>
                  </a:lnTo>
                  <a:lnTo>
                    <a:pt x="71628" y="222504"/>
                  </a:lnTo>
                  <a:lnTo>
                    <a:pt x="73152" y="222504"/>
                  </a:lnTo>
                  <a:lnTo>
                    <a:pt x="89916" y="205740"/>
                  </a:lnTo>
                  <a:lnTo>
                    <a:pt x="99060" y="195072"/>
                  </a:lnTo>
                  <a:lnTo>
                    <a:pt x="109728" y="184404"/>
                  </a:lnTo>
                  <a:lnTo>
                    <a:pt x="137160" y="160020"/>
                  </a:lnTo>
                  <a:lnTo>
                    <a:pt x="152400" y="147828"/>
                  </a:lnTo>
                  <a:lnTo>
                    <a:pt x="182879" y="120396"/>
                  </a:lnTo>
                  <a:lnTo>
                    <a:pt x="196596" y="108204"/>
                  </a:lnTo>
                  <a:lnTo>
                    <a:pt x="211836" y="96012"/>
                  </a:lnTo>
                  <a:lnTo>
                    <a:pt x="210312" y="96012"/>
                  </a:lnTo>
                  <a:lnTo>
                    <a:pt x="224028" y="83820"/>
                  </a:lnTo>
                  <a:lnTo>
                    <a:pt x="237743" y="73152"/>
                  </a:lnTo>
                  <a:lnTo>
                    <a:pt x="271272" y="39624"/>
                  </a:lnTo>
                  <a:lnTo>
                    <a:pt x="271272" y="41148"/>
                  </a:lnTo>
                  <a:lnTo>
                    <a:pt x="300380" y="41148"/>
                  </a:lnTo>
                  <a:lnTo>
                    <a:pt x="297179" y="45720"/>
                  </a:lnTo>
                  <a:lnTo>
                    <a:pt x="289560" y="56388"/>
                  </a:lnTo>
                  <a:lnTo>
                    <a:pt x="278892" y="67055"/>
                  </a:lnTo>
                  <a:lnTo>
                    <a:pt x="278892" y="68579"/>
                  </a:lnTo>
                  <a:lnTo>
                    <a:pt x="256031" y="91440"/>
                  </a:lnTo>
                  <a:lnTo>
                    <a:pt x="242316" y="103632"/>
                  </a:lnTo>
                  <a:lnTo>
                    <a:pt x="228600" y="117348"/>
                  </a:lnTo>
                  <a:lnTo>
                    <a:pt x="214884" y="129540"/>
                  </a:lnTo>
                  <a:lnTo>
                    <a:pt x="199643" y="141732"/>
                  </a:lnTo>
                  <a:lnTo>
                    <a:pt x="185928" y="153924"/>
                  </a:lnTo>
                  <a:lnTo>
                    <a:pt x="184404" y="155448"/>
                  </a:lnTo>
                  <a:lnTo>
                    <a:pt x="153924" y="179832"/>
                  </a:lnTo>
                  <a:lnTo>
                    <a:pt x="140208" y="192024"/>
                  </a:lnTo>
                  <a:lnTo>
                    <a:pt x="141732" y="192024"/>
                  </a:lnTo>
                  <a:lnTo>
                    <a:pt x="128016" y="204216"/>
                  </a:lnTo>
                  <a:lnTo>
                    <a:pt x="117348" y="214884"/>
                  </a:lnTo>
                  <a:lnTo>
                    <a:pt x="106680" y="224028"/>
                  </a:lnTo>
                  <a:lnTo>
                    <a:pt x="108204" y="224028"/>
                  </a:lnTo>
                  <a:lnTo>
                    <a:pt x="99060" y="233172"/>
                  </a:lnTo>
                  <a:lnTo>
                    <a:pt x="97536" y="233172"/>
                  </a:lnTo>
                  <a:lnTo>
                    <a:pt x="82296" y="248412"/>
                  </a:lnTo>
                  <a:close/>
                </a:path>
                <a:path w="320039" h="274320">
                  <a:moveTo>
                    <a:pt x="16764" y="248412"/>
                  </a:moveTo>
                  <a:lnTo>
                    <a:pt x="10668" y="248412"/>
                  </a:lnTo>
                  <a:lnTo>
                    <a:pt x="7620" y="246888"/>
                  </a:lnTo>
                  <a:lnTo>
                    <a:pt x="6096" y="245364"/>
                  </a:lnTo>
                  <a:lnTo>
                    <a:pt x="3810" y="244602"/>
                  </a:lnTo>
                  <a:lnTo>
                    <a:pt x="762" y="241554"/>
                  </a:lnTo>
                  <a:lnTo>
                    <a:pt x="0" y="239268"/>
                  </a:lnTo>
                  <a:lnTo>
                    <a:pt x="0" y="236220"/>
                  </a:lnTo>
                  <a:lnTo>
                    <a:pt x="1524" y="231648"/>
                  </a:lnTo>
                  <a:lnTo>
                    <a:pt x="3048" y="228600"/>
                  </a:lnTo>
                  <a:lnTo>
                    <a:pt x="5334" y="226314"/>
                  </a:lnTo>
                  <a:lnTo>
                    <a:pt x="12192" y="224028"/>
                  </a:lnTo>
                  <a:lnTo>
                    <a:pt x="16764" y="225552"/>
                  </a:lnTo>
                  <a:lnTo>
                    <a:pt x="13716" y="225552"/>
                  </a:lnTo>
                  <a:lnTo>
                    <a:pt x="18288" y="227076"/>
                  </a:lnTo>
                  <a:lnTo>
                    <a:pt x="21336" y="233172"/>
                  </a:lnTo>
                  <a:lnTo>
                    <a:pt x="24384" y="236220"/>
                  </a:lnTo>
                  <a:lnTo>
                    <a:pt x="22860" y="242316"/>
                  </a:lnTo>
                  <a:lnTo>
                    <a:pt x="16764" y="248412"/>
                  </a:lnTo>
                  <a:close/>
                </a:path>
                <a:path w="320039" h="274320">
                  <a:moveTo>
                    <a:pt x="5334" y="226314"/>
                  </a:moveTo>
                  <a:lnTo>
                    <a:pt x="6096" y="225552"/>
                  </a:lnTo>
                  <a:lnTo>
                    <a:pt x="7620" y="225552"/>
                  </a:lnTo>
                  <a:lnTo>
                    <a:pt x="5334" y="226314"/>
                  </a:lnTo>
                  <a:close/>
                </a:path>
                <a:path w="320039" h="274320">
                  <a:moveTo>
                    <a:pt x="18288" y="227076"/>
                  </a:moveTo>
                  <a:lnTo>
                    <a:pt x="13716" y="225552"/>
                  </a:lnTo>
                  <a:lnTo>
                    <a:pt x="16764" y="225552"/>
                  </a:lnTo>
                  <a:lnTo>
                    <a:pt x="18288" y="227076"/>
                  </a:lnTo>
                  <a:close/>
                </a:path>
                <a:path w="320039" h="274320">
                  <a:moveTo>
                    <a:pt x="0" y="236220"/>
                  </a:moveTo>
                  <a:lnTo>
                    <a:pt x="0" y="234696"/>
                  </a:lnTo>
                  <a:lnTo>
                    <a:pt x="1524" y="230124"/>
                  </a:lnTo>
                  <a:lnTo>
                    <a:pt x="3048" y="227076"/>
                  </a:lnTo>
                  <a:lnTo>
                    <a:pt x="5334" y="226314"/>
                  </a:lnTo>
                  <a:lnTo>
                    <a:pt x="3048" y="228600"/>
                  </a:lnTo>
                  <a:lnTo>
                    <a:pt x="1524" y="231648"/>
                  </a:lnTo>
                  <a:lnTo>
                    <a:pt x="0" y="236220"/>
                  </a:lnTo>
                  <a:close/>
                </a:path>
                <a:path w="320039" h="274320">
                  <a:moveTo>
                    <a:pt x="33020" y="251968"/>
                  </a:moveTo>
                  <a:lnTo>
                    <a:pt x="32004" y="251460"/>
                  </a:lnTo>
                  <a:lnTo>
                    <a:pt x="9144" y="251460"/>
                  </a:lnTo>
                  <a:lnTo>
                    <a:pt x="7620" y="248412"/>
                  </a:lnTo>
                  <a:lnTo>
                    <a:pt x="16764" y="248412"/>
                  </a:lnTo>
                  <a:lnTo>
                    <a:pt x="22860" y="242316"/>
                  </a:lnTo>
                  <a:lnTo>
                    <a:pt x="24384" y="236220"/>
                  </a:lnTo>
                  <a:lnTo>
                    <a:pt x="21336" y="233172"/>
                  </a:lnTo>
                  <a:lnTo>
                    <a:pt x="18288" y="227076"/>
                  </a:lnTo>
                  <a:lnTo>
                    <a:pt x="19812" y="228600"/>
                  </a:lnTo>
                  <a:lnTo>
                    <a:pt x="21336" y="231648"/>
                  </a:lnTo>
                  <a:lnTo>
                    <a:pt x="22860" y="231648"/>
                  </a:lnTo>
                  <a:lnTo>
                    <a:pt x="24384" y="234696"/>
                  </a:lnTo>
                  <a:lnTo>
                    <a:pt x="25908" y="236220"/>
                  </a:lnTo>
                  <a:lnTo>
                    <a:pt x="27432" y="239268"/>
                  </a:lnTo>
                  <a:lnTo>
                    <a:pt x="28956" y="240792"/>
                  </a:lnTo>
                  <a:lnTo>
                    <a:pt x="28956" y="243840"/>
                  </a:lnTo>
                  <a:lnTo>
                    <a:pt x="30480" y="246888"/>
                  </a:lnTo>
                  <a:lnTo>
                    <a:pt x="32004" y="248412"/>
                  </a:lnTo>
                  <a:lnTo>
                    <a:pt x="32766" y="249936"/>
                  </a:lnTo>
                  <a:lnTo>
                    <a:pt x="32004" y="249936"/>
                  </a:lnTo>
                  <a:lnTo>
                    <a:pt x="33020" y="251968"/>
                  </a:lnTo>
                  <a:close/>
                </a:path>
                <a:path w="320039" h="274320">
                  <a:moveTo>
                    <a:pt x="762" y="241554"/>
                  </a:moveTo>
                  <a:lnTo>
                    <a:pt x="0" y="240792"/>
                  </a:lnTo>
                  <a:lnTo>
                    <a:pt x="0" y="239268"/>
                  </a:lnTo>
                  <a:lnTo>
                    <a:pt x="762" y="241554"/>
                  </a:lnTo>
                  <a:close/>
                </a:path>
                <a:path w="320039" h="274320">
                  <a:moveTo>
                    <a:pt x="3810" y="244602"/>
                  </a:moveTo>
                  <a:lnTo>
                    <a:pt x="1524" y="243840"/>
                  </a:lnTo>
                  <a:lnTo>
                    <a:pt x="762" y="241554"/>
                  </a:lnTo>
                  <a:lnTo>
                    <a:pt x="3810" y="244602"/>
                  </a:lnTo>
                  <a:close/>
                </a:path>
                <a:path w="320039" h="274320">
                  <a:moveTo>
                    <a:pt x="7620" y="249936"/>
                  </a:moveTo>
                  <a:lnTo>
                    <a:pt x="6096" y="246888"/>
                  </a:lnTo>
                  <a:lnTo>
                    <a:pt x="3810" y="244602"/>
                  </a:lnTo>
                  <a:lnTo>
                    <a:pt x="6096" y="245364"/>
                  </a:lnTo>
                  <a:lnTo>
                    <a:pt x="7620" y="246888"/>
                  </a:lnTo>
                  <a:lnTo>
                    <a:pt x="10668" y="248412"/>
                  </a:lnTo>
                  <a:lnTo>
                    <a:pt x="7620" y="248412"/>
                  </a:lnTo>
                  <a:lnTo>
                    <a:pt x="7620" y="249936"/>
                  </a:lnTo>
                  <a:close/>
                </a:path>
                <a:path w="320039" h="274320">
                  <a:moveTo>
                    <a:pt x="75057" y="252984"/>
                  </a:moveTo>
                  <a:lnTo>
                    <a:pt x="35052" y="252984"/>
                  </a:lnTo>
                  <a:lnTo>
                    <a:pt x="34290" y="252603"/>
                  </a:lnTo>
                  <a:lnTo>
                    <a:pt x="36576" y="251460"/>
                  </a:lnTo>
                  <a:lnTo>
                    <a:pt x="41148" y="249936"/>
                  </a:lnTo>
                  <a:lnTo>
                    <a:pt x="39624" y="249936"/>
                  </a:lnTo>
                  <a:lnTo>
                    <a:pt x="44196" y="248412"/>
                  </a:lnTo>
                  <a:lnTo>
                    <a:pt x="80772" y="248412"/>
                  </a:lnTo>
                  <a:lnTo>
                    <a:pt x="75057" y="252984"/>
                  </a:lnTo>
                  <a:close/>
                </a:path>
                <a:path w="320039" h="274320">
                  <a:moveTo>
                    <a:pt x="69088" y="257556"/>
                  </a:moveTo>
                  <a:lnTo>
                    <a:pt x="12192" y="257556"/>
                  </a:lnTo>
                  <a:lnTo>
                    <a:pt x="10668" y="254508"/>
                  </a:lnTo>
                  <a:lnTo>
                    <a:pt x="9144" y="252984"/>
                  </a:lnTo>
                  <a:lnTo>
                    <a:pt x="7620" y="249936"/>
                  </a:lnTo>
                  <a:lnTo>
                    <a:pt x="9144" y="251460"/>
                  </a:lnTo>
                  <a:lnTo>
                    <a:pt x="32004" y="251460"/>
                  </a:lnTo>
                  <a:lnTo>
                    <a:pt x="35052" y="254508"/>
                  </a:lnTo>
                  <a:lnTo>
                    <a:pt x="73152" y="254508"/>
                  </a:lnTo>
                  <a:lnTo>
                    <a:pt x="69088" y="257556"/>
                  </a:lnTo>
                  <a:close/>
                </a:path>
                <a:path w="320039" h="274320">
                  <a:moveTo>
                    <a:pt x="33528" y="251460"/>
                  </a:moveTo>
                  <a:lnTo>
                    <a:pt x="32004" y="249936"/>
                  </a:lnTo>
                  <a:lnTo>
                    <a:pt x="32766" y="249936"/>
                  </a:lnTo>
                  <a:lnTo>
                    <a:pt x="33528" y="251460"/>
                  </a:lnTo>
                  <a:close/>
                </a:path>
                <a:path w="320039" h="274320">
                  <a:moveTo>
                    <a:pt x="33528" y="252984"/>
                  </a:moveTo>
                  <a:lnTo>
                    <a:pt x="32004" y="251460"/>
                  </a:lnTo>
                  <a:lnTo>
                    <a:pt x="33020" y="251968"/>
                  </a:lnTo>
                  <a:lnTo>
                    <a:pt x="33528" y="252984"/>
                  </a:lnTo>
                  <a:close/>
                </a:path>
                <a:path w="320039" h="274320">
                  <a:moveTo>
                    <a:pt x="33528" y="252222"/>
                  </a:moveTo>
                  <a:lnTo>
                    <a:pt x="33020" y="251968"/>
                  </a:lnTo>
                  <a:lnTo>
                    <a:pt x="32766" y="251460"/>
                  </a:lnTo>
                  <a:lnTo>
                    <a:pt x="33528" y="251460"/>
                  </a:lnTo>
                  <a:lnTo>
                    <a:pt x="33528" y="252222"/>
                  </a:lnTo>
                  <a:close/>
                </a:path>
                <a:path w="320039" h="274320">
                  <a:moveTo>
                    <a:pt x="34036" y="252476"/>
                  </a:moveTo>
                  <a:lnTo>
                    <a:pt x="33528" y="252222"/>
                  </a:lnTo>
                  <a:lnTo>
                    <a:pt x="33528" y="251460"/>
                  </a:lnTo>
                  <a:lnTo>
                    <a:pt x="34036" y="252476"/>
                  </a:lnTo>
                  <a:close/>
                </a:path>
                <a:path w="320039" h="274320">
                  <a:moveTo>
                    <a:pt x="34290" y="252603"/>
                  </a:moveTo>
                  <a:lnTo>
                    <a:pt x="34036" y="252476"/>
                  </a:lnTo>
                  <a:lnTo>
                    <a:pt x="33528" y="251460"/>
                  </a:lnTo>
                  <a:lnTo>
                    <a:pt x="36576" y="251460"/>
                  </a:lnTo>
                  <a:lnTo>
                    <a:pt x="34290" y="252603"/>
                  </a:lnTo>
                  <a:close/>
                </a:path>
                <a:path w="320039" h="274320">
                  <a:moveTo>
                    <a:pt x="33528" y="252984"/>
                  </a:moveTo>
                  <a:lnTo>
                    <a:pt x="33020" y="251968"/>
                  </a:lnTo>
                  <a:lnTo>
                    <a:pt x="33528" y="252222"/>
                  </a:lnTo>
                  <a:lnTo>
                    <a:pt x="33528" y="252984"/>
                  </a:lnTo>
                  <a:close/>
                </a:path>
                <a:path w="320039" h="274320">
                  <a:moveTo>
                    <a:pt x="33528" y="252984"/>
                  </a:moveTo>
                  <a:lnTo>
                    <a:pt x="33528" y="252222"/>
                  </a:lnTo>
                  <a:lnTo>
                    <a:pt x="34036" y="252476"/>
                  </a:lnTo>
                  <a:lnTo>
                    <a:pt x="34137" y="252679"/>
                  </a:lnTo>
                  <a:lnTo>
                    <a:pt x="33528" y="252984"/>
                  </a:lnTo>
                  <a:close/>
                </a:path>
                <a:path w="320039" h="274320">
                  <a:moveTo>
                    <a:pt x="34137" y="252679"/>
                  </a:moveTo>
                  <a:lnTo>
                    <a:pt x="34036" y="252476"/>
                  </a:lnTo>
                  <a:lnTo>
                    <a:pt x="34290" y="252603"/>
                  </a:lnTo>
                  <a:lnTo>
                    <a:pt x="34137" y="252679"/>
                  </a:lnTo>
                  <a:close/>
                </a:path>
                <a:path w="320039" h="274320">
                  <a:moveTo>
                    <a:pt x="73152" y="254508"/>
                  </a:moveTo>
                  <a:lnTo>
                    <a:pt x="35052" y="254508"/>
                  </a:lnTo>
                  <a:lnTo>
                    <a:pt x="34137" y="252679"/>
                  </a:lnTo>
                  <a:lnTo>
                    <a:pt x="34290" y="252603"/>
                  </a:lnTo>
                  <a:lnTo>
                    <a:pt x="35052" y="252984"/>
                  </a:lnTo>
                  <a:lnTo>
                    <a:pt x="75057" y="252984"/>
                  </a:lnTo>
                  <a:lnTo>
                    <a:pt x="73152" y="254508"/>
                  </a:lnTo>
                  <a:close/>
                </a:path>
                <a:path w="320039" h="274320">
                  <a:moveTo>
                    <a:pt x="35052" y="254508"/>
                  </a:moveTo>
                  <a:lnTo>
                    <a:pt x="33528" y="252984"/>
                  </a:lnTo>
                  <a:lnTo>
                    <a:pt x="34137" y="252679"/>
                  </a:lnTo>
                  <a:lnTo>
                    <a:pt x="35052" y="254508"/>
                  </a:lnTo>
                  <a:close/>
                </a:path>
                <a:path w="320039" h="274320">
                  <a:moveTo>
                    <a:pt x="38100" y="274320"/>
                  </a:moveTo>
                  <a:lnTo>
                    <a:pt x="32004" y="274320"/>
                  </a:lnTo>
                  <a:lnTo>
                    <a:pt x="28956" y="272796"/>
                  </a:lnTo>
                  <a:lnTo>
                    <a:pt x="25908" y="272796"/>
                  </a:lnTo>
                  <a:lnTo>
                    <a:pt x="22860" y="271272"/>
                  </a:lnTo>
                  <a:lnTo>
                    <a:pt x="21336" y="269748"/>
                  </a:lnTo>
                  <a:lnTo>
                    <a:pt x="16764" y="266700"/>
                  </a:lnTo>
                  <a:lnTo>
                    <a:pt x="13716" y="260604"/>
                  </a:lnTo>
                  <a:lnTo>
                    <a:pt x="12192" y="259080"/>
                  </a:lnTo>
                  <a:lnTo>
                    <a:pt x="10668" y="254508"/>
                  </a:lnTo>
                  <a:lnTo>
                    <a:pt x="12192" y="257556"/>
                  </a:lnTo>
                  <a:lnTo>
                    <a:pt x="69088" y="257556"/>
                  </a:lnTo>
                  <a:lnTo>
                    <a:pt x="67056" y="259080"/>
                  </a:lnTo>
                  <a:lnTo>
                    <a:pt x="67056" y="260604"/>
                  </a:lnTo>
                  <a:lnTo>
                    <a:pt x="54864" y="266700"/>
                  </a:lnTo>
                  <a:lnTo>
                    <a:pt x="54864" y="268224"/>
                  </a:lnTo>
                  <a:lnTo>
                    <a:pt x="50292" y="269748"/>
                  </a:lnTo>
                  <a:lnTo>
                    <a:pt x="47244" y="271272"/>
                  </a:lnTo>
                  <a:lnTo>
                    <a:pt x="38100" y="2743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92" name="object 21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55008" y="3753611"/>
              <a:ext cx="809243" cy="307847"/>
            </a:xfrm>
            <a:prstGeom prst="rect">
              <a:avLst/>
            </a:prstGeom>
          </p:spPr>
        </p:pic>
        <p:sp>
          <p:nvSpPr>
            <p:cNvPr id="1048639" name="object 22"/>
            <p:cNvSpPr/>
            <p:nvPr/>
          </p:nvSpPr>
          <p:spPr>
            <a:xfrm>
              <a:off x="5975604" y="4652771"/>
              <a:ext cx="70485" cy="1155700"/>
            </a:xfrm>
            <a:custGeom>
              <a:avLst/>
              <a:gdLst/>
              <a:ahLst/>
              <a:cxnLst/>
              <a:rect l="l" t="t" r="r" b="b"/>
              <a:pathLst>
                <a:path w="70485" h="1155700">
                  <a:moveTo>
                    <a:pt x="27432" y="36576"/>
                  </a:moveTo>
                  <a:lnTo>
                    <a:pt x="25908" y="35052"/>
                  </a:lnTo>
                  <a:lnTo>
                    <a:pt x="25146" y="33528"/>
                  </a:lnTo>
                  <a:lnTo>
                    <a:pt x="24384" y="32004"/>
                  </a:lnTo>
                  <a:lnTo>
                    <a:pt x="22860" y="30480"/>
                  </a:lnTo>
                  <a:lnTo>
                    <a:pt x="15240" y="30480"/>
                  </a:lnTo>
                  <a:lnTo>
                    <a:pt x="15240" y="19812"/>
                  </a:lnTo>
                  <a:lnTo>
                    <a:pt x="16764" y="13716"/>
                  </a:lnTo>
                  <a:lnTo>
                    <a:pt x="16764" y="10668"/>
                  </a:lnTo>
                  <a:lnTo>
                    <a:pt x="15240" y="3048"/>
                  </a:lnTo>
                  <a:lnTo>
                    <a:pt x="12192" y="0"/>
                  </a:lnTo>
                  <a:lnTo>
                    <a:pt x="7620" y="0"/>
                  </a:lnTo>
                  <a:lnTo>
                    <a:pt x="4572" y="1524"/>
                  </a:lnTo>
                  <a:lnTo>
                    <a:pt x="4572" y="3048"/>
                  </a:lnTo>
                  <a:lnTo>
                    <a:pt x="1524" y="9144"/>
                  </a:lnTo>
                  <a:lnTo>
                    <a:pt x="1524" y="10668"/>
                  </a:lnTo>
                  <a:lnTo>
                    <a:pt x="0" y="18288"/>
                  </a:lnTo>
                  <a:lnTo>
                    <a:pt x="0" y="35052"/>
                  </a:lnTo>
                  <a:lnTo>
                    <a:pt x="1524" y="36576"/>
                  </a:lnTo>
                  <a:lnTo>
                    <a:pt x="1524" y="39624"/>
                  </a:lnTo>
                  <a:lnTo>
                    <a:pt x="3048" y="41148"/>
                  </a:lnTo>
                  <a:lnTo>
                    <a:pt x="3048" y="42672"/>
                  </a:lnTo>
                  <a:lnTo>
                    <a:pt x="6096" y="45720"/>
                  </a:lnTo>
                  <a:lnTo>
                    <a:pt x="7620" y="45720"/>
                  </a:lnTo>
                  <a:lnTo>
                    <a:pt x="9144" y="48768"/>
                  </a:lnTo>
                  <a:lnTo>
                    <a:pt x="12192" y="48768"/>
                  </a:lnTo>
                  <a:lnTo>
                    <a:pt x="18288" y="45720"/>
                  </a:lnTo>
                  <a:lnTo>
                    <a:pt x="21336" y="45720"/>
                  </a:lnTo>
                  <a:lnTo>
                    <a:pt x="22860" y="44196"/>
                  </a:lnTo>
                  <a:lnTo>
                    <a:pt x="24384" y="41148"/>
                  </a:lnTo>
                  <a:lnTo>
                    <a:pt x="25908" y="39624"/>
                  </a:lnTo>
                  <a:lnTo>
                    <a:pt x="27432" y="36576"/>
                  </a:lnTo>
                  <a:close/>
                </a:path>
                <a:path w="70485" h="1155700">
                  <a:moveTo>
                    <a:pt x="33515" y="428244"/>
                  </a:moveTo>
                  <a:lnTo>
                    <a:pt x="31991" y="425196"/>
                  </a:lnTo>
                  <a:lnTo>
                    <a:pt x="30467" y="422148"/>
                  </a:lnTo>
                  <a:lnTo>
                    <a:pt x="30467" y="393192"/>
                  </a:lnTo>
                  <a:lnTo>
                    <a:pt x="28943" y="388620"/>
                  </a:lnTo>
                  <a:lnTo>
                    <a:pt x="28943" y="374904"/>
                  </a:lnTo>
                  <a:lnTo>
                    <a:pt x="25895" y="371856"/>
                  </a:lnTo>
                  <a:lnTo>
                    <a:pt x="19799" y="371856"/>
                  </a:lnTo>
                  <a:lnTo>
                    <a:pt x="16751" y="374904"/>
                  </a:lnTo>
                  <a:lnTo>
                    <a:pt x="16751" y="377952"/>
                  </a:lnTo>
                  <a:lnTo>
                    <a:pt x="15227" y="382524"/>
                  </a:lnTo>
                  <a:lnTo>
                    <a:pt x="15227" y="397764"/>
                  </a:lnTo>
                  <a:lnTo>
                    <a:pt x="13703" y="400812"/>
                  </a:lnTo>
                  <a:lnTo>
                    <a:pt x="13703" y="413004"/>
                  </a:lnTo>
                  <a:lnTo>
                    <a:pt x="15227" y="416052"/>
                  </a:lnTo>
                  <a:lnTo>
                    <a:pt x="15227" y="426720"/>
                  </a:lnTo>
                  <a:lnTo>
                    <a:pt x="16751" y="429768"/>
                  </a:lnTo>
                  <a:lnTo>
                    <a:pt x="16751" y="431292"/>
                  </a:lnTo>
                  <a:lnTo>
                    <a:pt x="19799" y="432816"/>
                  </a:lnTo>
                  <a:lnTo>
                    <a:pt x="21323" y="434340"/>
                  </a:lnTo>
                  <a:lnTo>
                    <a:pt x="24371" y="435864"/>
                  </a:lnTo>
                  <a:lnTo>
                    <a:pt x="27419" y="435864"/>
                  </a:lnTo>
                  <a:lnTo>
                    <a:pt x="31991" y="431292"/>
                  </a:lnTo>
                  <a:lnTo>
                    <a:pt x="33515" y="428244"/>
                  </a:lnTo>
                  <a:close/>
                </a:path>
                <a:path w="70485" h="1155700">
                  <a:moveTo>
                    <a:pt x="41148" y="277368"/>
                  </a:moveTo>
                  <a:lnTo>
                    <a:pt x="39624" y="275844"/>
                  </a:lnTo>
                  <a:lnTo>
                    <a:pt x="39624" y="274320"/>
                  </a:lnTo>
                  <a:lnTo>
                    <a:pt x="36576" y="271272"/>
                  </a:lnTo>
                  <a:lnTo>
                    <a:pt x="36576" y="269748"/>
                  </a:lnTo>
                  <a:lnTo>
                    <a:pt x="35560" y="266700"/>
                  </a:lnTo>
                  <a:lnTo>
                    <a:pt x="35052" y="265176"/>
                  </a:lnTo>
                  <a:lnTo>
                    <a:pt x="35052" y="257556"/>
                  </a:lnTo>
                  <a:lnTo>
                    <a:pt x="33528" y="251460"/>
                  </a:lnTo>
                  <a:lnTo>
                    <a:pt x="33528" y="246888"/>
                  </a:lnTo>
                  <a:lnTo>
                    <a:pt x="28956" y="245364"/>
                  </a:lnTo>
                  <a:lnTo>
                    <a:pt x="21336" y="245364"/>
                  </a:lnTo>
                  <a:lnTo>
                    <a:pt x="19812" y="249936"/>
                  </a:lnTo>
                  <a:lnTo>
                    <a:pt x="19812" y="268224"/>
                  </a:lnTo>
                  <a:lnTo>
                    <a:pt x="21336" y="268224"/>
                  </a:lnTo>
                  <a:lnTo>
                    <a:pt x="21336" y="275844"/>
                  </a:lnTo>
                  <a:lnTo>
                    <a:pt x="22860" y="275844"/>
                  </a:lnTo>
                  <a:lnTo>
                    <a:pt x="22860" y="278892"/>
                  </a:lnTo>
                  <a:lnTo>
                    <a:pt x="24384" y="281940"/>
                  </a:lnTo>
                  <a:lnTo>
                    <a:pt x="27432" y="284988"/>
                  </a:lnTo>
                  <a:lnTo>
                    <a:pt x="28956" y="284988"/>
                  </a:lnTo>
                  <a:lnTo>
                    <a:pt x="32004" y="288036"/>
                  </a:lnTo>
                  <a:lnTo>
                    <a:pt x="35052" y="288036"/>
                  </a:lnTo>
                  <a:lnTo>
                    <a:pt x="38100" y="286512"/>
                  </a:lnTo>
                  <a:lnTo>
                    <a:pt x="41148" y="283464"/>
                  </a:lnTo>
                  <a:lnTo>
                    <a:pt x="41148" y="277368"/>
                  </a:lnTo>
                  <a:close/>
                </a:path>
                <a:path w="70485" h="1155700">
                  <a:moveTo>
                    <a:pt x="44196" y="152412"/>
                  </a:moveTo>
                  <a:lnTo>
                    <a:pt x="42672" y="149364"/>
                  </a:lnTo>
                  <a:lnTo>
                    <a:pt x="42672" y="147828"/>
                  </a:lnTo>
                  <a:lnTo>
                    <a:pt x="39624" y="147828"/>
                  </a:lnTo>
                  <a:lnTo>
                    <a:pt x="39116" y="146304"/>
                  </a:lnTo>
                  <a:lnTo>
                    <a:pt x="38100" y="143256"/>
                  </a:lnTo>
                  <a:lnTo>
                    <a:pt x="38100" y="140208"/>
                  </a:lnTo>
                  <a:lnTo>
                    <a:pt x="33528" y="137160"/>
                  </a:lnTo>
                  <a:lnTo>
                    <a:pt x="30480" y="138684"/>
                  </a:lnTo>
                  <a:lnTo>
                    <a:pt x="27432" y="138684"/>
                  </a:lnTo>
                  <a:lnTo>
                    <a:pt x="24384" y="141732"/>
                  </a:lnTo>
                  <a:lnTo>
                    <a:pt x="25908" y="144780"/>
                  </a:lnTo>
                  <a:lnTo>
                    <a:pt x="25908" y="153936"/>
                  </a:lnTo>
                  <a:lnTo>
                    <a:pt x="27432" y="153936"/>
                  </a:lnTo>
                  <a:lnTo>
                    <a:pt x="27432" y="156984"/>
                  </a:lnTo>
                  <a:lnTo>
                    <a:pt x="28956" y="160032"/>
                  </a:lnTo>
                  <a:lnTo>
                    <a:pt x="32004" y="163080"/>
                  </a:lnTo>
                  <a:lnTo>
                    <a:pt x="35052" y="164604"/>
                  </a:lnTo>
                  <a:lnTo>
                    <a:pt x="38100" y="163080"/>
                  </a:lnTo>
                  <a:lnTo>
                    <a:pt x="39624" y="163080"/>
                  </a:lnTo>
                  <a:lnTo>
                    <a:pt x="41148" y="161556"/>
                  </a:lnTo>
                  <a:lnTo>
                    <a:pt x="44196" y="155460"/>
                  </a:lnTo>
                  <a:lnTo>
                    <a:pt x="44196" y="152412"/>
                  </a:lnTo>
                  <a:close/>
                </a:path>
                <a:path w="70485" h="1155700">
                  <a:moveTo>
                    <a:pt x="54864" y="574560"/>
                  </a:moveTo>
                  <a:lnTo>
                    <a:pt x="54102" y="573036"/>
                  </a:lnTo>
                  <a:lnTo>
                    <a:pt x="53340" y="571512"/>
                  </a:lnTo>
                  <a:lnTo>
                    <a:pt x="50292" y="568464"/>
                  </a:lnTo>
                  <a:lnTo>
                    <a:pt x="46634" y="567245"/>
                  </a:lnTo>
                  <a:lnTo>
                    <a:pt x="45720" y="565416"/>
                  </a:lnTo>
                  <a:lnTo>
                    <a:pt x="45720" y="562368"/>
                  </a:lnTo>
                  <a:lnTo>
                    <a:pt x="44958" y="560844"/>
                  </a:lnTo>
                  <a:lnTo>
                    <a:pt x="44196" y="559320"/>
                  </a:lnTo>
                  <a:lnTo>
                    <a:pt x="44196" y="548652"/>
                  </a:lnTo>
                  <a:lnTo>
                    <a:pt x="42672" y="544080"/>
                  </a:lnTo>
                  <a:lnTo>
                    <a:pt x="42672" y="525792"/>
                  </a:lnTo>
                  <a:lnTo>
                    <a:pt x="41148" y="519696"/>
                  </a:lnTo>
                  <a:lnTo>
                    <a:pt x="41148" y="513600"/>
                  </a:lnTo>
                  <a:lnTo>
                    <a:pt x="39624" y="507504"/>
                  </a:lnTo>
                  <a:lnTo>
                    <a:pt x="39624" y="505980"/>
                  </a:lnTo>
                  <a:lnTo>
                    <a:pt x="38100" y="498360"/>
                  </a:lnTo>
                  <a:lnTo>
                    <a:pt x="36576" y="492264"/>
                  </a:lnTo>
                  <a:lnTo>
                    <a:pt x="33528" y="489216"/>
                  </a:lnTo>
                  <a:lnTo>
                    <a:pt x="28956" y="489216"/>
                  </a:lnTo>
                  <a:lnTo>
                    <a:pt x="27432" y="490740"/>
                  </a:lnTo>
                  <a:lnTo>
                    <a:pt x="25908" y="493788"/>
                  </a:lnTo>
                  <a:lnTo>
                    <a:pt x="24384" y="498360"/>
                  </a:lnTo>
                  <a:lnTo>
                    <a:pt x="24384" y="545604"/>
                  </a:lnTo>
                  <a:lnTo>
                    <a:pt x="25908" y="550176"/>
                  </a:lnTo>
                  <a:lnTo>
                    <a:pt x="25908" y="563892"/>
                  </a:lnTo>
                  <a:lnTo>
                    <a:pt x="27432" y="566940"/>
                  </a:lnTo>
                  <a:lnTo>
                    <a:pt x="27432" y="569988"/>
                  </a:lnTo>
                  <a:lnTo>
                    <a:pt x="28956" y="571512"/>
                  </a:lnTo>
                  <a:lnTo>
                    <a:pt x="30480" y="574560"/>
                  </a:lnTo>
                  <a:lnTo>
                    <a:pt x="28956" y="573036"/>
                  </a:lnTo>
                  <a:lnTo>
                    <a:pt x="28956" y="576084"/>
                  </a:lnTo>
                  <a:lnTo>
                    <a:pt x="30480" y="579132"/>
                  </a:lnTo>
                  <a:lnTo>
                    <a:pt x="32004" y="580656"/>
                  </a:lnTo>
                  <a:lnTo>
                    <a:pt x="33528" y="583704"/>
                  </a:lnTo>
                  <a:lnTo>
                    <a:pt x="36576" y="585228"/>
                  </a:lnTo>
                  <a:lnTo>
                    <a:pt x="42672" y="585228"/>
                  </a:lnTo>
                  <a:lnTo>
                    <a:pt x="47244" y="583704"/>
                  </a:lnTo>
                  <a:lnTo>
                    <a:pt x="48768" y="582180"/>
                  </a:lnTo>
                  <a:lnTo>
                    <a:pt x="50292" y="582180"/>
                  </a:lnTo>
                  <a:lnTo>
                    <a:pt x="53340" y="579132"/>
                  </a:lnTo>
                  <a:lnTo>
                    <a:pt x="54864" y="574560"/>
                  </a:lnTo>
                  <a:close/>
                </a:path>
                <a:path w="70485" h="1155700">
                  <a:moveTo>
                    <a:pt x="57899" y="1034796"/>
                  </a:moveTo>
                  <a:lnTo>
                    <a:pt x="54851" y="1031748"/>
                  </a:lnTo>
                  <a:lnTo>
                    <a:pt x="54851" y="1030224"/>
                  </a:lnTo>
                  <a:lnTo>
                    <a:pt x="53327" y="1028700"/>
                  </a:lnTo>
                  <a:lnTo>
                    <a:pt x="53327" y="1027176"/>
                  </a:lnTo>
                  <a:lnTo>
                    <a:pt x="52565" y="1025652"/>
                  </a:lnTo>
                  <a:lnTo>
                    <a:pt x="51803" y="1024128"/>
                  </a:lnTo>
                  <a:lnTo>
                    <a:pt x="51803" y="1022604"/>
                  </a:lnTo>
                  <a:lnTo>
                    <a:pt x="50279" y="1019556"/>
                  </a:lnTo>
                  <a:lnTo>
                    <a:pt x="50279" y="1013460"/>
                  </a:lnTo>
                  <a:lnTo>
                    <a:pt x="49263" y="1010412"/>
                  </a:lnTo>
                  <a:lnTo>
                    <a:pt x="48755" y="1008888"/>
                  </a:lnTo>
                  <a:lnTo>
                    <a:pt x="48755" y="999744"/>
                  </a:lnTo>
                  <a:lnTo>
                    <a:pt x="47231" y="993648"/>
                  </a:lnTo>
                  <a:lnTo>
                    <a:pt x="47231" y="958596"/>
                  </a:lnTo>
                  <a:lnTo>
                    <a:pt x="44183" y="954024"/>
                  </a:lnTo>
                  <a:lnTo>
                    <a:pt x="35039" y="954024"/>
                  </a:lnTo>
                  <a:lnTo>
                    <a:pt x="30467" y="958596"/>
                  </a:lnTo>
                  <a:lnTo>
                    <a:pt x="30467" y="970788"/>
                  </a:lnTo>
                  <a:lnTo>
                    <a:pt x="28943" y="978408"/>
                  </a:lnTo>
                  <a:lnTo>
                    <a:pt x="28943" y="995172"/>
                  </a:lnTo>
                  <a:lnTo>
                    <a:pt x="30467" y="1001268"/>
                  </a:lnTo>
                  <a:lnTo>
                    <a:pt x="30467" y="1013460"/>
                  </a:lnTo>
                  <a:lnTo>
                    <a:pt x="31991" y="1016508"/>
                  </a:lnTo>
                  <a:lnTo>
                    <a:pt x="31991" y="1021080"/>
                  </a:lnTo>
                  <a:lnTo>
                    <a:pt x="33515" y="1024128"/>
                  </a:lnTo>
                  <a:lnTo>
                    <a:pt x="33515" y="1027176"/>
                  </a:lnTo>
                  <a:lnTo>
                    <a:pt x="35039" y="1030224"/>
                  </a:lnTo>
                  <a:lnTo>
                    <a:pt x="35039" y="1031748"/>
                  </a:lnTo>
                  <a:lnTo>
                    <a:pt x="38087" y="1037844"/>
                  </a:lnTo>
                  <a:lnTo>
                    <a:pt x="38087" y="1036320"/>
                  </a:lnTo>
                  <a:lnTo>
                    <a:pt x="39611" y="1039368"/>
                  </a:lnTo>
                  <a:lnTo>
                    <a:pt x="42659" y="1042416"/>
                  </a:lnTo>
                  <a:lnTo>
                    <a:pt x="45707" y="1043940"/>
                  </a:lnTo>
                  <a:lnTo>
                    <a:pt x="48755" y="1046988"/>
                  </a:lnTo>
                  <a:lnTo>
                    <a:pt x="53327" y="1045464"/>
                  </a:lnTo>
                  <a:lnTo>
                    <a:pt x="54851" y="1042416"/>
                  </a:lnTo>
                  <a:lnTo>
                    <a:pt x="57899" y="1039368"/>
                  </a:lnTo>
                  <a:lnTo>
                    <a:pt x="57899" y="1036320"/>
                  </a:lnTo>
                  <a:lnTo>
                    <a:pt x="57899" y="1034796"/>
                  </a:lnTo>
                  <a:close/>
                </a:path>
                <a:path w="70485" h="1155700">
                  <a:moveTo>
                    <a:pt x="59436" y="877836"/>
                  </a:moveTo>
                  <a:lnTo>
                    <a:pt x="56388" y="874788"/>
                  </a:lnTo>
                  <a:lnTo>
                    <a:pt x="54864" y="873264"/>
                  </a:lnTo>
                  <a:lnTo>
                    <a:pt x="54864" y="871740"/>
                  </a:lnTo>
                  <a:lnTo>
                    <a:pt x="53848" y="868692"/>
                  </a:lnTo>
                  <a:lnTo>
                    <a:pt x="53340" y="867168"/>
                  </a:lnTo>
                  <a:lnTo>
                    <a:pt x="53340" y="864120"/>
                  </a:lnTo>
                  <a:lnTo>
                    <a:pt x="51816" y="862596"/>
                  </a:lnTo>
                  <a:lnTo>
                    <a:pt x="50292" y="856500"/>
                  </a:lnTo>
                  <a:lnTo>
                    <a:pt x="47244" y="850404"/>
                  </a:lnTo>
                  <a:lnTo>
                    <a:pt x="47244" y="848880"/>
                  </a:lnTo>
                  <a:lnTo>
                    <a:pt x="45720" y="847356"/>
                  </a:lnTo>
                  <a:lnTo>
                    <a:pt x="42672" y="847356"/>
                  </a:lnTo>
                  <a:lnTo>
                    <a:pt x="39624" y="850404"/>
                  </a:lnTo>
                  <a:lnTo>
                    <a:pt x="39624" y="851928"/>
                  </a:lnTo>
                  <a:lnTo>
                    <a:pt x="38100" y="858024"/>
                  </a:lnTo>
                  <a:lnTo>
                    <a:pt x="36576" y="858024"/>
                  </a:lnTo>
                  <a:lnTo>
                    <a:pt x="36576" y="871740"/>
                  </a:lnTo>
                  <a:lnTo>
                    <a:pt x="38100" y="873264"/>
                  </a:lnTo>
                  <a:lnTo>
                    <a:pt x="39624" y="876312"/>
                  </a:lnTo>
                  <a:lnTo>
                    <a:pt x="39624" y="880884"/>
                  </a:lnTo>
                  <a:lnTo>
                    <a:pt x="47244" y="888504"/>
                  </a:lnTo>
                  <a:lnTo>
                    <a:pt x="53340" y="888504"/>
                  </a:lnTo>
                  <a:lnTo>
                    <a:pt x="54864" y="885456"/>
                  </a:lnTo>
                  <a:lnTo>
                    <a:pt x="57912" y="882408"/>
                  </a:lnTo>
                  <a:lnTo>
                    <a:pt x="59436" y="877836"/>
                  </a:lnTo>
                  <a:close/>
                </a:path>
                <a:path w="70485" h="1155700">
                  <a:moveTo>
                    <a:pt x="62471" y="1132344"/>
                  </a:moveTo>
                  <a:lnTo>
                    <a:pt x="60947" y="1129296"/>
                  </a:lnTo>
                  <a:lnTo>
                    <a:pt x="54851" y="1126248"/>
                  </a:lnTo>
                  <a:lnTo>
                    <a:pt x="51803" y="1127772"/>
                  </a:lnTo>
                  <a:lnTo>
                    <a:pt x="51193" y="1128382"/>
                  </a:lnTo>
                  <a:lnTo>
                    <a:pt x="50279" y="1124724"/>
                  </a:lnTo>
                  <a:lnTo>
                    <a:pt x="50279" y="1118628"/>
                  </a:lnTo>
                  <a:lnTo>
                    <a:pt x="48755" y="1112532"/>
                  </a:lnTo>
                  <a:lnTo>
                    <a:pt x="48755" y="1101864"/>
                  </a:lnTo>
                  <a:lnTo>
                    <a:pt x="45707" y="1098816"/>
                  </a:lnTo>
                  <a:lnTo>
                    <a:pt x="36563" y="1098816"/>
                  </a:lnTo>
                  <a:lnTo>
                    <a:pt x="33515" y="1101864"/>
                  </a:lnTo>
                  <a:lnTo>
                    <a:pt x="33515" y="1106436"/>
                  </a:lnTo>
                  <a:lnTo>
                    <a:pt x="31991" y="1112532"/>
                  </a:lnTo>
                  <a:lnTo>
                    <a:pt x="31991" y="1136916"/>
                  </a:lnTo>
                  <a:lnTo>
                    <a:pt x="33515" y="1141488"/>
                  </a:lnTo>
                  <a:lnTo>
                    <a:pt x="33515" y="1143012"/>
                  </a:lnTo>
                  <a:lnTo>
                    <a:pt x="38087" y="1152156"/>
                  </a:lnTo>
                  <a:lnTo>
                    <a:pt x="39611" y="1153680"/>
                  </a:lnTo>
                  <a:lnTo>
                    <a:pt x="42659" y="1155204"/>
                  </a:lnTo>
                  <a:lnTo>
                    <a:pt x="50279" y="1155204"/>
                  </a:lnTo>
                  <a:lnTo>
                    <a:pt x="51803" y="1152156"/>
                  </a:lnTo>
                  <a:lnTo>
                    <a:pt x="54851" y="1150632"/>
                  </a:lnTo>
                  <a:lnTo>
                    <a:pt x="57899" y="1147584"/>
                  </a:lnTo>
                  <a:lnTo>
                    <a:pt x="57899" y="1146060"/>
                  </a:lnTo>
                  <a:lnTo>
                    <a:pt x="58661" y="1144536"/>
                  </a:lnTo>
                  <a:lnTo>
                    <a:pt x="59423" y="1143012"/>
                  </a:lnTo>
                  <a:lnTo>
                    <a:pt x="60947" y="1141488"/>
                  </a:lnTo>
                  <a:lnTo>
                    <a:pt x="60947" y="1139964"/>
                  </a:lnTo>
                  <a:lnTo>
                    <a:pt x="62471" y="1138440"/>
                  </a:lnTo>
                  <a:lnTo>
                    <a:pt x="62471" y="1132344"/>
                  </a:lnTo>
                  <a:close/>
                </a:path>
                <a:path w="70485" h="1155700">
                  <a:moveTo>
                    <a:pt x="70091" y="722376"/>
                  </a:moveTo>
                  <a:lnTo>
                    <a:pt x="68567" y="717804"/>
                  </a:lnTo>
                  <a:lnTo>
                    <a:pt x="65519" y="716280"/>
                  </a:lnTo>
                  <a:lnTo>
                    <a:pt x="63995" y="714756"/>
                  </a:lnTo>
                  <a:lnTo>
                    <a:pt x="61963" y="713740"/>
                  </a:lnTo>
                  <a:lnTo>
                    <a:pt x="61709" y="713232"/>
                  </a:lnTo>
                  <a:lnTo>
                    <a:pt x="60947" y="711708"/>
                  </a:lnTo>
                  <a:lnTo>
                    <a:pt x="60947" y="708660"/>
                  </a:lnTo>
                  <a:lnTo>
                    <a:pt x="60185" y="707136"/>
                  </a:lnTo>
                  <a:lnTo>
                    <a:pt x="59423" y="705612"/>
                  </a:lnTo>
                  <a:lnTo>
                    <a:pt x="59423" y="699516"/>
                  </a:lnTo>
                  <a:lnTo>
                    <a:pt x="57899" y="694944"/>
                  </a:lnTo>
                  <a:lnTo>
                    <a:pt x="57899" y="687324"/>
                  </a:lnTo>
                  <a:lnTo>
                    <a:pt x="56756" y="682752"/>
                  </a:lnTo>
                  <a:lnTo>
                    <a:pt x="56375" y="681228"/>
                  </a:lnTo>
                  <a:lnTo>
                    <a:pt x="56375" y="682752"/>
                  </a:lnTo>
                  <a:lnTo>
                    <a:pt x="54851" y="675132"/>
                  </a:lnTo>
                  <a:lnTo>
                    <a:pt x="54851" y="672084"/>
                  </a:lnTo>
                  <a:lnTo>
                    <a:pt x="53327" y="670560"/>
                  </a:lnTo>
                  <a:lnTo>
                    <a:pt x="48755" y="670560"/>
                  </a:lnTo>
                  <a:lnTo>
                    <a:pt x="45707" y="672084"/>
                  </a:lnTo>
                  <a:lnTo>
                    <a:pt x="45707" y="675132"/>
                  </a:lnTo>
                  <a:lnTo>
                    <a:pt x="42659" y="687324"/>
                  </a:lnTo>
                  <a:lnTo>
                    <a:pt x="42659" y="707136"/>
                  </a:lnTo>
                  <a:lnTo>
                    <a:pt x="44183" y="710184"/>
                  </a:lnTo>
                  <a:lnTo>
                    <a:pt x="44183" y="711708"/>
                  </a:lnTo>
                  <a:lnTo>
                    <a:pt x="45707" y="714756"/>
                  </a:lnTo>
                  <a:lnTo>
                    <a:pt x="45707" y="717804"/>
                  </a:lnTo>
                  <a:lnTo>
                    <a:pt x="48755" y="720852"/>
                  </a:lnTo>
                  <a:lnTo>
                    <a:pt x="50279" y="723900"/>
                  </a:lnTo>
                  <a:lnTo>
                    <a:pt x="53327" y="726948"/>
                  </a:lnTo>
                  <a:lnTo>
                    <a:pt x="59423" y="729996"/>
                  </a:lnTo>
                  <a:lnTo>
                    <a:pt x="62471" y="729996"/>
                  </a:lnTo>
                  <a:lnTo>
                    <a:pt x="67043" y="728472"/>
                  </a:lnTo>
                  <a:lnTo>
                    <a:pt x="70091" y="7223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93" name="object 23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9948" y="4325112"/>
              <a:ext cx="318515" cy="237743"/>
            </a:xfrm>
            <a:prstGeom prst="rect">
              <a:avLst/>
            </a:prstGeom>
          </p:spPr>
        </p:pic>
        <p:pic>
          <p:nvPicPr>
            <p:cNvPr id="2097194" name="object 24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4189475"/>
              <a:ext cx="475488" cy="268097"/>
            </a:xfrm>
            <a:prstGeom prst="rect">
              <a:avLst/>
            </a:prstGeom>
          </p:spPr>
        </p:pic>
        <p:pic>
          <p:nvPicPr>
            <p:cNvPr id="2097195" name="object 25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1544" y="4585715"/>
              <a:ext cx="534924" cy="214884"/>
            </a:xfrm>
            <a:prstGeom prst="rect">
              <a:avLst/>
            </a:prstGeom>
          </p:spPr>
        </p:pic>
        <p:sp>
          <p:nvSpPr>
            <p:cNvPr id="1048640" name="object 26"/>
            <p:cNvSpPr/>
            <p:nvPr/>
          </p:nvSpPr>
          <p:spPr>
            <a:xfrm>
              <a:off x="8049767" y="3991355"/>
              <a:ext cx="594360" cy="477520"/>
            </a:xfrm>
            <a:custGeom>
              <a:avLst/>
              <a:gdLst/>
              <a:ahLst/>
              <a:cxnLst/>
              <a:rect l="l" t="t" r="r" b="b"/>
              <a:pathLst>
                <a:path w="594359" h="477520">
                  <a:moveTo>
                    <a:pt x="591312" y="21336"/>
                  </a:moveTo>
                  <a:lnTo>
                    <a:pt x="554736" y="21336"/>
                  </a:lnTo>
                  <a:lnTo>
                    <a:pt x="573024" y="4572"/>
                  </a:lnTo>
                  <a:lnTo>
                    <a:pt x="577595" y="0"/>
                  </a:lnTo>
                  <a:lnTo>
                    <a:pt x="585216" y="0"/>
                  </a:lnTo>
                  <a:lnTo>
                    <a:pt x="589788" y="6095"/>
                  </a:lnTo>
                  <a:lnTo>
                    <a:pt x="594360" y="10668"/>
                  </a:lnTo>
                  <a:lnTo>
                    <a:pt x="594360" y="18288"/>
                  </a:lnTo>
                  <a:lnTo>
                    <a:pt x="591312" y="21336"/>
                  </a:lnTo>
                  <a:close/>
                </a:path>
                <a:path w="594359" h="477520">
                  <a:moveTo>
                    <a:pt x="176784" y="391668"/>
                  </a:moveTo>
                  <a:lnTo>
                    <a:pt x="135636" y="391668"/>
                  </a:lnTo>
                  <a:lnTo>
                    <a:pt x="172212" y="355092"/>
                  </a:lnTo>
                  <a:lnTo>
                    <a:pt x="190499" y="333756"/>
                  </a:lnTo>
                  <a:lnTo>
                    <a:pt x="190499" y="332232"/>
                  </a:lnTo>
                  <a:lnTo>
                    <a:pt x="236220" y="286512"/>
                  </a:lnTo>
                  <a:lnTo>
                    <a:pt x="262128" y="262128"/>
                  </a:lnTo>
                  <a:lnTo>
                    <a:pt x="291084" y="236220"/>
                  </a:lnTo>
                  <a:lnTo>
                    <a:pt x="318516" y="210312"/>
                  </a:lnTo>
                  <a:lnTo>
                    <a:pt x="377952" y="160020"/>
                  </a:lnTo>
                  <a:lnTo>
                    <a:pt x="437388" y="114300"/>
                  </a:lnTo>
                  <a:lnTo>
                    <a:pt x="466343" y="92964"/>
                  </a:lnTo>
                  <a:lnTo>
                    <a:pt x="492252" y="73152"/>
                  </a:lnTo>
                  <a:lnTo>
                    <a:pt x="490728" y="73152"/>
                  </a:lnTo>
                  <a:lnTo>
                    <a:pt x="513588" y="54864"/>
                  </a:lnTo>
                  <a:lnTo>
                    <a:pt x="534924" y="36576"/>
                  </a:lnTo>
                  <a:lnTo>
                    <a:pt x="554736" y="19812"/>
                  </a:lnTo>
                  <a:lnTo>
                    <a:pt x="554736" y="21336"/>
                  </a:lnTo>
                  <a:lnTo>
                    <a:pt x="591312" y="21336"/>
                  </a:lnTo>
                  <a:lnTo>
                    <a:pt x="571500" y="41148"/>
                  </a:lnTo>
                  <a:lnTo>
                    <a:pt x="533400" y="76200"/>
                  </a:lnTo>
                  <a:lnTo>
                    <a:pt x="510540" y="96012"/>
                  </a:lnTo>
                  <a:lnTo>
                    <a:pt x="484632" y="117348"/>
                  </a:lnTo>
                  <a:lnTo>
                    <a:pt x="483108" y="117348"/>
                  </a:lnTo>
                  <a:lnTo>
                    <a:pt x="455676" y="138684"/>
                  </a:lnTo>
                  <a:lnTo>
                    <a:pt x="427227" y="160020"/>
                  </a:lnTo>
                  <a:lnTo>
                    <a:pt x="426719" y="160020"/>
                  </a:lnTo>
                  <a:lnTo>
                    <a:pt x="370617" y="207264"/>
                  </a:lnTo>
                  <a:lnTo>
                    <a:pt x="368808" y="207264"/>
                  </a:lnTo>
                  <a:lnTo>
                    <a:pt x="256032" y="307848"/>
                  </a:lnTo>
                  <a:lnTo>
                    <a:pt x="257556" y="307848"/>
                  </a:lnTo>
                  <a:lnTo>
                    <a:pt x="233172" y="330708"/>
                  </a:lnTo>
                  <a:lnTo>
                    <a:pt x="234696" y="330708"/>
                  </a:lnTo>
                  <a:lnTo>
                    <a:pt x="211836" y="353568"/>
                  </a:lnTo>
                  <a:lnTo>
                    <a:pt x="213360" y="353568"/>
                  </a:lnTo>
                  <a:lnTo>
                    <a:pt x="193548" y="374904"/>
                  </a:lnTo>
                  <a:lnTo>
                    <a:pt x="176784" y="391668"/>
                  </a:lnTo>
                  <a:close/>
                </a:path>
                <a:path w="594359" h="477520">
                  <a:moveTo>
                    <a:pt x="425195" y="161544"/>
                  </a:moveTo>
                  <a:lnTo>
                    <a:pt x="426719" y="160020"/>
                  </a:lnTo>
                  <a:lnTo>
                    <a:pt x="427227" y="160020"/>
                  </a:lnTo>
                  <a:lnTo>
                    <a:pt x="425195" y="161544"/>
                  </a:lnTo>
                  <a:close/>
                </a:path>
                <a:path w="594359" h="477520">
                  <a:moveTo>
                    <a:pt x="368808" y="208788"/>
                  </a:moveTo>
                  <a:lnTo>
                    <a:pt x="368808" y="207264"/>
                  </a:lnTo>
                  <a:lnTo>
                    <a:pt x="370617" y="207264"/>
                  </a:lnTo>
                  <a:lnTo>
                    <a:pt x="368808" y="208788"/>
                  </a:lnTo>
                  <a:close/>
                </a:path>
                <a:path w="594359" h="477520">
                  <a:moveTo>
                    <a:pt x="118436" y="443484"/>
                  </a:moveTo>
                  <a:lnTo>
                    <a:pt x="73152" y="443484"/>
                  </a:lnTo>
                  <a:lnTo>
                    <a:pt x="82296" y="437388"/>
                  </a:lnTo>
                  <a:lnTo>
                    <a:pt x="80772" y="437388"/>
                  </a:lnTo>
                  <a:lnTo>
                    <a:pt x="92964" y="429768"/>
                  </a:lnTo>
                  <a:lnTo>
                    <a:pt x="91440" y="429768"/>
                  </a:lnTo>
                  <a:lnTo>
                    <a:pt x="105156" y="419100"/>
                  </a:lnTo>
                  <a:lnTo>
                    <a:pt x="118872" y="405384"/>
                  </a:lnTo>
                  <a:lnTo>
                    <a:pt x="135636" y="390144"/>
                  </a:lnTo>
                  <a:lnTo>
                    <a:pt x="135636" y="391668"/>
                  </a:lnTo>
                  <a:lnTo>
                    <a:pt x="176784" y="391668"/>
                  </a:lnTo>
                  <a:lnTo>
                    <a:pt x="173736" y="394716"/>
                  </a:lnTo>
                  <a:lnTo>
                    <a:pt x="155448" y="411480"/>
                  </a:lnTo>
                  <a:lnTo>
                    <a:pt x="155448" y="413004"/>
                  </a:lnTo>
                  <a:lnTo>
                    <a:pt x="138684" y="426720"/>
                  </a:lnTo>
                  <a:lnTo>
                    <a:pt x="138684" y="428244"/>
                  </a:lnTo>
                  <a:lnTo>
                    <a:pt x="123444" y="440436"/>
                  </a:lnTo>
                  <a:lnTo>
                    <a:pt x="121920" y="440436"/>
                  </a:lnTo>
                  <a:lnTo>
                    <a:pt x="118436" y="443484"/>
                  </a:lnTo>
                  <a:close/>
                </a:path>
                <a:path w="594359" h="477520">
                  <a:moveTo>
                    <a:pt x="9753" y="428548"/>
                  </a:moveTo>
                  <a:lnTo>
                    <a:pt x="9144" y="428244"/>
                  </a:lnTo>
                  <a:lnTo>
                    <a:pt x="3048" y="422148"/>
                  </a:lnTo>
                  <a:lnTo>
                    <a:pt x="0" y="417576"/>
                  </a:lnTo>
                  <a:lnTo>
                    <a:pt x="0" y="409956"/>
                  </a:lnTo>
                  <a:lnTo>
                    <a:pt x="3048" y="405384"/>
                  </a:lnTo>
                  <a:lnTo>
                    <a:pt x="7620" y="400812"/>
                  </a:lnTo>
                  <a:lnTo>
                    <a:pt x="13716" y="399288"/>
                  </a:lnTo>
                  <a:lnTo>
                    <a:pt x="19812" y="402336"/>
                  </a:lnTo>
                  <a:lnTo>
                    <a:pt x="24384" y="405384"/>
                  </a:lnTo>
                  <a:lnTo>
                    <a:pt x="24553" y="406908"/>
                  </a:lnTo>
                  <a:lnTo>
                    <a:pt x="21336" y="406908"/>
                  </a:lnTo>
                  <a:lnTo>
                    <a:pt x="25679" y="417042"/>
                  </a:lnTo>
                  <a:lnTo>
                    <a:pt x="25908" y="419100"/>
                  </a:lnTo>
                  <a:lnTo>
                    <a:pt x="13716" y="423672"/>
                  </a:lnTo>
                  <a:lnTo>
                    <a:pt x="16764" y="425196"/>
                  </a:lnTo>
                  <a:lnTo>
                    <a:pt x="37592" y="425196"/>
                  </a:lnTo>
                  <a:lnTo>
                    <a:pt x="38608" y="426720"/>
                  </a:lnTo>
                  <a:lnTo>
                    <a:pt x="9144" y="426720"/>
                  </a:lnTo>
                  <a:lnTo>
                    <a:pt x="9753" y="428548"/>
                  </a:lnTo>
                  <a:close/>
                </a:path>
                <a:path w="594359" h="477520">
                  <a:moveTo>
                    <a:pt x="25908" y="408432"/>
                  </a:moveTo>
                  <a:lnTo>
                    <a:pt x="24652" y="407804"/>
                  </a:lnTo>
                  <a:lnTo>
                    <a:pt x="24384" y="405384"/>
                  </a:lnTo>
                  <a:lnTo>
                    <a:pt x="25908" y="408432"/>
                  </a:lnTo>
                  <a:close/>
                </a:path>
                <a:path w="594359" h="477520">
                  <a:moveTo>
                    <a:pt x="25679" y="417042"/>
                  </a:moveTo>
                  <a:lnTo>
                    <a:pt x="21336" y="406908"/>
                  </a:lnTo>
                  <a:lnTo>
                    <a:pt x="24384" y="408432"/>
                  </a:lnTo>
                  <a:lnTo>
                    <a:pt x="24735" y="408549"/>
                  </a:lnTo>
                  <a:lnTo>
                    <a:pt x="25679" y="417042"/>
                  </a:lnTo>
                  <a:close/>
                </a:path>
                <a:path w="594359" h="477520">
                  <a:moveTo>
                    <a:pt x="24735" y="408549"/>
                  </a:moveTo>
                  <a:lnTo>
                    <a:pt x="24384" y="408432"/>
                  </a:lnTo>
                  <a:lnTo>
                    <a:pt x="21336" y="406908"/>
                  </a:lnTo>
                  <a:lnTo>
                    <a:pt x="22860" y="406908"/>
                  </a:lnTo>
                  <a:lnTo>
                    <a:pt x="24652" y="407804"/>
                  </a:lnTo>
                  <a:lnTo>
                    <a:pt x="24735" y="408549"/>
                  </a:lnTo>
                  <a:close/>
                </a:path>
                <a:path w="594359" h="477520">
                  <a:moveTo>
                    <a:pt x="24652" y="407804"/>
                  </a:moveTo>
                  <a:lnTo>
                    <a:pt x="22860" y="406908"/>
                  </a:lnTo>
                  <a:lnTo>
                    <a:pt x="24553" y="406908"/>
                  </a:lnTo>
                  <a:lnTo>
                    <a:pt x="24652" y="407804"/>
                  </a:lnTo>
                  <a:close/>
                </a:path>
                <a:path w="594359" h="477520">
                  <a:moveTo>
                    <a:pt x="26212" y="409041"/>
                  </a:moveTo>
                  <a:lnTo>
                    <a:pt x="24735" y="408549"/>
                  </a:lnTo>
                  <a:lnTo>
                    <a:pt x="24652" y="407804"/>
                  </a:lnTo>
                  <a:lnTo>
                    <a:pt x="25908" y="408432"/>
                  </a:lnTo>
                  <a:lnTo>
                    <a:pt x="26212" y="409041"/>
                  </a:lnTo>
                  <a:close/>
                </a:path>
                <a:path w="594359" h="477520">
                  <a:moveTo>
                    <a:pt x="26670" y="409194"/>
                  </a:moveTo>
                  <a:lnTo>
                    <a:pt x="26212" y="409041"/>
                  </a:lnTo>
                  <a:lnTo>
                    <a:pt x="25908" y="408432"/>
                  </a:lnTo>
                  <a:lnTo>
                    <a:pt x="26670" y="409194"/>
                  </a:lnTo>
                  <a:close/>
                </a:path>
                <a:path w="594359" h="477520">
                  <a:moveTo>
                    <a:pt x="25908" y="417576"/>
                  </a:moveTo>
                  <a:lnTo>
                    <a:pt x="25679" y="417042"/>
                  </a:lnTo>
                  <a:lnTo>
                    <a:pt x="24735" y="408549"/>
                  </a:lnTo>
                  <a:lnTo>
                    <a:pt x="26212" y="409041"/>
                  </a:lnTo>
                  <a:lnTo>
                    <a:pt x="27432" y="411480"/>
                  </a:lnTo>
                  <a:lnTo>
                    <a:pt x="25908" y="417576"/>
                  </a:lnTo>
                  <a:close/>
                </a:path>
                <a:path w="594359" h="477520">
                  <a:moveTo>
                    <a:pt x="33528" y="417576"/>
                  </a:moveTo>
                  <a:lnTo>
                    <a:pt x="25908" y="417576"/>
                  </a:lnTo>
                  <a:lnTo>
                    <a:pt x="27432" y="411480"/>
                  </a:lnTo>
                  <a:lnTo>
                    <a:pt x="26212" y="409041"/>
                  </a:lnTo>
                  <a:lnTo>
                    <a:pt x="26670" y="409194"/>
                  </a:lnTo>
                  <a:lnTo>
                    <a:pt x="28956" y="411480"/>
                  </a:lnTo>
                  <a:lnTo>
                    <a:pt x="32004" y="413004"/>
                  </a:lnTo>
                  <a:lnTo>
                    <a:pt x="33528" y="417576"/>
                  </a:lnTo>
                  <a:close/>
                </a:path>
                <a:path w="594359" h="477520">
                  <a:moveTo>
                    <a:pt x="35052" y="420624"/>
                  </a:moveTo>
                  <a:lnTo>
                    <a:pt x="33528" y="417576"/>
                  </a:lnTo>
                  <a:lnTo>
                    <a:pt x="32004" y="413004"/>
                  </a:lnTo>
                  <a:lnTo>
                    <a:pt x="28956" y="411480"/>
                  </a:lnTo>
                  <a:lnTo>
                    <a:pt x="26670" y="409194"/>
                  </a:lnTo>
                  <a:lnTo>
                    <a:pt x="28956" y="409956"/>
                  </a:lnTo>
                  <a:lnTo>
                    <a:pt x="32004" y="409956"/>
                  </a:lnTo>
                  <a:lnTo>
                    <a:pt x="35052" y="414528"/>
                  </a:lnTo>
                  <a:lnTo>
                    <a:pt x="35052" y="420624"/>
                  </a:lnTo>
                  <a:close/>
                </a:path>
                <a:path w="594359" h="477520">
                  <a:moveTo>
                    <a:pt x="30480" y="425196"/>
                  </a:moveTo>
                  <a:lnTo>
                    <a:pt x="16764" y="425196"/>
                  </a:lnTo>
                  <a:lnTo>
                    <a:pt x="13716" y="423672"/>
                  </a:lnTo>
                  <a:lnTo>
                    <a:pt x="25908" y="419100"/>
                  </a:lnTo>
                  <a:lnTo>
                    <a:pt x="25679" y="417042"/>
                  </a:lnTo>
                  <a:lnTo>
                    <a:pt x="25908" y="417576"/>
                  </a:lnTo>
                  <a:lnTo>
                    <a:pt x="33528" y="417576"/>
                  </a:lnTo>
                  <a:lnTo>
                    <a:pt x="35052" y="420624"/>
                  </a:lnTo>
                  <a:lnTo>
                    <a:pt x="35052" y="422148"/>
                  </a:lnTo>
                  <a:lnTo>
                    <a:pt x="30480" y="425196"/>
                  </a:lnTo>
                  <a:close/>
                </a:path>
                <a:path w="594359" h="477520">
                  <a:moveTo>
                    <a:pt x="37592" y="425196"/>
                  </a:moveTo>
                  <a:lnTo>
                    <a:pt x="30480" y="425196"/>
                  </a:lnTo>
                  <a:lnTo>
                    <a:pt x="35052" y="422148"/>
                  </a:lnTo>
                  <a:lnTo>
                    <a:pt x="35052" y="419100"/>
                  </a:lnTo>
                  <a:lnTo>
                    <a:pt x="36576" y="423672"/>
                  </a:lnTo>
                  <a:lnTo>
                    <a:pt x="37592" y="425196"/>
                  </a:lnTo>
                  <a:close/>
                </a:path>
                <a:path w="594359" h="477520">
                  <a:moveTo>
                    <a:pt x="40386" y="429768"/>
                  </a:moveTo>
                  <a:lnTo>
                    <a:pt x="12192" y="429768"/>
                  </a:lnTo>
                  <a:lnTo>
                    <a:pt x="9753" y="428548"/>
                  </a:lnTo>
                  <a:lnTo>
                    <a:pt x="9144" y="426720"/>
                  </a:lnTo>
                  <a:lnTo>
                    <a:pt x="38608" y="426720"/>
                  </a:lnTo>
                  <a:lnTo>
                    <a:pt x="39624" y="428244"/>
                  </a:lnTo>
                  <a:lnTo>
                    <a:pt x="40386" y="429768"/>
                  </a:lnTo>
                  <a:close/>
                </a:path>
                <a:path w="594359" h="477520">
                  <a:moveTo>
                    <a:pt x="10668" y="431292"/>
                  </a:moveTo>
                  <a:lnTo>
                    <a:pt x="9144" y="428244"/>
                  </a:lnTo>
                  <a:lnTo>
                    <a:pt x="9753" y="428548"/>
                  </a:lnTo>
                  <a:lnTo>
                    <a:pt x="10668" y="431292"/>
                  </a:lnTo>
                  <a:close/>
                </a:path>
                <a:path w="594359" h="477520">
                  <a:moveTo>
                    <a:pt x="18288" y="445008"/>
                  </a:moveTo>
                  <a:lnTo>
                    <a:pt x="16764" y="441960"/>
                  </a:lnTo>
                  <a:lnTo>
                    <a:pt x="16764" y="440436"/>
                  </a:lnTo>
                  <a:lnTo>
                    <a:pt x="13716" y="437388"/>
                  </a:lnTo>
                  <a:lnTo>
                    <a:pt x="12192" y="432816"/>
                  </a:lnTo>
                  <a:lnTo>
                    <a:pt x="10668" y="431292"/>
                  </a:lnTo>
                  <a:lnTo>
                    <a:pt x="9753" y="428548"/>
                  </a:lnTo>
                  <a:lnTo>
                    <a:pt x="12192" y="429768"/>
                  </a:lnTo>
                  <a:lnTo>
                    <a:pt x="40386" y="429768"/>
                  </a:lnTo>
                  <a:lnTo>
                    <a:pt x="41148" y="431292"/>
                  </a:lnTo>
                  <a:lnTo>
                    <a:pt x="41148" y="432816"/>
                  </a:lnTo>
                  <a:lnTo>
                    <a:pt x="43180" y="435864"/>
                  </a:lnTo>
                  <a:lnTo>
                    <a:pt x="42672" y="435864"/>
                  </a:lnTo>
                  <a:lnTo>
                    <a:pt x="45720" y="440436"/>
                  </a:lnTo>
                  <a:lnTo>
                    <a:pt x="47244" y="443484"/>
                  </a:lnTo>
                  <a:lnTo>
                    <a:pt x="18288" y="443484"/>
                  </a:lnTo>
                  <a:lnTo>
                    <a:pt x="18288" y="445008"/>
                  </a:lnTo>
                  <a:close/>
                </a:path>
                <a:path w="594359" h="477520">
                  <a:moveTo>
                    <a:pt x="44196" y="437388"/>
                  </a:moveTo>
                  <a:lnTo>
                    <a:pt x="42672" y="435864"/>
                  </a:lnTo>
                  <a:lnTo>
                    <a:pt x="43180" y="435864"/>
                  </a:lnTo>
                  <a:lnTo>
                    <a:pt x="44196" y="437388"/>
                  </a:lnTo>
                  <a:close/>
                </a:path>
                <a:path w="594359" h="477520">
                  <a:moveTo>
                    <a:pt x="57912" y="477012"/>
                  </a:moveTo>
                  <a:lnTo>
                    <a:pt x="50292" y="477012"/>
                  </a:lnTo>
                  <a:lnTo>
                    <a:pt x="45720" y="475488"/>
                  </a:lnTo>
                  <a:lnTo>
                    <a:pt x="36576" y="470916"/>
                  </a:lnTo>
                  <a:lnTo>
                    <a:pt x="28956" y="463296"/>
                  </a:lnTo>
                  <a:lnTo>
                    <a:pt x="27432" y="460248"/>
                  </a:lnTo>
                  <a:lnTo>
                    <a:pt x="24384" y="457200"/>
                  </a:lnTo>
                  <a:lnTo>
                    <a:pt x="24384" y="455676"/>
                  </a:lnTo>
                  <a:lnTo>
                    <a:pt x="22860" y="452628"/>
                  </a:lnTo>
                  <a:lnTo>
                    <a:pt x="19812" y="448056"/>
                  </a:lnTo>
                  <a:lnTo>
                    <a:pt x="18288" y="443484"/>
                  </a:lnTo>
                  <a:lnTo>
                    <a:pt x="47244" y="443484"/>
                  </a:lnTo>
                  <a:lnTo>
                    <a:pt x="47244" y="441960"/>
                  </a:lnTo>
                  <a:lnTo>
                    <a:pt x="48768" y="446532"/>
                  </a:lnTo>
                  <a:lnTo>
                    <a:pt x="50292" y="449580"/>
                  </a:lnTo>
                  <a:lnTo>
                    <a:pt x="51816" y="449580"/>
                  </a:lnTo>
                  <a:lnTo>
                    <a:pt x="52959" y="450723"/>
                  </a:lnTo>
                  <a:lnTo>
                    <a:pt x="51816" y="451104"/>
                  </a:lnTo>
                  <a:lnTo>
                    <a:pt x="109728" y="451104"/>
                  </a:lnTo>
                  <a:lnTo>
                    <a:pt x="97536" y="460248"/>
                  </a:lnTo>
                  <a:lnTo>
                    <a:pt x="96012" y="460248"/>
                  </a:lnTo>
                  <a:lnTo>
                    <a:pt x="86868" y="466344"/>
                  </a:lnTo>
                  <a:lnTo>
                    <a:pt x="85344" y="466344"/>
                  </a:lnTo>
                  <a:lnTo>
                    <a:pt x="77724" y="470916"/>
                  </a:lnTo>
                  <a:lnTo>
                    <a:pt x="70104" y="473964"/>
                  </a:lnTo>
                  <a:lnTo>
                    <a:pt x="68580" y="473964"/>
                  </a:lnTo>
                  <a:lnTo>
                    <a:pt x="62484" y="475488"/>
                  </a:lnTo>
                  <a:lnTo>
                    <a:pt x="57912" y="477012"/>
                  </a:lnTo>
                  <a:close/>
                </a:path>
                <a:path w="594359" h="477520">
                  <a:moveTo>
                    <a:pt x="111469" y="449580"/>
                  </a:moveTo>
                  <a:lnTo>
                    <a:pt x="59436" y="449580"/>
                  </a:lnTo>
                  <a:lnTo>
                    <a:pt x="67056" y="446532"/>
                  </a:lnTo>
                  <a:lnTo>
                    <a:pt x="65532" y="446532"/>
                  </a:lnTo>
                  <a:lnTo>
                    <a:pt x="73152" y="441960"/>
                  </a:lnTo>
                  <a:lnTo>
                    <a:pt x="73152" y="443484"/>
                  </a:lnTo>
                  <a:lnTo>
                    <a:pt x="118436" y="443484"/>
                  </a:lnTo>
                  <a:lnTo>
                    <a:pt x="111469" y="449580"/>
                  </a:lnTo>
                  <a:close/>
                </a:path>
                <a:path w="594359" h="477520">
                  <a:moveTo>
                    <a:pt x="51816" y="449580"/>
                  </a:moveTo>
                  <a:lnTo>
                    <a:pt x="50292" y="449580"/>
                  </a:lnTo>
                  <a:lnTo>
                    <a:pt x="48768" y="446532"/>
                  </a:lnTo>
                  <a:lnTo>
                    <a:pt x="51816" y="449580"/>
                  </a:lnTo>
                  <a:close/>
                </a:path>
                <a:path w="594359" h="477520">
                  <a:moveTo>
                    <a:pt x="109728" y="451104"/>
                  </a:moveTo>
                  <a:lnTo>
                    <a:pt x="54864" y="451104"/>
                  </a:lnTo>
                  <a:lnTo>
                    <a:pt x="53644" y="450494"/>
                  </a:lnTo>
                  <a:lnTo>
                    <a:pt x="56388" y="449580"/>
                  </a:lnTo>
                  <a:lnTo>
                    <a:pt x="62484" y="448056"/>
                  </a:lnTo>
                  <a:lnTo>
                    <a:pt x="59436" y="449580"/>
                  </a:lnTo>
                  <a:lnTo>
                    <a:pt x="111469" y="449580"/>
                  </a:lnTo>
                  <a:lnTo>
                    <a:pt x="109728" y="451104"/>
                  </a:lnTo>
                  <a:close/>
                </a:path>
                <a:path w="594359" h="477520">
                  <a:moveTo>
                    <a:pt x="52959" y="450723"/>
                  </a:moveTo>
                  <a:lnTo>
                    <a:pt x="51816" y="449580"/>
                  </a:lnTo>
                  <a:lnTo>
                    <a:pt x="53644" y="450494"/>
                  </a:lnTo>
                  <a:lnTo>
                    <a:pt x="52959" y="450723"/>
                  </a:lnTo>
                  <a:close/>
                </a:path>
                <a:path w="594359" h="477520">
                  <a:moveTo>
                    <a:pt x="54864" y="451104"/>
                  </a:moveTo>
                  <a:lnTo>
                    <a:pt x="53340" y="451104"/>
                  </a:lnTo>
                  <a:lnTo>
                    <a:pt x="52959" y="450723"/>
                  </a:lnTo>
                  <a:lnTo>
                    <a:pt x="53644" y="450494"/>
                  </a:lnTo>
                  <a:lnTo>
                    <a:pt x="54864" y="451104"/>
                  </a:lnTo>
                  <a:close/>
                </a:path>
                <a:path w="594359" h="477520">
                  <a:moveTo>
                    <a:pt x="53340" y="451104"/>
                  </a:moveTo>
                  <a:lnTo>
                    <a:pt x="51816" y="451104"/>
                  </a:lnTo>
                  <a:lnTo>
                    <a:pt x="52959" y="450723"/>
                  </a:lnTo>
                  <a:lnTo>
                    <a:pt x="53340" y="4511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7196" name="object 27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8324" y="5070348"/>
            <a:ext cx="187451" cy="850900"/>
          </a:xfrm>
          <a:prstGeom prst="rect">
            <a:avLst/>
          </a:prstGeom>
        </p:spPr>
      </p:pic>
      <p:sp>
        <p:nvSpPr>
          <p:cNvPr id="1048641" name="object 28"/>
          <p:cNvSpPr txBox="1"/>
          <p:nvPr/>
        </p:nvSpPr>
        <p:spPr>
          <a:xfrm>
            <a:off x="8532308" y="6662181"/>
            <a:ext cx="4578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 txBox="1"/>
          <p:nvPr/>
        </p:nvSpPr>
        <p:spPr>
          <a:xfrm>
            <a:off x="953979" y="1890257"/>
            <a:ext cx="795147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" marR="533400" indent="-347980" algn="just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 intrinsic strength </a:t>
            </a:r>
            <a:r>
              <a:rPr sz="1600" spc="-10" dirty="0">
                <a:latin typeface="Microsoft Sans Serif"/>
                <a:cs typeface="Microsoft Sans Serif"/>
              </a:rPr>
              <a:t>of </a:t>
            </a:r>
            <a:r>
              <a:rPr sz="1600" spc="-5" dirty="0">
                <a:latin typeface="Microsoft Sans Serif"/>
                <a:cs typeface="Microsoft Sans Serif"/>
              </a:rPr>
              <a:t>a material is the measure </a:t>
            </a:r>
            <a:r>
              <a:rPr sz="1600" spc="-10" dirty="0">
                <a:latin typeface="Microsoft Sans Serif"/>
                <a:cs typeface="Microsoft Sans Serif"/>
              </a:rPr>
              <a:t>of the </a:t>
            </a:r>
            <a:r>
              <a:rPr sz="1600" spc="-5" dirty="0">
                <a:latin typeface="Microsoft Sans Serif"/>
                <a:cs typeface="Microsoft Sans Serif"/>
              </a:rPr>
              <a:t>highest voltage </a:t>
            </a:r>
            <a:r>
              <a:rPr sz="1600" spc="-10" dirty="0">
                <a:latin typeface="Microsoft Sans Serif"/>
                <a:cs typeface="Microsoft Sans Serif"/>
              </a:rPr>
              <a:t>it </a:t>
            </a:r>
            <a:r>
              <a:rPr sz="1600" spc="-5" dirty="0">
                <a:latin typeface="Microsoft Sans Serif"/>
                <a:cs typeface="Microsoft Sans Serif"/>
              </a:rPr>
              <a:t>can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withstand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without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controlled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conditions.</a:t>
            </a:r>
            <a:endParaRPr sz="1600">
              <a:latin typeface="Microsoft Sans Serif"/>
              <a:cs typeface="Microsoft Sans Serif"/>
            </a:endParaRPr>
          </a:p>
          <a:p>
            <a:pPr marL="423545" marR="125095" indent="-347980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424180" algn="l"/>
              </a:tabLst>
            </a:pPr>
            <a:r>
              <a:rPr sz="1600" spc="-15" dirty="0">
                <a:latin typeface="Microsoft Sans Serif"/>
                <a:cs typeface="Microsoft Sans Serif"/>
              </a:rPr>
              <a:t>Experimentally, </a:t>
            </a:r>
            <a:r>
              <a:rPr sz="1600" spc="-5" dirty="0">
                <a:latin typeface="Microsoft Sans Serif"/>
                <a:cs typeface="Microsoft Sans Serif"/>
              </a:rPr>
              <a:t>this highest dielectric strength can </a:t>
            </a:r>
            <a:r>
              <a:rPr sz="1600" spc="-10" dirty="0">
                <a:latin typeface="Microsoft Sans Serif"/>
                <a:cs typeface="Microsoft Sans Serif"/>
              </a:rPr>
              <a:t>be </a:t>
            </a:r>
            <a:r>
              <a:rPr sz="1600" spc="-5" dirty="0">
                <a:latin typeface="Microsoft Sans Serif"/>
                <a:cs typeface="Microsoft Sans Serif"/>
              </a:rPr>
              <a:t>obtained only if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dielectric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 is pure and homogeneous, the temperature and environmental conditions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suitably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controlled.</a:t>
            </a:r>
            <a:endParaRPr sz="1600">
              <a:latin typeface="Microsoft Sans Serif"/>
              <a:cs typeface="Microsoft Sans Serif"/>
            </a:endParaRPr>
          </a:p>
          <a:p>
            <a:pPr marL="423545" indent="-347980" algn="just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taking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such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conditions 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referred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intrinsic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breakdown.</a:t>
            </a:r>
            <a:endParaRPr sz="1600">
              <a:latin typeface="Microsoft Sans Serif"/>
              <a:cs typeface="Microsoft Sans Serif"/>
            </a:endParaRPr>
          </a:p>
          <a:p>
            <a:pPr marL="423545" marR="105410" indent="-347980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Thus, </a:t>
            </a:r>
            <a:r>
              <a:rPr sz="1600" dirty="0">
                <a:latin typeface="Microsoft Sans Serif"/>
                <a:cs typeface="Microsoft Sans Serif"/>
              </a:rPr>
              <a:t>an </a:t>
            </a:r>
            <a:r>
              <a:rPr sz="1600" spc="-5" dirty="0">
                <a:latin typeface="Microsoft Sans Serif"/>
                <a:cs typeface="Microsoft Sans Serif"/>
              </a:rPr>
              <a:t>important factor in measuring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intrinsic strength in the laboratory </a:t>
            </a:r>
            <a:r>
              <a:rPr sz="1600" spc="-10" dirty="0">
                <a:latin typeface="Microsoft Sans Serif"/>
                <a:cs typeface="Microsoft Sans Serif"/>
              </a:rPr>
              <a:t>is the </a:t>
            </a:r>
            <a:r>
              <a:rPr sz="1600" spc="-5" dirty="0">
                <a:latin typeface="Microsoft Sans Serif"/>
                <a:cs typeface="Microsoft Sans Serif"/>
              </a:rPr>
              <a:t> thickness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symmetry.</a:t>
            </a:r>
            <a:endParaRPr sz="1600">
              <a:latin typeface="Microsoft Sans Serif"/>
              <a:cs typeface="Microsoft Sans Serif"/>
            </a:endParaRPr>
          </a:p>
          <a:p>
            <a:pPr marL="423545" indent="-347980" algn="just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usual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practice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uniform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Rogowski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profile.</a:t>
            </a:r>
            <a:endParaRPr sz="1600">
              <a:latin typeface="Microsoft Sans Serif"/>
              <a:cs typeface="Microsoft Sans Serif"/>
            </a:endParaRPr>
          </a:p>
          <a:p>
            <a:pPr marL="423545" marR="568325" indent="-347980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 stress required to produce intrinsic breakdown is </a:t>
            </a:r>
            <a:r>
              <a:rPr sz="1600" spc="-10" dirty="0">
                <a:latin typeface="Microsoft Sans Serif"/>
                <a:cs typeface="Microsoft Sans Serif"/>
              </a:rPr>
              <a:t>of the </a:t>
            </a:r>
            <a:r>
              <a:rPr sz="1600" spc="-5" dirty="0">
                <a:latin typeface="Microsoft Sans Serif"/>
                <a:cs typeface="Microsoft Sans Serif"/>
              </a:rPr>
              <a:t>order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5" dirty="0">
                <a:latin typeface="Microsoft Sans Serif"/>
                <a:cs typeface="Microsoft Sans Serif"/>
              </a:rPr>
              <a:t>1 MV/cm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whereas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occurs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order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10</a:t>
            </a:r>
            <a:r>
              <a:rPr sz="1575" baseline="26455" dirty="0">
                <a:latin typeface="Microsoft Sans Serif"/>
                <a:cs typeface="Microsoft Sans Serif"/>
              </a:rPr>
              <a:t>-8</a:t>
            </a:r>
            <a:r>
              <a:rPr sz="1575" spc="232" baseline="264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seconds.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4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94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Intrinsic</a:t>
            </a:r>
            <a:r>
              <a:rPr sz="2400" spc="-12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sp>
        <p:nvSpPr>
          <p:cNvPr id="1048644" name="object 4"/>
          <p:cNvSpPr/>
          <p:nvPr/>
        </p:nvSpPr>
        <p:spPr>
          <a:xfrm>
            <a:off x="784860" y="847344"/>
            <a:ext cx="539750" cy="447040"/>
          </a:xfrm>
          <a:custGeom>
            <a:avLst/>
            <a:gdLst/>
            <a:ahLst/>
            <a:cxnLst/>
            <a:rect l="l" t="t" r="r" b="b"/>
            <a:pathLst>
              <a:path w="539750" h="447040">
                <a:moveTo>
                  <a:pt x="167944" y="408431"/>
                </a:moveTo>
                <a:lnTo>
                  <a:pt x="141731" y="408431"/>
                </a:lnTo>
                <a:lnTo>
                  <a:pt x="144779" y="400811"/>
                </a:lnTo>
                <a:lnTo>
                  <a:pt x="146304" y="400811"/>
                </a:lnTo>
                <a:lnTo>
                  <a:pt x="150875" y="393192"/>
                </a:lnTo>
                <a:lnTo>
                  <a:pt x="156971" y="385572"/>
                </a:lnTo>
                <a:lnTo>
                  <a:pt x="163067" y="376427"/>
                </a:lnTo>
                <a:lnTo>
                  <a:pt x="170687" y="367283"/>
                </a:lnTo>
                <a:lnTo>
                  <a:pt x="179831" y="356616"/>
                </a:lnTo>
                <a:lnTo>
                  <a:pt x="192023" y="344424"/>
                </a:lnTo>
                <a:lnTo>
                  <a:pt x="202691" y="332231"/>
                </a:lnTo>
                <a:lnTo>
                  <a:pt x="227075" y="304800"/>
                </a:lnTo>
                <a:lnTo>
                  <a:pt x="239267" y="289560"/>
                </a:lnTo>
                <a:lnTo>
                  <a:pt x="252983" y="274320"/>
                </a:lnTo>
                <a:lnTo>
                  <a:pt x="265175" y="259080"/>
                </a:lnTo>
                <a:lnTo>
                  <a:pt x="266700" y="257556"/>
                </a:lnTo>
                <a:lnTo>
                  <a:pt x="278891" y="242316"/>
                </a:lnTo>
                <a:lnTo>
                  <a:pt x="294131" y="228600"/>
                </a:lnTo>
                <a:lnTo>
                  <a:pt x="307847" y="213360"/>
                </a:lnTo>
                <a:lnTo>
                  <a:pt x="321564" y="199643"/>
                </a:lnTo>
                <a:lnTo>
                  <a:pt x="335279" y="184404"/>
                </a:lnTo>
                <a:lnTo>
                  <a:pt x="336804" y="184404"/>
                </a:lnTo>
                <a:lnTo>
                  <a:pt x="352044" y="170687"/>
                </a:lnTo>
                <a:lnTo>
                  <a:pt x="350519" y="170687"/>
                </a:lnTo>
                <a:lnTo>
                  <a:pt x="365760" y="155448"/>
                </a:lnTo>
                <a:lnTo>
                  <a:pt x="382523" y="140208"/>
                </a:lnTo>
                <a:lnTo>
                  <a:pt x="381000" y="140208"/>
                </a:lnTo>
                <a:lnTo>
                  <a:pt x="409956" y="111252"/>
                </a:lnTo>
                <a:lnTo>
                  <a:pt x="423671" y="96012"/>
                </a:lnTo>
                <a:lnTo>
                  <a:pt x="478535" y="41148"/>
                </a:lnTo>
                <a:lnTo>
                  <a:pt x="505968" y="16764"/>
                </a:lnTo>
                <a:lnTo>
                  <a:pt x="522731" y="0"/>
                </a:lnTo>
                <a:lnTo>
                  <a:pt x="530352" y="0"/>
                </a:lnTo>
                <a:lnTo>
                  <a:pt x="539495" y="9143"/>
                </a:lnTo>
                <a:lnTo>
                  <a:pt x="539495" y="15239"/>
                </a:lnTo>
                <a:lnTo>
                  <a:pt x="534923" y="19812"/>
                </a:lnTo>
                <a:lnTo>
                  <a:pt x="522731" y="33528"/>
                </a:lnTo>
                <a:lnTo>
                  <a:pt x="509015" y="45720"/>
                </a:lnTo>
                <a:lnTo>
                  <a:pt x="496823" y="59435"/>
                </a:lnTo>
                <a:lnTo>
                  <a:pt x="483107" y="73152"/>
                </a:lnTo>
                <a:lnTo>
                  <a:pt x="481584" y="73152"/>
                </a:lnTo>
                <a:lnTo>
                  <a:pt x="455676" y="99060"/>
                </a:lnTo>
                <a:lnTo>
                  <a:pt x="441960" y="114300"/>
                </a:lnTo>
                <a:lnTo>
                  <a:pt x="428244" y="128016"/>
                </a:lnTo>
                <a:lnTo>
                  <a:pt x="414527" y="143256"/>
                </a:lnTo>
                <a:lnTo>
                  <a:pt x="385571" y="172212"/>
                </a:lnTo>
                <a:lnTo>
                  <a:pt x="384048" y="172212"/>
                </a:lnTo>
                <a:lnTo>
                  <a:pt x="368808" y="187452"/>
                </a:lnTo>
                <a:lnTo>
                  <a:pt x="368808" y="188976"/>
                </a:lnTo>
                <a:lnTo>
                  <a:pt x="353567" y="202691"/>
                </a:lnTo>
                <a:lnTo>
                  <a:pt x="297179" y="259080"/>
                </a:lnTo>
                <a:lnTo>
                  <a:pt x="269747" y="289560"/>
                </a:lnTo>
                <a:lnTo>
                  <a:pt x="258775" y="303276"/>
                </a:lnTo>
                <a:lnTo>
                  <a:pt x="257556" y="303276"/>
                </a:lnTo>
                <a:lnTo>
                  <a:pt x="245364" y="320040"/>
                </a:lnTo>
                <a:lnTo>
                  <a:pt x="231647" y="333756"/>
                </a:lnTo>
                <a:lnTo>
                  <a:pt x="219456" y="347472"/>
                </a:lnTo>
                <a:lnTo>
                  <a:pt x="196595" y="370331"/>
                </a:lnTo>
                <a:lnTo>
                  <a:pt x="198119" y="370331"/>
                </a:lnTo>
                <a:lnTo>
                  <a:pt x="188975" y="381000"/>
                </a:lnTo>
                <a:lnTo>
                  <a:pt x="181356" y="390144"/>
                </a:lnTo>
                <a:lnTo>
                  <a:pt x="175260" y="399288"/>
                </a:lnTo>
                <a:lnTo>
                  <a:pt x="167944" y="408431"/>
                </a:lnTo>
                <a:close/>
              </a:path>
              <a:path w="539750" h="447040">
                <a:moveTo>
                  <a:pt x="467868" y="86868"/>
                </a:moveTo>
                <a:lnTo>
                  <a:pt x="469391" y="85343"/>
                </a:lnTo>
                <a:lnTo>
                  <a:pt x="467868" y="86868"/>
                </a:lnTo>
                <a:close/>
              </a:path>
              <a:path w="539750" h="447040">
                <a:moveTo>
                  <a:pt x="384048" y="173735"/>
                </a:moveTo>
                <a:lnTo>
                  <a:pt x="384048" y="172212"/>
                </a:lnTo>
                <a:lnTo>
                  <a:pt x="385571" y="172212"/>
                </a:lnTo>
                <a:lnTo>
                  <a:pt x="384048" y="173735"/>
                </a:lnTo>
                <a:close/>
              </a:path>
              <a:path w="539750" h="447040">
                <a:moveTo>
                  <a:pt x="257556" y="304800"/>
                </a:moveTo>
                <a:lnTo>
                  <a:pt x="257556" y="303276"/>
                </a:lnTo>
                <a:lnTo>
                  <a:pt x="258775" y="303276"/>
                </a:lnTo>
                <a:lnTo>
                  <a:pt x="257556" y="304800"/>
                </a:lnTo>
                <a:close/>
              </a:path>
              <a:path w="539750" h="447040">
                <a:moveTo>
                  <a:pt x="25908" y="426719"/>
                </a:moveTo>
                <a:lnTo>
                  <a:pt x="6095" y="426719"/>
                </a:lnTo>
                <a:lnTo>
                  <a:pt x="4571" y="423672"/>
                </a:lnTo>
                <a:lnTo>
                  <a:pt x="3047" y="422148"/>
                </a:lnTo>
                <a:lnTo>
                  <a:pt x="3047" y="420623"/>
                </a:lnTo>
                <a:lnTo>
                  <a:pt x="1523" y="419100"/>
                </a:lnTo>
                <a:lnTo>
                  <a:pt x="0" y="416052"/>
                </a:lnTo>
                <a:lnTo>
                  <a:pt x="0" y="413004"/>
                </a:lnTo>
                <a:lnTo>
                  <a:pt x="1523" y="409956"/>
                </a:lnTo>
                <a:lnTo>
                  <a:pt x="1523" y="408431"/>
                </a:lnTo>
                <a:lnTo>
                  <a:pt x="3047" y="406907"/>
                </a:lnTo>
                <a:lnTo>
                  <a:pt x="4571" y="402335"/>
                </a:lnTo>
                <a:lnTo>
                  <a:pt x="7619" y="400811"/>
                </a:lnTo>
                <a:lnTo>
                  <a:pt x="24383" y="400811"/>
                </a:lnTo>
                <a:lnTo>
                  <a:pt x="25908" y="402335"/>
                </a:lnTo>
                <a:lnTo>
                  <a:pt x="28956" y="402335"/>
                </a:lnTo>
                <a:lnTo>
                  <a:pt x="33527" y="403860"/>
                </a:lnTo>
                <a:lnTo>
                  <a:pt x="36575" y="405384"/>
                </a:lnTo>
                <a:lnTo>
                  <a:pt x="39623" y="405384"/>
                </a:lnTo>
                <a:lnTo>
                  <a:pt x="41147" y="406907"/>
                </a:lnTo>
                <a:lnTo>
                  <a:pt x="42671" y="406907"/>
                </a:lnTo>
                <a:lnTo>
                  <a:pt x="47243" y="408431"/>
                </a:lnTo>
                <a:lnTo>
                  <a:pt x="53339" y="409956"/>
                </a:lnTo>
                <a:lnTo>
                  <a:pt x="59435" y="409956"/>
                </a:lnTo>
                <a:lnTo>
                  <a:pt x="65531" y="411480"/>
                </a:lnTo>
                <a:lnTo>
                  <a:pt x="64008" y="411480"/>
                </a:lnTo>
                <a:lnTo>
                  <a:pt x="70104" y="413004"/>
                </a:lnTo>
                <a:lnTo>
                  <a:pt x="38100" y="413004"/>
                </a:lnTo>
                <a:lnTo>
                  <a:pt x="36575" y="414527"/>
                </a:lnTo>
                <a:lnTo>
                  <a:pt x="16764" y="414527"/>
                </a:lnTo>
                <a:lnTo>
                  <a:pt x="16383" y="416052"/>
                </a:lnTo>
                <a:lnTo>
                  <a:pt x="15239" y="416052"/>
                </a:lnTo>
                <a:lnTo>
                  <a:pt x="16154" y="416966"/>
                </a:lnTo>
                <a:lnTo>
                  <a:pt x="15544" y="419404"/>
                </a:lnTo>
                <a:lnTo>
                  <a:pt x="10667" y="420623"/>
                </a:lnTo>
                <a:lnTo>
                  <a:pt x="16764" y="420623"/>
                </a:lnTo>
                <a:lnTo>
                  <a:pt x="21335" y="422148"/>
                </a:lnTo>
                <a:lnTo>
                  <a:pt x="24383" y="422148"/>
                </a:lnTo>
                <a:lnTo>
                  <a:pt x="29463" y="424688"/>
                </a:lnTo>
                <a:lnTo>
                  <a:pt x="28956" y="425196"/>
                </a:lnTo>
                <a:lnTo>
                  <a:pt x="25908" y="426719"/>
                </a:lnTo>
                <a:close/>
              </a:path>
              <a:path w="539750" h="447040">
                <a:moveTo>
                  <a:pt x="136398" y="415289"/>
                </a:moveTo>
                <a:lnTo>
                  <a:pt x="137160" y="413004"/>
                </a:lnTo>
                <a:lnTo>
                  <a:pt x="138683" y="411480"/>
                </a:lnTo>
                <a:lnTo>
                  <a:pt x="141731" y="406907"/>
                </a:lnTo>
                <a:lnTo>
                  <a:pt x="141731" y="408431"/>
                </a:lnTo>
                <a:lnTo>
                  <a:pt x="167944" y="408431"/>
                </a:lnTo>
                <a:lnTo>
                  <a:pt x="163067" y="414527"/>
                </a:lnTo>
                <a:lnTo>
                  <a:pt x="137160" y="414527"/>
                </a:lnTo>
                <a:lnTo>
                  <a:pt x="136398" y="415289"/>
                </a:lnTo>
                <a:close/>
              </a:path>
              <a:path w="539750" h="447040">
                <a:moveTo>
                  <a:pt x="41147" y="417576"/>
                </a:moveTo>
                <a:lnTo>
                  <a:pt x="27431" y="417576"/>
                </a:lnTo>
                <a:lnTo>
                  <a:pt x="26669" y="417195"/>
                </a:lnTo>
                <a:lnTo>
                  <a:pt x="28956" y="416052"/>
                </a:lnTo>
                <a:lnTo>
                  <a:pt x="32004" y="416052"/>
                </a:lnTo>
                <a:lnTo>
                  <a:pt x="33527" y="414527"/>
                </a:lnTo>
                <a:lnTo>
                  <a:pt x="36575" y="414527"/>
                </a:lnTo>
                <a:lnTo>
                  <a:pt x="38100" y="413004"/>
                </a:lnTo>
                <a:lnTo>
                  <a:pt x="41147" y="414527"/>
                </a:lnTo>
                <a:lnTo>
                  <a:pt x="41147" y="417576"/>
                </a:lnTo>
                <a:close/>
              </a:path>
              <a:path w="539750" h="447040">
                <a:moveTo>
                  <a:pt x="111252" y="422148"/>
                </a:moveTo>
                <a:lnTo>
                  <a:pt x="35052" y="422148"/>
                </a:lnTo>
                <a:lnTo>
                  <a:pt x="38100" y="420623"/>
                </a:lnTo>
                <a:lnTo>
                  <a:pt x="41147" y="420623"/>
                </a:lnTo>
                <a:lnTo>
                  <a:pt x="41147" y="414527"/>
                </a:lnTo>
                <a:lnTo>
                  <a:pt x="38100" y="413004"/>
                </a:lnTo>
                <a:lnTo>
                  <a:pt x="71627" y="413004"/>
                </a:lnTo>
                <a:lnTo>
                  <a:pt x="77723" y="414527"/>
                </a:lnTo>
                <a:lnTo>
                  <a:pt x="80771" y="414527"/>
                </a:lnTo>
                <a:lnTo>
                  <a:pt x="85343" y="416052"/>
                </a:lnTo>
                <a:lnTo>
                  <a:pt x="97535" y="419100"/>
                </a:lnTo>
                <a:lnTo>
                  <a:pt x="100583" y="419100"/>
                </a:lnTo>
                <a:lnTo>
                  <a:pt x="106679" y="420623"/>
                </a:lnTo>
                <a:lnTo>
                  <a:pt x="111252" y="422148"/>
                </a:lnTo>
                <a:close/>
              </a:path>
              <a:path w="539750" h="447040">
                <a:moveTo>
                  <a:pt x="161162" y="417576"/>
                </a:moveTo>
                <a:lnTo>
                  <a:pt x="135635" y="417576"/>
                </a:lnTo>
                <a:lnTo>
                  <a:pt x="137160" y="414527"/>
                </a:lnTo>
                <a:lnTo>
                  <a:pt x="163067" y="414527"/>
                </a:lnTo>
                <a:lnTo>
                  <a:pt x="164591" y="413004"/>
                </a:lnTo>
                <a:lnTo>
                  <a:pt x="161162" y="417576"/>
                </a:lnTo>
                <a:close/>
              </a:path>
              <a:path w="539750" h="447040">
                <a:moveTo>
                  <a:pt x="16764" y="416814"/>
                </a:moveTo>
                <a:lnTo>
                  <a:pt x="16255" y="416560"/>
                </a:lnTo>
                <a:lnTo>
                  <a:pt x="16764" y="414527"/>
                </a:lnTo>
                <a:lnTo>
                  <a:pt x="17525" y="416052"/>
                </a:lnTo>
                <a:lnTo>
                  <a:pt x="16764" y="416052"/>
                </a:lnTo>
                <a:lnTo>
                  <a:pt x="16764" y="416814"/>
                </a:lnTo>
                <a:close/>
              </a:path>
              <a:path w="539750" h="447040">
                <a:moveTo>
                  <a:pt x="25908" y="417576"/>
                </a:moveTo>
                <a:lnTo>
                  <a:pt x="18287" y="417576"/>
                </a:lnTo>
                <a:lnTo>
                  <a:pt x="16764" y="414527"/>
                </a:lnTo>
                <a:lnTo>
                  <a:pt x="33527" y="414527"/>
                </a:lnTo>
                <a:lnTo>
                  <a:pt x="32004" y="416052"/>
                </a:lnTo>
                <a:lnTo>
                  <a:pt x="24383" y="416052"/>
                </a:lnTo>
                <a:lnTo>
                  <a:pt x="26669" y="417195"/>
                </a:lnTo>
                <a:lnTo>
                  <a:pt x="25908" y="417576"/>
                </a:lnTo>
                <a:close/>
              </a:path>
              <a:path w="539750" h="447040">
                <a:moveTo>
                  <a:pt x="135635" y="417576"/>
                </a:moveTo>
                <a:lnTo>
                  <a:pt x="136398" y="415289"/>
                </a:lnTo>
                <a:lnTo>
                  <a:pt x="137160" y="414527"/>
                </a:lnTo>
                <a:lnTo>
                  <a:pt x="135635" y="417576"/>
                </a:lnTo>
                <a:close/>
              </a:path>
              <a:path w="539750" h="447040">
                <a:moveTo>
                  <a:pt x="156971" y="425196"/>
                </a:moveTo>
                <a:lnTo>
                  <a:pt x="156971" y="423672"/>
                </a:lnTo>
                <a:lnTo>
                  <a:pt x="128015" y="423672"/>
                </a:lnTo>
                <a:lnTo>
                  <a:pt x="136398" y="415289"/>
                </a:lnTo>
                <a:lnTo>
                  <a:pt x="135635" y="417576"/>
                </a:lnTo>
                <a:lnTo>
                  <a:pt x="161162" y="417576"/>
                </a:lnTo>
                <a:lnTo>
                  <a:pt x="160019" y="419100"/>
                </a:lnTo>
                <a:lnTo>
                  <a:pt x="160019" y="420623"/>
                </a:lnTo>
                <a:lnTo>
                  <a:pt x="156971" y="425196"/>
                </a:lnTo>
                <a:close/>
              </a:path>
              <a:path w="539750" h="447040">
                <a:moveTo>
                  <a:pt x="16154" y="416966"/>
                </a:moveTo>
                <a:lnTo>
                  <a:pt x="15239" y="416052"/>
                </a:lnTo>
                <a:lnTo>
                  <a:pt x="16255" y="416560"/>
                </a:lnTo>
                <a:lnTo>
                  <a:pt x="16154" y="416966"/>
                </a:lnTo>
                <a:close/>
              </a:path>
              <a:path w="539750" h="447040">
                <a:moveTo>
                  <a:pt x="16255" y="416560"/>
                </a:moveTo>
                <a:lnTo>
                  <a:pt x="15239" y="416052"/>
                </a:lnTo>
                <a:lnTo>
                  <a:pt x="16383" y="416052"/>
                </a:lnTo>
                <a:lnTo>
                  <a:pt x="16255" y="416560"/>
                </a:lnTo>
                <a:close/>
              </a:path>
              <a:path w="539750" h="447040">
                <a:moveTo>
                  <a:pt x="17272" y="417068"/>
                </a:moveTo>
                <a:lnTo>
                  <a:pt x="16764" y="416814"/>
                </a:lnTo>
                <a:lnTo>
                  <a:pt x="16764" y="416052"/>
                </a:lnTo>
                <a:lnTo>
                  <a:pt x="17272" y="417068"/>
                </a:lnTo>
                <a:close/>
              </a:path>
              <a:path w="539750" h="447040">
                <a:moveTo>
                  <a:pt x="18287" y="417576"/>
                </a:moveTo>
                <a:lnTo>
                  <a:pt x="17272" y="417068"/>
                </a:lnTo>
                <a:lnTo>
                  <a:pt x="16764" y="416052"/>
                </a:lnTo>
                <a:lnTo>
                  <a:pt x="18287" y="417576"/>
                </a:lnTo>
                <a:close/>
              </a:path>
              <a:path w="539750" h="447040">
                <a:moveTo>
                  <a:pt x="18287" y="417576"/>
                </a:moveTo>
                <a:lnTo>
                  <a:pt x="16764" y="416052"/>
                </a:lnTo>
                <a:lnTo>
                  <a:pt x="17525" y="416052"/>
                </a:lnTo>
                <a:lnTo>
                  <a:pt x="18287" y="417576"/>
                </a:lnTo>
                <a:close/>
              </a:path>
              <a:path w="539750" h="447040">
                <a:moveTo>
                  <a:pt x="26669" y="417195"/>
                </a:moveTo>
                <a:lnTo>
                  <a:pt x="24383" y="416052"/>
                </a:lnTo>
                <a:lnTo>
                  <a:pt x="28956" y="416052"/>
                </a:lnTo>
                <a:lnTo>
                  <a:pt x="26669" y="417195"/>
                </a:lnTo>
                <a:close/>
              </a:path>
              <a:path w="539750" h="447040">
                <a:moveTo>
                  <a:pt x="16764" y="417576"/>
                </a:moveTo>
                <a:lnTo>
                  <a:pt x="16256" y="417068"/>
                </a:lnTo>
                <a:lnTo>
                  <a:pt x="16255" y="416560"/>
                </a:lnTo>
                <a:lnTo>
                  <a:pt x="16764" y="416814"/>
                </a:lnTo>
                <a:lnTo>
                  <a:pt x="16764" y="417576"/>
                </a:lnTo>
                <a:close/>
              </a:path>
              <a:path w="539750" h="447040">
                <a:moveTo>
                  <a:pt x="15893" y="419317"/>
                </a:moveTo>
                <a:lnTo>
                  <a:pt x="16764" y="417576"/>
                </a:lnTo>
                <a:lnTo>
                  <a:pt x="16764" y="416814"/>
                </a:lnTo>
                <a:lnTo>
                  <a:pt x="17272" y="417068"/>
                </a:lnTo>
                <a:lnTo>
                  <a:pt x="18287" y="419100"/>
                </a:lnTo>
                <a:lnTo>
                  <a:pt x="16764" y="419100"/>
                </a:lnTo>
                <a:lnTo>
                  <a:pt x="15893" y="419317"/>
                </a:lnTo>
                <a:close/>
              </a:path>
              <a:path w="539750" h="447040">
                <a:moveTo>
                  <a:pt x="15544" y="419404"/>
                </a:moveTo>
                <a:lnTo>
                  <a:pt x="16154" y="416966"/>
                </a:lnTo>
                <a:lnTo>
                  <a:pt x="16764" y="417576"/>
                </a:lnTo>
                <a:lnTo>
                  <a:pt x="15893" y="419317"/>
                </a:lnTo>
                <a:lnTo>
                  <a:pt x="15544" y="419404"/>
                </a:lnTo>
                <a:close/>
              </a:path>
              <a:path w="539750" h="447040">
                <a:moveTo>
                  <a:pt x="41147" y="420623"/>
                </a:moveTo>
                <a:lnTo>
                  <a:pt x="15239" y="420623"/>
                </a:lnTo>
                <a:lnTo>
                  <a:pt x="16764" y="419100"/>
                </a:lnTo>
                <a:lnTo>
                  <a:pt x="18287" y="419100"/>
                </a:lnTo>
                <a:lnTo>
                  <a:pt x="17272" y="417068"/>
                </a:lnTo>
                <a:lnTo>
                  <a:pt x="18287" y="417576"/>
                </a:lnTo>
                <a:lnTo>
                  <a:pt x="41147" y="417576"/>
                </a:lnTo>
                <a:lnTo>
                  <a:pt x="41147" y="420623"/>
                </a:lnTo>
                <a:close/>
              </a:path>
              <a:path w="539750" h="447040">
                <a:moveTo>
                  <a:pt x="27431" y="417576"/>
                </a:moveTo>
                <a:lnTo>
                  <a:pt x="25908" y="417576"/>
                </a:lnTo>
                <a:lnTo>
                  <a:pt x="26669" y="417195"/>
                </a:lnTo>
                <a:lnTo>
                  <a:pt x="27431" y="417576"/>
                </a:lnTo>
                <a:close/>
              </a:path>
              <a:path w="539750" h="447040">
                <a:moveTo>
                  <a:pt x="15239" y="420623"/>
                </a:moveTo>
                <a:lnTo>
                  <a:pt x="15893" y="419317"/>
                </a:lnTo>
                <a:lnTo>
                  <a:pt x="16764" y="419100"/>
                </a:lnTo>
                <a:lnTo>
                  <a:pt x="15239" y="420623"/>
                </a:lnTo>
                <a:close/>
              </a:path>
              <a:path w="539750" h="447040">
                <a:moveTo>
                  <a:pt x="15239" y="420623"/>
                </a:moveTo>
                <a:lnTo>
                  <a:pt x="15544" y="419404"/>
                </a:lnTo>
                <a:lnTo>
                  <a:pt x="15893" y="419317"/>
                </a:lnTo>
                <a:lnTo>
                  <a:pt x="15239" y="420623"/>
                </a:lnTo>
                <a:close/>
              </a:path>
              <a:path w="539750" h="447040">
                <a:moveTo>
                  <a:pt x="15239" y="420623"/>
                </a:moveTo>
                <a:lnTo>
                  <a:pt x="10667" y="420623"/>
                </a:lnTo>
                <a:lnTo>
                  <a:pt x="15544" y="419404"/>
                </a:lnTo>
                <a:lnTo>
                  <a:pt x="15239" y="420623"/>
                </a:lnTo>
                <a:close/>
              </a:path>
              <a:path w="539750" h="447040">
                <a:moveTo>
                  <a:pt x="21335" y="422148"/>
                </a:moveTo>
                <a:lnTo>
                  <a:pt x="16764" y="420623"/>
                </a:lnTo>
                <a:lnTo>
                  <a:pt x="19812" y="420623"/>
                </a:lnTo>
                <a:lnTo>
                  <a:pt x="21335" y="422148"/>
                </a:lnTo>
                <a:close/>
              </a:path>
              <a:path w="539750" h="447040">
                <a:moveTo>
                  <a:pt x="22860" y="422148"/>
                </a:moveTo>
                <a:lnTo>
                  <a:pt x="21335" y="422148"/>
                </a:lnTo>
                <a:lnTo>
                  <a:pt x="19812" y="420623"/>
                </a:lnTo>
                <a:lnTo>
                  <a:pt x="22860" y="422148"/>
                </a:lnTo>
                <a:close/>
              </a:path>
              <a:path w="539750" h="447040">
                <a:moveTo>
                  <a:pt x="35052" y="422148"/>
                </a:moveTo>
                <a:lnTo>
                  <a:pt x="22860" y="422148"/>
                </a:lnTo>
                <a:lnTo>
                  <a:pt x="19812" y="420623"/>
                </a:lnTo>
                <a:lnTo>
                  <a:pt x="38100" y="420623"/>
                </a:lnTo>
                <a:lnTo>
                  <a:pt x="35052" y="422148"/>
                </a:lnTo>
                <a:close/>
              </a:path>
              <a:path w="539750" h="447040">
                <a:moveTo>
                  <a:pt x="29463" y="424688"/>
                </a:moveTo>
                <a:lnTo>
                  <a:pt x="24383" y="422148"/>
                </a:lnTo>
                <a:lnTo>
                  <a:pt x="33527" y="422148"/>
                </a:lnTo>
                <a:lnTo>
                  <a:pt x="32004" y="423672"/>
                </a:lnTo>
                <a:lnTo>
                  <a:pt x="28956" y="423672"/>
                </a:lnTo>
                <a:lnTo>
                  <a:pt x="29717" y="424434"/>
                </a:lnTo>
                <a:lnTo>
                  <a:pt x="29463" y="424688"/>
                </a:lnTo>
                <a:close/>
              </a:path>
              <a:path w="539750" h="447040">
                <a:moveTo>
                  <a:pt x="120395" y="423672"/>
                </a:moveTo>
                <a:lnTo>
                  <a:pt x="32004" y="423672"/>
                </a:lnTo>
                <a:lnTo>
                  <a:pt x="33527" y="422148"/>
                </a:lnTo>
                <a:lnTo>
                  <a:pt x="117347" y="422148"/>
                </a:lnTo>
                <a:lnTo>
                  <a:pt x="120395" y="423672"/>
                </a:lnTo>
                <a:close/>
              </a:path>
              <a:path w="539750" h="447040">
                <a:moveTo>
                  <a:pt x="29717" y="424434"/>
                </a:moveTo>
                <a:lnTo>
                  <a:pt x="28956" y="423672"/>
                </a:lnTo>
                <a:lnTo>
                  <a:pt x="30479" y="423672"/>
                </a:lnTo>
                <a:lnTo>
                  <a:pt x="29717" y="424434"/>
                </a:lnTo>
                <a:close/>
              </a:path>
              <a:path w="539750" h="447040">
                <a:moveTo>
                  <a:pt x="141731" y="441960"/>
                </a:moveTo>
                <a:lnTo>
                  <a:pt x="97535" y="441960"/>
                </a:lnTo>
                <a:lnTo>
                  <a:pt x="92964" y="440435"/>
                </a:lnTo>
                <a:lnTo>
                  <a:pt x="91439" y="440435"/>
                </a:lnTo>
                <a:lnTo>
                  <a:pt x="79247" y="437388"/>
                </a:lnTo>
                <a:lnTo>
                  <a:pt x="76200" y="437388"/>
                </a:lnTo>
                <a:lnTo>
                  <a:pt x="76200" y="435864"/>
                </a:lnTo>
                <a:lnTo>
                  <a:pt x="71627" y="435864"/>
                </a:lnTo>
                <a:lnTo>
                  <a:pt x="65531" y="434340"/>
                </a:lnTo>
                <a:lnTo>
                  <a:pt x="67056" y="434340"/>
                </a:lnTo>
                <a:lnTo>
                  <a:pt x="54864" y="431292"/>
                </a:lnTo>
                <a:lnTo>
                  <a:pt x="48767" y="431292"/>
                </a:lnTo>
                <a:lnTo>
                  <a:pt x="36575" y="428244"/>
                </a:lnTo>
                <a:lnTo>
                  <a:pt x="30479" y="425196"/>
                </a:lnTo>
                <a:lnTo>
                  <a:pt x="29717" y="424434"/>
                </a:lnTo>
                <a:lnTo>
                  <a:pt x="30479" y="423672"/>
                </a:lnTo>
                <a:lnTo>
                  <a:pt x="156971" y="423672"/>
                </a:lnTo>
                <a:lnTo>
                  <a:pt x="153923" y="428244"/>
                </a:lnTo>
                <a:lnTo>
                  <a:pt x="152400" y="431292"/>
                </a:lnTo>
                <a:lnTo>
                  <a:pt x="141731" y="441960"/>
                </a:lnTo>
                <a:close/>
              </a:path>
              <a:path w="539750" h="447040">
                <a:moveTo>
                  <a:pt x="30479" y="425196"/>
                </a:moveTo>
                <a:lnTo>
                  <a:pt x="29463" y="424688"/>
                </a:lnTo>
                <a:lnTo>
                  <a:pt x="29717" y="424434"/>
                </a:lnTo>
                <a:lnTo>
                  <a:pt x="30479" y="425196"/>
                </a:lnTo>
                <a:close/>
              </a:path>
              <a:path w="539750" h="447040">
                <a:moveTo>
                  <a:pt x="21335" y="428244"/>
                </a:moveTo>
                <a:lnTo>
                  <a:pt x="9143" y="428244"/>
                </a:lnTo>
                <a:lnTo>
                  <a:pt x="7619" y="426719"/>
                </a:lnTo>
                <a:lnTo>
                  <a:pt x="24383" y="426719"/>
                </a:lnTo>
                <a:lnTo>
                  <a:pt x="21335" y="428244"/>
                </a:lnTo>
                <a:close/>
              </a:path>
              <a:path w="539750" h="447040">
                <a:moveTo>
                  <a:pt x="138683" y="443484"/>
                </a:moveTo>
                <a:lnTo>
                  <a:pt x="106679" y="443484"/>
                </a:lnTo>
                <a:lnTo>
                  <a:pt x="102108" y="441960"/>
                </a:lnTo>
                <a:lnTo>
                  <a:pt x="138683" y="441960"/>
                </a:lnTo>
                <a:lnTo>
                  <a:pt x="138683" y="443484"/>
                </a:lnTo>
                <a:close/>
              </a:path>
              <a:path w="539750" h="447040">
                <a:moveTo>
                  <a:pt x="114300" y="445007"/>
                </a:moveTo>
                <a:lnTo>
                  <a:pt x="111252" y="443484"/>
                </a:lnTo>
                <a:lnTo>
                  <a:pt x="112775" y="443484"/>
                </a:lnTo>
                <a:lnTo>
                  <a:pt x="114300" y="445007"/>
                </a:lnTo>
                <a:close/>
              </a:path>
              <a:path w="539750" h="447040">
                <a:moveTo>
                  <a:pt x="126491" y="446531"/>
                </a:moveTo>
                <a:lnTo>
                  <a:pt x="120395" y="446531"/>
                </a:lnTo>
                <a:lnTo>
                  <a:pt x="115823" y="445007"/>
                </a:lnTo>
                <a:lnTo>
                  <a:pt x="112775" y="443484"/>
                </a:lnTo>
                <a:lnTo>
                  <a:pt x="137160" y="443484"/>
                </a:lnTo>
                <a:lnTo>
                  <a:pt x="132587" y="445007"/>
                </a:lnTo>
                <a:lnTo>
                  <a:pt x="129539" y="445007"/>
                </a:lnTo>
                <a:lnTo>
                  <a:pt x="126491" y="4465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5"/>
          <p:cNvSpPr/>
          <p:nvPr/>
        </p:nvSpPr>
        <p:spPr>
          <a:xfrm>
            <a:off x="885444" y="1860804"/>
            <a:ext cx="463550" cy="457200"/>
          </a:xfrm>
          <a:custGeom>
            <a:avLst/>
            <a:gdLst/>
            <a:ahLst/>
            <a:cxnLst/>
            <a:rect l="l" t="t" r="r" b="b"/>
            <a:pathLst>
              <a:path w="463550" h="457200">
                <a:moveTo>
                  <a:pt x="456438" y="35051"/>
                </a:moveTo>
                <a:lnTo>
                  <a:pt x="429768" y="35051"/>
                </a:lnTo>
                <a:lnTo>
                  <a:pt x="435864" y="24383"/>
                </a:lnTo>
                <a:lnTo>
                  <a:pt x="435864" y="22859"/>
                </a:lnTo>
                <a:lnTo>
                  <a:pt x="445007" y="13716"/>
                </a:lnTo>
                <a:lnTo>
                  <a:pt x="443484" y="13716"/>
                </a:lnTo>
                <a:lnTo>
                  <a:pt x="452627" y="3047"/>
                </a:lnTo>
                <a:lnTo>
                  <a:pt x="454152" y="1524"/>
                </a:lnTo>
                <a:lnTo>
                  <a:pt x="457200" y="0"/>
                </a:lnTo>
                <a:lnTo>
                  <a:pt x="460248" y="1524"/>
                </a:lnTo>
                <a:lnTo>
                  <a:pt x="461772" y="3047"/>
                </a:lnTo>
                <a:lnTo>
                  <a:pt x="463296" y="6095"/>
                </a:lnTo>
                <a:lnTo>
                  <a:pt x="463296" y="9144"/>
                </a:lnTo>
                <a:lnTo>
                  <a:pt x="460248" y="21336"/>
                </a:lnTo>
                <a:lnTo>
                  <a:pt x="460248" y="22859"/>
                </a:lnTo>
                <a:lnTo>
                  <a:pt x="457200" y="33528"/>
                </a:lnTo>
                <a:lnTo>
                  <a:pt x="456438" y="35051"/>
                </a:lnTo>
                <a:close/>
              </a:path>
              <a:path w="463550" h="457200">
                <a:moveTo>
                  <a:pt x="444500" y="54863"/>
                </a:moveTo>
                <a:lnTo>
                  <a:pt x="417576" y="54863"/>
                </a:lnTo>
                <a:lnTo>
                  <a:pt x="429768" y="33528"/>
                </a:lnTo>
                <a:lnTo>
                  <a:pt x="429768" y="35051"/>
                </a:lnTo>
                <a:lnTo>
                  <a:pt x="456438" y="35051"/>
                </a:lnTo>
                <a:lnTo>
                  <a:pt x="455676" y="36575"/>
                </a:lnTo>
                <a:lnTo>
                  <a:pt x="449580" y="45720"/>
                </a:lnTo>
                <a:lnTo>
                  <a:pt x="449580" y="47244"/>
                </a:lnTo>
                <a:lnTo>
                  <a:pt x="444500" y="54863"/>
                </a:lnTo>
                <a:close/>
              </a:path>
              <a:path w="463550" h="457200">
                <a:moveTo>
                  <a:pt x="418229" y="92963"/>
                </a:moveTo>
                <a:lnTo>
                  <a:pt x="390144" y="92963"/>
                </a:lnTo>
                <a:lnTo>
                  <a:pt x="396240" y="82295"/>
                </a:lnTo>
                <a:lnTo>
                  <a:pt x="403860" y="71628"/>
                </a:lnTo>
                <a:lnTo>
                  <a:pt x="411480" y="62483"/>
                </a:lnTo>
                <a:lnTo>
                  <a:pt x="417576" y="53340"/>
                </a:lnTo>
                <a:lnTo>
                  <a:pt x="417576" y="54863"/>
                </a:lnTo>
                <a:lnTo>
                  <a:pt x="444500" y="54863"/>
                </a:lnTo>
                <a:lnTo>
                  <a:pt x="437388" y="65532"/>
                </a:lnTo>
                <a:lnTo>
                  <a:pt x="437388" y="67055"/>
                </a:lnTo>
                <a:lnTo>
                  <a:pt x="429768" y="76200"/>
                </a:lnTo>
                <a:lnTo>
                  <a:pt x="423672" y="85344"/>
                </a:lnTo>
                <a:lnTo>
                  <a:pt x="418229" y="92963"/>
                </a:lnTo>
                <a:close/>
              </a:path>
              <a:path w="463550" h="457200">
                <a:moveTo>
                  <a:pt x="356615" y="173736"/>
                </a:moveTo>
                <a:lnTo>
                  <a:pt x="356615" y="172212"/>
                </a:lnTo>
                <a:lnTo>
                  <a:pt x="327660" y="172212"/>
                </a:lnTo>
                <a:lnTo>
                  <a:pt x="338327" y="158495"/>
                </a:lnTo>
                <a:lnTo>
                  <a:pt x="347472" y="146304"/>
                </a:lnTo>
                <a:lnTo>
                  <a:pt x="356615" y="135636"/>
                </a:lnTo>
                <a:lnTo>
                  <a:pt x="365760" y="123444"/>
                </a:lnTo>
                <a:lnTo>
                  <a:pt x="374904" y="112775"/>
                </a:lnTo>
                <a:lnTo>
                  <a:pt x="390144" y="91440"/>
                </a:lnTo>
                <a:lnTo>
                  <a:pt x="390144" y="92963"/>
                </a:lnTo>
                <a:lnTo>
                  <a:pt x="418229" y="92963"/>
                </a:lnTo>
                <a:lnTo>
                  <a:pt x="416052" y="96012"/>
                </a:lnTo>
                <a:lnTo>
                  <a:pt x="409956" y="105155"/>
                </a:lnTo>
                <a:lnTo>
                  <a:pt x="402335" y="115824"/>
                </a:lnTo>
                <a:lnTo>
                  <a:pt x="400811" y="115824"/>
                </a:lnTo>
                <a:lnTo>
                  <a:pt x="393192" y="128016"/>
                </a:lnTo>
                <a:lnTo>
                  <a:pt x="385354" y="137159"/>
                </a:lnTo>
                <a:lnTo>
                  <a:pt x="384048" y="137159"/>
                </a:lnTo>
                <a:lnTo>
                  <a:pt x="374904" y="149351"/>
                </a:lnTo>
                <a:lnTo>
                  <a:pt x="365760" y="160020"/>
                </a:lnTo>
                <a:lnTo>
                  <a:pt x="365760" y="161544"/>
                </a:lnTo>
                <a:lnTo>
                  <a:pt x="356615" y="173736"/>
                </a:lnTo>
                <a:close/>
              </a:path>
              <a:path w="463550" h="457200">
                <a:moveTo>
                  <a:pt x="384048" y="138683"/>
                </a:moveTo>
                <a:lnTo>
                  <a:pt x="384048" y="137159"/>
                </a:lnTo>
                <a:lnTo>
                  <a:pt x="385354" y="137159"/>
                </a:lnTo>
                <a:lnTo>
                  <a:pt x="384048" y="138683"/>
                </a:lnTo>
                <a:close/>
              </a:path>
              <a:path w="463550" h="457200">
                <a:moveTo>
                  <a:pt x="327279" y="208787"/>
                </a:moveTo>
                <a:lnTo>
                  <a:pt x="297180" y="208787"/>
                </a:lnTo>
                <a:lnTo>
                  <a:pt x="329183" y="172212"/>
                </a:lnTo>
                <a:lnTo>
                  <a:pt x="356615" y="172212"/>
                </a:lnTo>
                <a:lnTo>
                  <a:pt x="335280" y="199644"/>
                </a:lnTo>
                <a:lnTo>
                  <a:pt x="327279" y="208787"/>
                </a:lnTo>
                <a:close/>
              </a:path>
              <a:path w="463550" h="457200">
                <a:moveTo>
                  <a:pt x="317944" y="219455"/>
                </a:moveTo>
                <a:lnTo>
                  <a:pt x="286512" y="219455"/>
                </a:lnTo>
                <a:lnTo>
                  <a:pt x="297180" y="207263"/>
                </a:lnTo>
                <a:lnTo>
                  <a:pt x="297180" y="208787"/>
                </a:lnTo>
                <a:lnTo>
                  <a:pt x="327279" y="208787"/>
                </a:lnTo>
                <a:lnTo>
                  <a:pt x="317944" y="219455"/>
                </a:lnTo>
                <a:close/>
              </a:path>
              <a:path w="463550" h="457200">
                <a:moveTo>
                  <a:pt x="233825" y="304800"/>
                </a:moveTo>
                <a:lnTo>
                  <a:pt x="204216" y="304800"/>
                </a:lnTo>
                <a:lnTo>
                  <a:pt x="213360" y="292608"/>
                </a:lnTo>
                <a:lnTo>
                  <a:pt x="222504" y="281940"/>
                </a:lnTo>
                <a:lnTo>
                  <a:pt x="231648" y="272795"/>
                </a:lnTo>
                <a:lnTo>
                  <a:pt x="231648" y="271271"/>
                </a:lnTo>
                <a:lnTo>
                  <a:pt x="242316" y="262128"/>
                </a:lnTo>
                <a:lnTo>
                  <a:pt x="240791" y="262128"/>
                </a:lnTo>
                <a:lnTo>
                  <a:pt x="262128" y="240791"/>
                </a:lnTo>
                <a:lnTo>
                  <a:pt x="263652" y="240791"/>
                </a:lnTo>
                <a:lnTo>
                  <a:pt x="286512" y="217932"/>
                </a:lnTo>
                <a:lnTo>
                  <a:pt x="286512" y="219455"/>
                </a:lnTo>
                <a:lnTo>
                  <a:pt x="317944" y="219455"/>
                </a:lnTo>
                <a:lnTo>
                  <a:pt x="313943" y="224028"/>
                </a:lnTo>
                <a:lnTo>
                  <a:pt x="301752" y="236220"/>
                </a:lnTo>
                <a:lnTo>
                  <a:pt x="289560" y="246887"/>
                </a:lnTo>
                <a:lnTo>
                  <a:pt x="239268" y="297179"/>
                </a:lnTo>
                <a:lnTo>
                  <a:pt x="233825" y="304800"/>
                </a:lnTo>
                <a:close/>
              </a:path>
              <a:path w="463550" h="457200">
                <a:moveTo>
                  <a:pt x="173126" y="387096"/>
                </a:moveTo>
                <a:lnTo>
                  <a:pt x="146304" y="387096"/>
                </a:lnTo>
                <a:lnTo>
                  <a:pt x="149352" y="381000"/>
                </a:lnTo>
                <a:lnTo>
                  <a:pt x="158495" y="365759"/>
                </a:lnTo>
                <a:lnTo>
                  <a:pt x="164591" y="358140"/>
                </a:lnTo>
                <a:lnTo>
                  <a:pt x="163068" y="358140"/>
                </a:lnTo>
                <a:lnTo>
                  <a:pt x="169164" y="350520"/>
                </a:lnTo>
                <a:lnTo>
                  <a:pt x="175260" y="341375"/>
                </a:lnTo>
                <a:lnTo>
                  <a:pt x="175260" y="339851"/>
                </a:lnTo>
                <a:lnTo>
                  <a:pt x="182880" y="330708"/>
                </a:lnTo>
                <a:lnTo>
                  <a:pt x="188976" y="323087"/>
                </a:lnTo>
                <a:lnTo>
                  <a:pt x="196595" y="313944"/>
                </a:lnTo>
                <a:lnTo>
                  <a:pt x="204216" y="303275"/>
                </a:lnTo>
                <a:lnTo>
                  <a:pt x="204216" y="304800"/>
                </a:lnTo>
                <a:lnTo>
                  <a:pt x="233825" y="304800"/>
                </a:lnTo>
                <a:lnTo>
                  <a:pt x="224028" y="318516"/>
                </a:lnTo>
                <a:lnTo>
                  <a:pt x="222504" y="318516"/>
                </a:lnTo>
                <a:lnTo>
                  <a:pt x="214883" y="329183"/>
                </a:lnTo>
                <a:lnTo>
                  <a:pt x="207264" y="338328"/>
                </a:lnTo>
                <a:lnTo>
                  <a:pt x="201168" y="345947"/>
                </a:lnTo>
                <a:lnTo>
                  <a:pt x="196088" y="353567"/>
                </a:lnTo>
                <a:lnTo>
                  <a:pt x="195072" y="353567"/>
                </a:lnTo>
                <a:lnTo>
                  <a:pt x="188976" y="362712"/>
                </a:lnTo>
                <a:lnTo>
                  <a:pt x="184404" y="371855"/>
                </a:lnTo>
                <a:lnTo>
                  <a:pt x="178308" y="379475"/>
                </a:lnTo>
                <a:lnTo>
                  <a:pt x="174650" y="385571"/>
                </a:lnTo>
                <a:lnTo>
                  <a:pt x="173735" y="385571"/>
                </a:lnTo>
                <a:lnTo>
                  <a:pt x="173126" y="387096"/>
                </a:lnTo>
                <a:close/>
              </a:path>
              <a:path w="463550" h="457200">
                <a:moveTo>
                  <a:pt x="195072" y="355091"/>
                </a:moveTo>
                <a:lnTo>
                  <a:pt x="195072" y="353567"/>
                </a:lnTo>
                <a:lnTo>
                  <a:pt x="196088" y="353567"/>
                </a:lnTo>
                <a:lnTo>
                  <a:pt x="195072" y="355091"/>
                </a:lnTo>
                <a:close/>
              </a:path>
              <a:path w="463550" h="457200">
                <a:moveTo>
                  <a:pt x="144780" y="428244"/>
                </a:moveTo>
                <a:lnTo>
                  <a:pt x="115824" y="428244"/>
                </a:lnTo>
                <a:lnTo>
                  <a:pt x="121920" y="416051"/>
                </a:lnTo>
                <a:lnTo>
                  <a:pt x="124968" y="414528"/>
                </a:lnTo>
                <a:lnTo>
                  <a:pt x="128016" y="411479"/>
                </a:lnTo>
                <a:lnTo>
                  <a:pt x="131064" y="406908"/>
                </a:lnTo>
                <a:lnTo>
                  <a:pt x="131064" y="405383"/>
                </a:lnTo>
                <a:lnTo>
                  <a:pt x="134112" y="402336"/>
                </a:lnTo>
                <a:lnTo>
                  <a:pt x="137160" y="397763"/>
                </a:lnTo>
                <a:lnTo>
                  <a:pt x="146304" y="385571"/>
                </a:lnTo>
                <a:lnTo>
                  <a:pt x="146304" y="387096"/>
                </a:lnTo>
                <a:lnTo>
                  <a:pt x="173126" y="387096"/>
                </a:lnTo>
                <a:lnTo>
                  <a:pt x="170687" y="393191"/>
                </a:lnTo>
                <a:lnTo>
                  <a:pt x="166116" y="399287"/>
                </a:lnTo>
                <a:lnTo>
                  <a:pt x="166116" y="400812"/>
                </a:lnTo>
                <a:lnTo>
                  <a:pt x="161543" y="406908"/>
                </a:lnTo>
                <a:lnTo>
                  <a:pt x="156972" y="411479"/>
                </a:lnTo>
                <a:lnTo>
                  <a:pt x="153924" y="416051"/>
                </a:lnTo>
                <a:lnTo>
                  <a:pt x="153924" y="417575"/>
                </a:lnTo>
                <a:lnTo>
                  <a:pt x="149352" y="422147"/>
                </a:lnTo>
                <a:lnTo>
                  <a:pt x="146304" y="425196"/>
                </a:lnTo>
                <a:lnTo>
                  <a:pt x="144780" y="428244"/>
                </a:lnTo>
                <a:close/>
              </a:path>
              <a:path w="463550" h="457200">
                <a:moveTo>
                  <a:pt x="173735" y="387096"/>
                </a:moveTo>
                <a:lnTo>
                  <a:pt x="173735" y="385571"/>
                </a:lnTo>
                <a:lnTo>
                  <a:pt x="174650" y="385571"/>
                </a:lnTo>
                <a:lnTo>
                  <a:pt x="173735" y="387096"/>
                </a:lnTo>
                <a:close/>
              </a:path>
              <a:path w="463550" h="457200">
                <a:moveTo>
                  <a:pt x="36575" y="413003"/>
                </a:moveTo>
                <a:lnTo>
                  <a:pt x="30480" y="409955"/>
                </a:lnTo>
                <a:lnTo>
                  <a:pt x="7620" y="409955"/>
                </a:lnTo>
                <a:lnTo>
                  <a:pt x="3048" y="408432"/>
                </a:lnTo>
                <a:lnTo>
                  <a:pt x="0" y="403859"/>
                </a:lnTo>
                <a:lnTo>
                  <a:pt x="1524" y="399287"/>
                </a:lnTo>
                <a:lnTo>
                  <a:pt x="1524" y="394716"/>
                </a:lnTo>
                <a:lnTo>
                  <a:pt x="6095" y="391667"/>
                </a:lnTo>
                <a:lnTo>
                  <a:pt x="22860" y="391667"/>
                </a:lnTo>
                <a:lnTo>
                  <a:pt x="27431" y="390144"/>
                </a:lnTo>
                <a:lnTo>
                  <a:pt x="38100" y="390144"/>
                </a:lnTo>
                <a:lnTo>
                  <a:pt x="50291" y="396240"/>
                </a:lnTo>
                <a:lnTo>
                  <a:pt x="48768" y="396240"/>
                </a:lnTo>
                <a:lnTo>
                  <a:pt x="53339" y="397763"/>
                </a:lnTo>
                <a:lnTo>
                  <a:pt x="53339" y="399287"/>
                </a:lnTo>
                <a:lnTo>
                  <a:pt x="68580" y="406908"/>
                </a:lnTo>
                <a:lnTo>
                  <a:pt x="70104" y="406908"/>
                </a:lnTo>
                <a:lnTo>
                  <a:pt x="73152" y="408432"/>
                </a:lnTo>
                <a:lnTo>
                  <a:pt x="74676" y="409955"/>
                </a:lnTo>
                <a:lnTo>
                  <a:pt x="77724" y="411479"/>
                </a:lnTo>
                <a:lnTo>
                  <a:pt x="35052" y="411479"/>
                </a:lnTo>
                <a:lnTo>
                  <a:pt x="36575" y="413003"/>
                </a:lnTo>
                <a:close/>
              </a:path>
              <a:path w="463550" h="457200">
                <a:moveTo>
                  <a:pt x="80772" y="413004"/>
                </a:moveTo>
                <a:lnTo>
                  <a:pt x="36575" y="413003"/>
                </a:lnTo>
                <a:lnTo>
                  <a:pt x="35052" y="411479"/>
                </a:lnTo>
                <a:lnTo>
                  <a:pt x="76200" y="411479"/>
                </a:lnTo>
                <a:lnTo>
                  <a:pt x="80772" y="413004"/>
                </a:lnTo>
                <a:close/>
              </a:path>
              <a:path w="463550" h="457200">
                <a:moveTo>
                  <a:pt x="109728" y="432816"/>
                </a:moveTo>
                <a:lnTo>
                  <a:pt x="106680" y="431291"/>
                </a:lnTo>
                <a:lnTo>
                  <a:pt x="65531" y="431291"/>
                </a:lnTo>
                <a:lnTo>
                  <a:pt x="62483" y="428244"/>
                </a:lnTo>
                <a:lnTo>
                  <a:pt x="56387" y="425196"/>
                </a:lnTo>
                <a:lnTo>
                  <a:pt x="54864" y="425196"/>
                </a:lnTo>
                <a:lnTo>
                  <a:pt x="51816" y="423671"/>
                </a:lnTo>
                <a:lnTo>
                  <a:pt x="50291" y="422147"/>
                </a:lnTo>
                <a:lnTo>
                  <a:pt x="44195" y="419100"/>
                </a:lnTo>
                <a:lnTo>
                  <a:pt x="44195" y="417575"/>
                </a:lnTo>
                <a:lnTo>
                  <a:pt x="41148" y="416051"/>
                </a:lnTo>
                <a:lnTo>
                  <a:pt x="42672" y="416051"/>
                </a:lnTo>
                <a:lnTo>
                  <a:pt x="39624" y="414528"/>
                </a:lnTo>
                <a:lnTo>
                  <a:pt x="38100" y="414528"/>
                </a:lnTo>
                <a:lnTo>
                  <a:pt x="36575" y="413003"/>
                </a:lnTo>
                <a:lnTo>
                  <a:pt x="82295" y="413004"/>
                </a:lnTo>
                <a:lnTo>
                  <a:pt x="85343" y="416051"/>
                </a:lnTo>
                <a:lnTo>
                  <a:pt x="89916" y="417575"/>
                </a:lnTo>
                <a:lnTo>
                  <a:pt x="91439" y="419100"/>
                </a:lnTo>
                <a:lnTo>
                  <a:pt x="92202" y="420624"/>
                </a:lnTo>
                <a:lnTo>
                  <a:pt x="91439" y="420624"/>
                </a:lnTo>
                <a:lnTo>
                  <a:pt x="92964" y="422147"/>
                </a:lnTo>
                <a:lnTo>
                  <a:pt x="94487" y="422147"/>
                </a:lnTo>
                <a:lnTo>
                  <a:pt x="97535" y="423671"/>
                </a:lnTo>
                <a:lnTo>
                  <a:pt x="99060" y="425196"/>
                </a:lnTo>
                <a:lnTo>
                  <a:pt x="102108" y="426720"/>
                </a:lnTo>
                <a:lnTo>
                  <a:pt x="105156" y="429767"/>
                </a:lnTo>
                <a:lnTo>
                  <a:pt x="106680" y="429767"/>
                </a:lnTo>
                <a:lnTo>
                  <a:pt x="109728" y="432816"/>
                </a:lnTo>
                <a:close/>
              </a:path>
              <a:path w="463550" h="457200">
                <a:moveTo>
                  <a:pt x="92964" y="422147"/>
                </a:moveTo>
                <a:lnTo>
                  <a:pt x="91439" y="420624"/>
                </a:lnTo>
                <a:lnTo>
                  <a:pt x="92354" y="420928"/>
                </a:lnTo>
                <a:lnTo>
                  <a:pt x="92964" y="422147"/>
                </a:lnTo>
                <a:close/>
              </a:path>
              <a:path w="463550" h="457200">
                <a:moveTo>
                  <a:pt x="92354" y="420928"/>
                </a:moveTo>
                <a:lnTo>
                  <a:pt x="91439" y="420624"/>
                </a:lnTo>
                <a:lnTo>
                  <a:pt x="92202" y="420624"/>
                </a:lnTo>
                <a:lnTo>
                  <a:pt x="92354" y="420928"/>
                </a:lnTo>
                <a:close/>
              </a:path>
              <a:path w="463550" h="457200">
                <a:moveTo>
                  <a:pt x="149352" y="422147"/>
                </a:moveTo>
                <a:lnTo>
                  <a:pt x="150876" y="420624"/>
                </a:lnTo>
                <a:lnTo>
                  <a:pt x="149352" y="422147"/>
                </a:lnTo>
                <a:close/>
              </a:path>
              <a:path w="463550" h="457200">
                <a:moveTo>
                  <a:pt x="96012" y="422147"/>
                </a:moveTo>
                <a:lnTo>
                  <a:pt x="92964" y="422147"/>
                </a:lnTo>
                <a:lnTo>
                  <a:pt x="92354" y="420928"/>
                </a:lnTo>
                <a:lnTo>
                  <a:pt x="96012" y="422147"/>
                </a:lnTo>
                <a:close/>
              </a:path>
              <a:path w="463550" h="457200">
                <a:moveTo>
                  <a:pt x="111556" y="433425"/>
                </a:moveTo>
                <a:lnTo>
                  <a:pt x="111034" y="433251"/>
                </a:lnTo>
                <a:lnTo>
                  <a:pt x="111252" y="432816"/>
                </a:lnTo>
                <a:lnTo>
                  <a:pt x="115824" y="428244"/>
                </a:lnTo>
                <a:lnTo>
                  <a:pt x="144780" y="428244"/>
                </a:lnTo>
                <a:lnTo>
                  <a:pt x="141731" y="431291"/>
                </a:lnTo>
                <a:lnTo>
                  <a:pt x="138683" y="432816"/>
                </a:lnTo>
                <a:lnTo>
                  <a:pt x="112776" y="432816"/>
                </a:lnTo>
                <a:lnTo>
                  <a:pt x="111556" y="433425"/>
                </a:lnTo>
                <a:close/>
              </a:path>
              <a:path w="463550" h="457200">
                <a:moveTo>
                  <a:pt x="71628" y="434340"/>
                </a:moveTo>
                <a:lnTo>
                  <a:pt x="67056" y="431291"/>
                </a:lnTo>
                <a:lnTo>
                  <a:pt x="106680" y="431291"/>
                </a:lnTo>
                <a:lnTo>
                  <a:pt x="109728" y="432816"/>
                </a:lnTo>
                <a:lnTo>
                  <a:pt x="70104" y="432816"/>
                </a:lnTo>
                <a:lnTo>
                  <a:pt x="71628" y="434340"/>
                </a:lnTo>
                <a:close/>
              </a:path>
              <a:path w="463550" h="457200">
                <a:moveTo>
                  <a:pt x="138683" y="434340"/>
                </a:moveTo>
                <a:lnTo>
                  <a:pt x="114300" y="434340"/>
                </a:lnTo>
                <a:lnTo>
                  <a:pt x="112014" y="433578"/>
                </a:lnTo>
                <a:lnTo>
                  <a:pt x="112776" y="432816"/>
                </a:lnTo>
                <a:lnTo>
                  <a:pt x="138683" y="432816"/>
                </a:lnTo>
                <a:lnTo>
                  <a:pt x="141731" y="431291"/>
                </a:lnTo>
                <a:lnTo>
                  <a:pt x="138683" y="434340"/>
                </a:lnTo>
                <a:close/>
              </a:path>
              <a:path w="463550" h="457200">
                <a:moveTo>
                  <a:pt x="140208" y="434340"/>
                </a:moveTo>
                <a:lnTo>
                  <a:pt x="138683" y="434340"/>
                </a:lnTo>
                <a:lnTo>
                  <a:pt x="141731" y="431291"/>
                </a:lnTo>
                <a:lnTo>
                  <a:pt x="140208" y="434340"/>
                </a:lnTo>
                <a:close/>
              </a:path>
              <a:path w="463550" h="457200">
                <a:moveTo>
                  <a:pt x="77724" y="437387"/>
                </a:moveTo>
                <a:lnTo>
                  <a:pt x="73152" y="435863"/>
                </a:lnTo>
                <a:lnTo>
                  <a:pt x="70104" y="432816"/>
                </a:lnTo>
                <a:lnTo>
                  <a:pt x="109728" y="432816"/>
                </a:lnTo>
                <a:lnTo>
                  <a:pt x="111034" y="433251"/>
                </a:lnTo>
                <a:lnTo>
                  <a:pt x="110743" y="433832"/>
                </a:lnTo>
                <a:lnTo>
                  <a:pt x="109728" y="434340"/>
                </a:lnTo>
                <a:lnTo>
                  <a:pt x="110489" y="434340"/>
                </a:lnTo>
                <a:lnTo>
                  <a:pt x="109728" y="435863"/>
                </a:lnTo>
                <a:lnTo>
                  <a:pt x="74676" y="435863"/>
                </a:lnTo>
                <a:lnTo>
                  <a:pt x="77724" y="437387"/>
                </a:lnTo>
                <a:close/>
              </a:path>
              <a:path w="463550" h="457200">
                <a:moveTo>
                  <a:pt x="112014" y="433578"/>
                </a:moveTo>
                <a:lnTo>
                  <a:pt x="111556" y="433425"/>
                </a:lnTo>
                <a:lnTo>
                  <a:pt x="112776" y="432816"/>
                </a:lnTo>
                <a:lnTo>
                  <a:pt x="112014" y="433578"/>
                </a:lnTo>
                <a:close/>
              </a:path>
              <a:path w="463550" h="457200">
                <a:moveTo>
                  <a:pt x="110743" y="433832"/>
                </a:moveTo>
                <a:lnTo>
                  <a:pt x="111034" y="433251"/>
                </a:lnTo>
                <a:lnTo>
                  <a:pt x="111556" y="433425"/>
                </a:lnTo>
                <a:lnTo>
                  <a:pt x="110743" y="433832"/>
                </a:lnTo>
                <a:close/>
              </a:path>
              <a:path w="463550" h="457200">
                <a:moveTo>
                  <a:pt x="109728" y="435863"/>
                </a:moveTo>
                <a:lnTo>
                  <a:pt x="110743" y="433832"/>
                </a:lnTo>
                <a:lnTo>
                  <a:pt x="111556" y="433425"/>
                </a:lnTo>
                <a:lnTo>
                  <a:pt x="112014" y="433578"/>
                </a:lnTo>
                <a:lnTo>
                  <a:pt x="109728" y="435863"/>
                </a:lnTo>
                <a:close/>
              </a:path>
              <a:path w="463550" h="457200">
                <a:moveTo>
                  <a:pt x="100583" y="454151"/>
                </a:moveTo>
                <a:lnTo>
                  <a:pt x="94487" y="451104"/>
                </a:lnTo>
                <a:lnTo>
                  <a:pt x="91439" y="448055"/>
                </a:lnTo>
                <a:lnTo>
                  <a:pt x="88391" y="446532"/>
                </a:lnTo>
                <a:lnTo>
                  <a:pt x="88391" y="445008"/>
                </a:lnTo>
                <a:lnTo>
                  <a:pt x="85343" y="443483"/>
                </a:lnTo>
                <a:lnTo>
                  <a:pt x="86868" y="443483"/>
                </a:lnTo>
                <a:lnTo>
                  <a:pt x="83820" y="441959"/>
                </a:lnTo>
                <a:lnTo>
                  <a:pt x="82295" y="441959"/>
                </a:lnTo>
                <a:lnTo>
                  <a:pt x="77724" y="437387"/>
                </a:lnTo>
                <a:lnTo>
                  <a:pt x="74676" y="435863"/>
                </a:lnTo>
                <a:lnTo>
                  <a:pt x="109728" y="435863"/>
                </a:lnTo>
                <a:lnTo>
                  <a:pt x="112014" y="433578"/>
                </a:lnTo>
                <a:lnTo>
                  <a:pt x="114300" y="434340"/>
                </a:lnTo>
                <a:lnTo>
                  <a:pt x="140208" y="434340"/>
                </a:lnTo>
                <a:lnTo>
                  <a:pt x="138683" y="435863"/>
                </a:lnTo>
                <a:lnTo>
                  <a:pt x="134112" y="445008"/>
                </a:lnTo>
                <a:lnTo>
                  <a:pt x="132587" y="446532"/>
                </a:lnTo>
                <a:lnTo>
                  <a:pt x="129539" y="448055"/>
                </a:lnTo>
                <a:lnTo>
                  <a:pt x="126491" y="452628"/>
                </a:lnTo>
                <a:lnTo>
                  <a:pt x="99060" y="452628"/>
                </a:lnTo>
                <a:lnTo>
                  <a:pt x="100583" y="454151"/>
                </a:lnTo>
                <a:close/>
              </a:path>
              <a:path w="463550" h="457200">
                <a:moveTo>
                  <a:pt x="110489" y="434340"/>
                </a:moveTo>
                <a:lnTo>
                  <a:pt x="109728" y="434340"/>
                </a:lnTo>
                <a:lnTo>
                  <a:pt x="110743" y="433832"/>
                </a:lnTo>
                <a:lnTo>
                  <a:pt x="110489" y="434340"/>
                </a:lnTo>
                <a:close/>
              </a:path>
              <a:path w="463550" h="457200">
                <a:moveTo>
                  <a:pt x="123444" y="454151"/>
                </a:moveTo>
                <a:lnTo>
                  <a:pt x="100583" y="454151"/>
                </a:lnTo>
                <a:lnTo>
                  <a:pt x="99060" y="452628"/>
                </a:lnTo>
                <a:lnTo>
                  <a:pt x="126491" y="452628"/>
                </a:lnTo>
                <a:lnTo>
                  <a:pt x="123444" y="454151"/>
                </a:lnTo>
                <a:close/>
              </a:path>
              <a:path w="463550" h="457200">
                <a:moveTo>
                  <a:pt x="115824" y="457200"/>
                </a:moveTo>
                <a:lnTo>
                  <a:pt x="108204" y="457200"/>
                </a:lnTo>
                <a:lnTo>
                  <a:pt x="103631" y="455675"/>
                </a:lnTo>
                <a:lnTo>
                  <a:pt x="102108" y="455675"/>
                </a:lnTo>
                <a:lnTo>
                  <a:pt x="100583" y="454151"/>
                </a:lnTo>
                <a:lnTo>
                  <a:pt x="123444" y="454151"/>
                </a:lnTo>
                <a:lnTo>
                  <a:pt x="120395" y="455675"/>
                </a:lnTo>
                <a:lnTo>
                  <a:pt x="115824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6"/>
          <p:cNvSpPr/>
          <p:nvPr/>
        </p:nvSpPr>
        <p:spPr>
          <a:xfrm>
            <a:off x="6493764" y="2302764"/>
            <a:ext cx="1539240" cy="78105"/>
          </a:xfrm>
          <a:custGeom>
            <a:avLst/>
            <a:gdLst/>
            <a:ahLst/>
            <a:cxnLst/>
            <a:rect l="l" t="t" r="r" b="b"/>
            <a:pathLst>
              <a:path w="1539240" h="78105">
                <a:moveTo>
                  <a:pt x="76200" y="1524"/>
                </a:moveTo>
                <a:lnTo>
                  <a:pt x="67055" y="1524"/>
                </a:lnTo>
                <a:lnTo>
                  <a:pt x="70103" y="0"/>
                </a:lnTo>
                <a:lnTo>
                  <a:pt x="73151" y="0"/>
                </a:lnTo>
                <a:lnTo>
                  <a:pt x="76200" y="1524"/>
                </a:lnTo>
                <a:close/>
              </a:path>
              <a:path w="1539240" h="78105">
                <a:moveTo>
                  <a:pt x="80771" y="3048"/>
                </a:moveTo>
                <a:lnTo>
                  <a:pt x="45719" y="3048"/>
                </a:lnTo>
                <a:lnTo>
                  <a:pt x="50291" y="1524"/>
                </a:lnTo>
                <a:lnTo>
                  <a:pt x="77723" y="1524"/>
                </a:lnTo>
                <a:lnTo>
                  <a:pt x="80771" y="3048"/>
                </a:lnTo>
                <a:close/>
              </a:path>
              <a:path w="1539240" h="78105">
                <a:moveTo>
                  <a:pt x="88391" y="5969"/>
                </a:moveTo>
                <a:lnTo>
                  <a:pt x="33528" y="5969"/>
                </a:lnTo>
                <a:lnTo>
                  <a:pt x="38100" y="4572"/>
                </a:lnTo>
                <a:lnTo>
                  <a:pt x="41148" y="4572"/>
                </a:lnTo>
                <a:lnTo>
                  <a:pt x="41148" y="3048"/>
                </a:lnTo>
                <a:lnTo>
                  <a:pt x="83819" y="3048"/>
                </a:lnTo>
                <a:lnTo>
                  <a:pt x="85343" y="4572"/>
                </a:lnTo>
                <a:lnTo>
                  <a:pt x="88391" y="5969"/>
                </a:lnTo>
                <a:close/>
              </a:path>
              <a:path w="1539240" h="78105">
                <a:moveTo>
                  <a:pt x="91439" y="5969"/>
                </a:moveTo>
                <a:lnTo>
                  <a:pt x="88391" y="5969"/>
                </a:lnTo>
                <a:lnTo>
                  <a:pt x="88391" y="4572"/>
                </a:lnTo>
                <a:lnTo>
                  <a:pt x="91439" y="5969"/>
                </a:lnTo>
                <a:close/>
              </a:path>
              <a:path w="1539240" h="78105">
                <a:moveTo>
                  <a:pt x="118871" y="10668"/>
                </a:moveTo>
                <a:lnTo>
                  <a:pt x="13716" y="10668"/>
                </a:lnTo>
                <a:lnTo>
                  <a:pt x="13716" y="9144"/>
                </a:lnTo>
                <a:lnTo>
                  <a:pt x="18287" y="7620"/>
                </a:lnTo>
                <a:lnTo>
                  <a:pt x="21335" y="5969"/>
                </a:lnTo>
                <a:lnTo>
                  <a:pt x="96012" y="5969"/>
                </a:lnTo>
                <a:lnTo>
                  <a:pt x="100583" y="7620"/>
                </a:lnTo>
                <a:lnTo>
                  <a:pt x="97535" y="7620"/>
                </a:lnTo>
                <a:lnTo>
                  <a:pt x="103632" y="9144"/>
                </a:lnTo>
                <a:lnTo>
                  <a:pt x="112775" y="9144"/>
                </a:lnTo>
                <a:lnTo>
                  <a:pt x="118871" y="10668"/>
                </a:lnTo>
                <a:close/>
              </a:path>
              <a:path w="1539240" h="78105">
                <a:moveTo>
                  <a:pt x="16764" y="25908"/>
                </a:moveTo>
                <a:lnTo>
                  <a:pt x="10667" y="25908"/>
                </a:lnTo>
                <a:lnTo>
                  <a:pt x="1523" y="21336"/>
                </a:lnTo>
                <a:lnTo>
                  <a:pt x="0" y="19812"/>
                </a:lnTo>
                <a:lnTo>
                  <a:pt x="0" y="13716"/>
                </a:lnTo>
                <a:lnTo>
                  <a:pt x="1523" y="10668"/>
                </a:lnTo>
                <a:lnTo>
                  <a:pt x="3048" y="9144"/>
                </a:lnTo>
                <a:lnTo>
                  <a:pt x="6096" y="7620"/>
                </a:lnTo>
                <a:lnTo>
                  <a:pt x="9143" y="7620"/>
                </a:lnTo>
                <a:lnTo>
                  <a:pt x="13716" y="10668"/>
                </a:lnTo>
                <a:lnTo>
                  <a:pt x="184403" y="10668"/>
                </a:lnTo>
                <a:lnTo>
                  <a:pt x="192023" y="12065"/>
                </a:lnTo>
                <a:lnTo>
                  <a:pt x="220980" y="12065"/>
                </a:lnTo>
                <a:lnTo>
                  <a:pt x="231648" y="13716"/>
                </a:lnTo>
                <a:lnTo>
                  <a:pt x="252983" y="13716"/>
                </a:lnTo>
                <a:lnTo>
                  <a:pt x="262128" y="15240"/>
                </a:lnTo>
                <a:lnTo>
                  <a:pt x="310896" y="15240"/>
                </a:lnTo>
                <a:lnTo>
                  <a:pt x="320039" y="16764"/>
                </a:lnTo>
                <a:lnTo>
                  <a:pt x="359664" y="16764"/>
                </a:lnTo>
                <a:lnTo>
                  <a:pt x="368807" y="18161"/>
                </a:lnTo>
                <a:lnTo>
                  <a:pt x="377951" y="18161"/>
                </a:lnTo>
                <a:lnTo>
                  <a:pt x="387096" y="19812"/>
                </a:lnTo>
                <a:lnTo>
                  <a:pt x="59435" y="19812"/>
                </a:lnTo>
                <a:lnTo>
                  <a:pt x="60197" y="20065"/>
                </a:lnTo>
                <a:lnTo>
                  <a:pt x="56387" y="21336"/>
                </a:lnTo>
                <a:lnTo>
                  <a:pt x="48767" y="21336"/>
                </a:lnTo>
                <a:lnTo>
                  <a:pt x="44196" y="22860"/>
                </a:lnTo>
                <a:lnTo>
                  <a:pt x="35051" y="22860"/>
                </a:lnTo>
                <a:lnTo>
                  <a:pt x="28955" y="24384"/>
                </a:lnTo>
                <a:lnTo>
                  <a:pt x="21335" y="24384"/>
                </a:lnTo>
                <a:lnTo>
                  <a:pt x="16764" y="25908"/>
                </a:lnTo>
                <a:close/>
              </a:path>
              <a:path w="1539240" h="78105">
                <a:moveTo>
                  <a:pt x="13716" y="10668"/>
                </a:moveTo>
                <a:lnTo>
                  <a:pt x="9143" y="7620"/>
                </a:lnTo>
                <a:lnTo>
                  <a:pt x="12191" y="9144"/>
                </a:lnTo>
                <a:lnTo>
                  <a:pt x="13716" y="9144"/>
                </a:lnTo>
                <a:lnTo>
                  <a:pt x="13716" y="10668"/>
                </a:lnTo>
                <a:close/>
              </a:path>
              <a:path w="1539240" h="78105">
                <a:moveTo>
                  <a:pt x="131064" y="10668"/>
                </a:moveTo>
                <a:lnTo>
                  <a:pt x="118871" y="10668"/>
                </a:lnTo>
                <a:lnTo>
                  <a:pt x="118871" y="9144"/>
                </a:lnTo>
                <a:lnTo>
                  <a:pt x="129539" y="9144"/>
                </a:lnTo>
                <a:lnTo>
                  <a:pt x="131064" y="10668"/>
                </a:lnTo>
                <a:close/>
              </a:path>
              <a:path w="1539240" h="78105">
                <a:moveTo>
                  <a:pt x="1517903" y="15240"/>
                </a:moveTo>
                <a:lnTo>
                  <a:pt x="1495043" y="15240"/>
                </a:lnTo>
                <a:lnTo>
                  <a:pt x="1507235" y="13716"/>
                </a:lnTo>
                <a:lnTo>
                  <a:pt x="1517903" y="15240"/>
                </a:lnTo>
                <a:close/>
              </a:path>
              <a:path w="1539240" h="78105">
                <a:moveTo>
                  <a:pt x="1507235" y="41148"/>
                </a:moveTo>
                <a:lnTo>
                  <a:pt x="1245107" y="41148"/>
                </a:lnTo>
                <a:lnTo>
                  <a:pt x="1278635" y="38100"/>
                </a:lnTo>
                <a:lnTo>
                  <a:pt x="1277112" y="38100"/>
                </a:lnTo>
                <a:lnTo>
                  <a:pt x="1293875" y="35052"/>
                </a:lnTo>
                <a:lnTo>
                  <a:pt x="1312164" y="33528"/>
                </a:lnTo>
                <a:lnTo>
                  <a:pt x="1310639" y="33528"/>
                </a:lnTo>
                <a:lnTo>
                  <a:pt x="1328928" y="30480"/>
                </a:lnTo>
                <a:lnTo>
                  <a:pt x="1365503" y="27432"/>
                </a:lnTo>
                <a:lnTo>
                  <a:pt x="1367028" y="27432"/>
                </a:lnTo>
                <a:lnTo>
                  <a:pt x="1385316" y="24384"/>
                </a:lnTo>
                <a:lnTo>
                  <a:pt x="1403603" y="22860"/>
                </a:lnTo>
                <a:lnTo>
                  <a:pt x="1420367" y="19812"/>
                </a:lnTo>
                <a:lnTo>
                  <a:pt x="1466087" y="15240"/>
                </a:lnTo>
                <a:lnTo>
                  <a:pt x="1519428" y="15240"/>
                </a:lnTo>
                <a:lnTo>
                  <a:pt x="1528571" y="16764"/>
                </a:lnTo>
                <a:lnTo>
                  <a:pt x="1534667" y="16764"/>
                </a:lnTo>
                <a:lnTo>
                  <a:pt x="1539239" y="22860"/>
                </a:lnTo>
                <a:lnTo>
                  <a:pt x="1537716" y="28956"/>
                </a:lnTo>
                <a:lnTo>
                  <a:pt x="1537716" y="35052"/>
                </a:lnTo>
                <a:lnTo>
                  <a:pt x="1531619" y="39624"/>
                </a:lnTo>
                <a:lnTo>
                  <a:pt x="1517903" y="39624"/>
                </a:lnTo>
                <a:lnTo>
                  <a:pt x="1507235" y="41148"/>
                </a:lnTo>
                <a:close/>
              </a:path>
              <a:path w="1539240" h="78105">
                <a:moveTo>
                  <a:pt x="496823" y="19812"/>
                </a:moveTo>
                <a:lnTo>
                  <a:pt x="464819" y="19812"/>
                </a:lnTo>
                <a:lnTo>
                  <a:pt x="470916" y="18161"/>
                </a:lnTo>
                <a:lnTo>
                  <a:pt x="490728" y="18161"/>
                </a:lnTo>
                <a:lnTo>
                  <a:pt x="496823" y="19812"/>
                </a:lnTo>
                <a:close/>
              </a:path>
              <a:path w="1539240" h="78105">
                <a:moveTo>
                  <a:pt x="697991" y="19812"/>
                </a:moveTo>
                <a:lnTo>
                  <a:pt x="681228" y="19812"/>
                </a:lnTo>
                <a:lnTo>
                  <a:pt x="688848" y="18161"/>
                </a:lnTo>
                <a:lnTo>
                  <a:pt x="690371" y="18161"/>
                </a:lnTo>
                <a:lnTo>
                  <a:pt x="697991" y="19812"/>
                </a:lnTo>
                <a:close/>
              </a:path>
              <a:path w="1539240" h="78105">
                <a:moveTo>
                  <a:pt x="60197" y="20065"/>
                </a:moveTo>
                <a:lnTo>
                  <a:pt x="59435" y="19812"/>
                </a:lnTo>
                <a:lnTo>
                  <a:pt x="60959" y="19812"/>
                </a:lnTo>
                <a:lnTo>
                  <a:pt x="60197" y="20065"/>
                </a:lnTo>
                <a:close/>
              </a:path>
              <a:path w="1539240" h="78105">
                <a:moveTo>
                  <a:pt x="68580" y="21336"/>
                </a:moveTo>
                <a:lnTo>
                  <a:pt x="64007" y="21336"/>
                </a:lnTo>
                <a:lnTo>
                  <a:pt x="60197" y="20065"/>
                </a:lnTo>
                <a:lnTo>
                  <a:pt x="60959" y="19812"/>
                </a:lnTo>
                <a:lnTo>
                  <a:pt x="68580" y="19812"/>
                </a:lnTo>
                <a:lnTo>
                  <a:pt x="70408" y="20421"/>
                </a:lnTo>
                <a:lnTo>
                  <a:pt x="68580" y="21336"/>
                </a:lnTo>
                <a:close/>
              </a:path>
              <a:path w="1539240" h="78105">
                <a:moveTo>
                  <a:pt x="70408" y="20421"/>
                </a:moveTo>
                <a:lnTo>
                  <a:pt x="68580" y="19812"/>
                </a:lnTo>
                <a:lnTo>
                  <a:pt x="71628" y="19812"/>
                </a:lnTo>
                <a:lnTo>
                  <a:pt x="70408" y="20421"/>
                </a:lnTo>
                <a:close/>
              </a:path>
              <a:path w="1539240" h="78105">
                <a:moveTo>
                  <a:pt x="405383" y="21336"/>
                </a:moveTo>
                <a:lnTo>
                  <a:pt x="73151" y="21336"/>
                </a:lnTo>
                <a:lnTo>
                  <a:pt x="70408" y="20421"/>
                </a:lnTo>
                <a:lnTo>
                  <a:pt x="71628" y="19812"/>
                </a:lnTo>
                <a:lnTo>
                  <a:pt x="396239" y="19812"/>
                </a:lnTo>
                <a:lnTo>
                  <a:pt x="405383" y="21336"/>
                </a:lnTo>
                <a:close/>
              </a:path>
              <a:path w="1539240" h="78105">
                <a:moveTo>
                  <a:pt x="522732" y="21336"/>
                </a:moveTo>
                <a:lnTo>
                  <a:pt x="431291" y="21336"/>
                </a:lnTo>
                <a:lnTo>
                  <a:pt x="438912" y="19812"/>
                </a:lnTo>
                <a:lnTo>
                  <a:pt x="522732" y="19812"/>
                </a:lnTo>
                <a:lnTo>
                  <a:pt x="522732" y="21336"/>
                </a:lnTo>
                <a:close/>
              </a:path>
              <a:path w="1539240" h="78105">
                <a:moveTo>
                  <a:pt x="733043" y="22860"/>
                </a:moveTo>
                <a:lnTo>
                  <a:pt x="614171" y="22860"/>
                </a:lnTo>
                <a:lnTo>
                  <a:pt x="621791" y="21336"/>
                </a:lnTo>
                <a:lnTo>
                  <a:pt x="638555" y="21336"/>
                </a:lnTo>
                <a:lnTo>
                  <a:pt x="646175" y="19812"/>
                </a:lnTo>
                <a:lnTo>
                  <a:pt x="716280" y="19812"/>
                </a:lnTo>
                <a:lnTo>
                  <a:pt x="723900" y="21336"/>
                </a:lnTo>
                <a:lnTo>
                  <a:pt x="733043" y="22860"/>
                </a:lnTo>
                <a:close/>
              </a:path>
              <a:path w="1539240" h="78105">
                <a:moveTo>
                  <a:pt x="569975" y="22860"/>
                </a:moveTo>
                <a:lnTo>
                  <a:pt x="79248" y="22860"/>
                </a:lnTo>
                <a:lnTo>
                  <a:pt x="74675" y="21336"/>
                </a:lnTo>
                <a:lnTo>
                  <a:pt x="560832" y="21336"/>
                </a:lnTo>
                <a:lnTo>
                  <a:pt x="569975" y="22860"/>
                </a:lnTo>
                <a:close/>
              </a:path>
              <a:path w="1539240" h="78105">
                <a:moveTo>
                  <a:pt x="751332" y="24384"/>
                </a:moveTo>
                <a:lnTo>
                  <a:pt x="80771" y="24384"/>
                </a:lnTo>
                <a:lnTo>
                  <a:pt x="77723" y="22860"/>
                </a:lnTo>
                <a:lnTo>
                  <a:pt x="742187" y="22860"/>
                </a:lnTo>
                <a:lnTo>
                  <a:pt x="751332" y="24384"/>
                </a:lnTo>
                <a:close/>
              </a:path>
              <a:path w="1539240" h="78105">
                <a:moveTo>
                  <a:pt x="769619" y="25908"/>
                </a:moveTo>
                <a:lnTo>
                  <a:pt x="85343" y="25908"/>
                </a:lnTo>
                <a:lnTo>
                  <a:pt x="82296" y="24384"/>
                </a:lnTo>
                <a:lnTo>
                  <a:pt x="760475" y="24384"/>
                </a:lnTo>
                <a:lnTo>
                  <a:pt x="769619" y="25908"/>
                </a:lnTo>
                <a:close/>
              </a:path>
              <a:path w="1539240" h="78105">
                <a:moveTo>
                  <a:pt x="803148" y="25908"/>
                </a:moveTo>
                <a:lnTo>
                  <a:pt x="777239" y="25908"/>
                </a:lnTo>
                <a:lnTo>
                  <a:pt x="784859" y="24384"/>
                </a:lnTo>
                <a:lnTo>
                  <a:pt x="795528" y="24384"/>
                </a:lnTo>
                <a:lnTo>
                  <a:pt x="803148" y="25908"/>
                </a:lnTo>
                <a:close/>
              </a:path>
              <a:path w="1539240" h="78105">
                <a:moveTo>
                  <a:pt x="89916" y="27432"/>
                </a:moveTo>
                <a:lnTo>
                  <a:pt x="86867" y="25908"/>
                </a:lnTo>
                <a:lnTo>
                  <a:pt x="88391" y="25908"/>
                </a:lnTo>
                <a:lnTo>
                  <a:pt x="89916" y="27432"/>
                </a:lnTo>
                <a:close/>
              </a:path>
              <a:path w="1539240" h="78105">
                <a:moveTo>
                  <a:pt x="819912" y="27432"/>
                </a:moveTo>
                <a:lnTo>
                  <a:pt x="92964" y="27432"/>
                </a:lnTo>
                <a:lnTo>
                  <a:pt x="88391" y="25908"/>
                </a:lnTo>
                <a:lnTo>
                  <a:pt x="812291" y="25908"/>
                </a:lnTo>
                <a:lnTo>
                  <a:pt x="819912" y="27432"/>
                </a:lnTo>
                <a:close/>
              </a:path>
              <a:path w="1539240" h="78105">
                <a:moveTo>
                  <a:pt x="899159" y="39624"/>
                </a:moveTo>
                <a:lnTo>
                  <a:pt x="318516" y="39624"/>
                </a:lnTo>
                <a:lnTo>
                  <a:pt x="307848" y="38100"/>
                </a:lnTo>
                <a:lnTo>
                  <a:pt x="271271" y="38100"/>
                </a:lnTo>
                <a:lnTo>
                  <a:pt x="262128" y="36576"/>
                </a:lnTo>
                <a:lnTo>
                  <a:pt x="240791" y="36576"/>
                </a:lnTo>
                <a:lnTo>
                  <a:pt x="230123" y="35052"/>
                </a:lnTo>
                <a:lnTo>
                  <a:pt x="210312" y="35052"/>
                </a:lnTo>
                <a:lnTo>
                  <a:pt x="208787" y="33528"/>
                </a:lnTo>
                <a:lnTo>
                  <a:pt x="190500" y="33528"/>
                </a:lnTo>
                <a:lnTo>
                  <a:pt x="181355" y="31877"/>
                </a:lnTo>
                <a:lnTo>
                  <a:pt x="173735" y="31877"/>
                </a:lnTo>
                <a:lnTo>
                  <a:pt x="166116" y="30480"/>
                </a:lnTo>
                <a:lnTo>
                  <a:pt x="111251" y="30480"/>
                </a:lnTo>
                <a:lnTo>
                  <a:pt x="106680" y="28956"/>
                </a:lnTo>
                <a:lnTo>
                  <a:pt x="100583" y="28956"/>
                </a:lnTo>
                <a:lnTo>
                  <a:pt x="96012" y="27432"/>
                </a:lnTo>
                <a:lnTo>
                  <a:pt x="830580" y="27432"/>
                </a:lnTo>
                <a:lnTo>
                  <a:pt x="838200" y="28956"/>
                </a:lnTo>
                <a:lnTo>
                  <a:pt x="847343" y="30480"/>
                </a:lnTo>
                <a:lnTo>
                  <a:pt x="862583" y="33528"/>
                </a:lnTo>
                <a:lnTo>
                  <a:pt x="899159" y="39624"/>
                </a:lnTo>
                <a:close/>
              </a:path>
              <a:path w="1539240" h="78105">
                <a:moveTo>
                  <a:pt x="909828" y="42672"/>
                </a:moveTo>
                <a:lnTo>
                  <a:pt x="365759" y="42672"/>
                </a:lnTo>
                <a:lnTo>
                  <a:pt x="347471" y="39624"/>
                </a:lnTo>
                <a:lnTo>
                  <a:pt x="900683" y="39624"/>
                </a:lnTo>
                <a:lnTo>
                  <a:pt x="909828" y="42672"/>
                </a:lnTo>
                <a:close/>
              </a:path>
              <a:path w="1539240" h="78105">
                <a:moveTo>
                  <a:pt x="926591" y="45720"/>
                </a:moveTo>
                <a:lnTo>
                  <a:pt x="705612" y="45720"/>
                </a:lnTo>
                <a:lnTo>
                  <a:pt x="696467" y="44069"/>
                </a:lnTo>
                <a:lnTo>
                  <a:pt x="495300" y="44069"/>
                </a:lnTo>
                <a:lnTo>
                  <a:pt x="489203" y="42672"/>
                </a:lnTo>
                <a:lnTo>
                  <a:pt x="909828" y="42672"/>
                </a:lnTo>
                <a:lnTo>
                  <a:pt x="908303" y="41148"/>
                </a:lnTo>
                <a:lnTo>
                  <a:pt x="917448" y="42672"/>
                </a:lnTo>
                <a:lnTo>
                  <a:pt x="926591" y="45720"/>
                </a:lnTo>
                <a:close/>
              </a:path>
              <a:path w="1539240" h="78105">
                <a:moveTo>
                  <a:pt x="1467612" y="42672"/>
                </a:moveTo>
                <a:lnTo>
                  <a:pt x="1228343" y="42672"/>
                </a:lnTo>
                <a:lnTo>
                  <a:pt x="1246632" y="41148"/>
                </a:lnTo>
                <a:lnTo>
                  <a:pt x="1481328" y="41148"/>
                </a:lnTo>
                <a:lnTo>
                  <a:pt x="1467612" y="42672"/>
                </a:lnTo>
                <a:close/>
              </a:path>
              <a:path w="1539240" h="78105">
                <a:moveTo>
                  <a:pt x="467867" y="44069"/>
                </a:moveTo>
                <a:lnTo>
                  <a:pt x="394716" y="44069"/>
                </a:lnTo>
                <a:lnTo>
                  <a:pt x="385571" y="42672"/>
                </a:lnTo>
                <a:lnTo>
                  <a:pt x="473964" y="42672"/>
                </a:lnTo>
                <a:lnTo>
                  <a:pt x="467867" y="44069"/>
                </a:lnTo>
                <a:close/>
              </a:path>
              <a:path w="1539240" h="78105">
                <a:moveTo>
                  <a:pt x="1315212" y="59436"/>
                </a:moveTo>
                <a:lnTo>
                  <a:pt x="859535" y="59436"/>
                </a:lnTo>
                <a:lnTo>
                  <a:pt x="850391" y="57912"/>
                </a:lnTo>
                <a:lnTo>
                  <a:pt x="842771" y="56261"/>
                </a:lnTo>
                <a:lnTo>
                  <a:pt x="833628" y="54864"/>
                </a:lnTo>
                <a:lnTo>
                  <a:pt x="818387" y="51816"/>
                </a:lnTo>
                <a:lnTo>
                  <a:pt x="1074419" y="51816"/>
                </a:lnTo>
                <a:lnTo>
                  <a:pt x="1086612" y="50165"/>
                </a:lnTo>
                <a:lnTo>
                  <a:pt x="1110996" y="50165"/>
                </a:lnTo>
                <a:lnTo>
                  <a:pt x="1164335" y="44069"/>
                </a:lnTo>
                <a:lnTo>
                  <a:pt x="1196339" y="44069"/>
                </a:lnTo>
                <a:lnTo>
                  <a:pt x="1213103" y="42672"/>
                </a:lnTo>
                <a:lnTo>
                  <a:pt x="1452371" y="42672"/>
                </a:lnTo>
                <a:lnTo>
                  <a:pt x="1423416" y="45720"/>
                </a:lnTo>
                <a:lnTo>
                  <a:pt x="1406651" y="48768"/>
                </a:lnTo>
                <a:lnTo>
                  <a:pt x="1368551" y="51816"/>
                </a:lnTo>
                <a:lnTo>
                  <a:pt x="1350264" y="54864"/>
                </a:lnTo>
                <a:lnTo>
                  <a:pt x="1331975" y="56261"/>
                </a:lnTo>
                <a:lnTo>
                  <a:pt x="1315212" y="59436"/>
                </a:lnTo>
                <a:close/>
              </a:path>
              <a:path w="1539240" h="78105">
                <a:moveTo>
                  <a:pt x="440435" y="45720"/>
                </a:moveTo>
                <a:lnTo>
                  <a:pt x="413003" y="45720"/>
                </a:lnTo>
                <a:lnTo>
                  <a:pt x="403859" y="44069"/>
                </a:lnTo>
                <a:lnTo>
                  <a:pt x="448055" y="44069"/>
                </a:lnTo>
                <a:lnTo>
                  <a:pt x="440435" y="45720"/>
                </a:lnTo>
                <a:close/>
              </a:path>
              <a:path w="1539240" h="78105">
                <a:moveTo>
                  <a:pt x="519683" y="45720"/>
                </a:moveTo>
                <a:lnTo>
                  <a:pt x="513587" y="44069"/>
                </a:lnTo>
                <a:lnTo>
                  <a:pt x="519683" y="44069"/>
                </a:lnTo>
                <a:lnTo>
                  <a:pt x="519683" y="45720"/>
                </a:lnTo>
                <a:close/>
              </a:path>
              <a:path w="1539240" h="78105">
                <a:moveTo>
                  <a:pt x="640080" y="45720"/>
                </a:moveTo>
                <a:lnTo>
                  <a:pt x="525780" y="45720"/>
                </a:lnTo>
                <a:lnTo>
                  <a:pt x="519683" y="44069"/>
                </a:lnTo>
                <a:lnTo>
                  <a:pt x="649223" y="44069"/>
                </a:lnTo>
                <a:lnTo>
                  <a:pt x="640080" y="45720"/>
                </a:lnTo>
                <a:close/>
              </a:path>
              <a:path w="1539240" h="78105">
                <a:moveTo>
                  <a:pt x="664464" y="45720"/>
                </a:moveTo>
                <a:lnTo>
                  <a:pt x="647700" y="45720"/>
                </a:lnTo>
                <a:lnTo>
                  <a:pt x="649223" y="44069"/>
                </a:lnTo>
                <a:lnTo>
                  <a:pt x="665987" y="44069"/>
                </a:lnTo>
                <a:lnTo>
                  <a:pt x="664464" y="45720"/>
                </a:lnTo>
                <a:close/>
              </a:path>
              <a:path w="1539240" h="78105">
                <a:moveTo>
                  <a:pt x="943355" y="47244"/>
                </a:moveTo>
                <a:lnTo>
                  <a:pt x="720851" y="47244"/>
                </a:lnTo>
                <a:lnTo>
                  <a:pt x="713232" y="45720"/>
                </a:lnTo>
                <a:lnTo>
                  <a:pt x="926591" y="45720"/>
                </a:lnTo>
                <a:lnTo>
                  <a:pt x="925067" y="44069"/>
                </a:lnTo>
                <a:lnTo>
                  <a:pt x="943355" y="47244"/>
                </a:lnTo>
                <a:close/>
              </a:path>
              <a:path w="1539240" h="78105">
                <a:moveTo>
                  <a:pt x="623316" y="47244"/>
                </a:moveTo>
                <a:lnTo>
                  <a:pt x="568451" y="47244"/>
                </a:lnTo>
                <a:lnTo>
                  <a:pt x="559307" y="45720"/>
                </a:lnTo>
                <a:lnTo>
                  <a:pt x="630935" y="45720"/>
                </a:lnTo>
                <a:lnTo>
                  <a:pt x="623316" y="47244"/>
                </a:lnTo>
                <a:close/>
              </a:path>
              <a:path w="1539240" h="78105">
                <a:moveTo>
                  <a:pt x="960119" y="48768"/>
                </a:moveTo>
                <a:lnTo>
                  <a:pt x="740664" y="48768"/>
                </a:lnTo>
                <a:lnTo>
                  <a:pt x="731519" y="47244"/>
                </a:lnTo>
                <a:lnTo>
                  <a:pt x="950975" y="47244"/>
                </a:lnTo>
                <a:lnTo>
                  <a:pt x="960119" y="48768"/>
                </a:lnTo>
                <a:close/>
              </a:path>
              <a:path w="1539240" h="78105">
                <a:moveTo>
                  <a:pt x="989075" y="50165"/>
                </a:moveTo>
                <a:lnTo>
                  <a:pt x="757428" y="50165"/>
                </a:lnTo>
                <a:lnTo>
                  <a:pt x="748283" y="48768"/>
                </a:lnTo>
                <a:lnTo>
                  <a:pt x="978407" y="48768"/>
                </a:lnTo>
                <a:lnTo>
                  <a:pt x="989075" y="50165"/>
                </a:lnTo>
                <a:close/>
              </a:path>
              <a:path w="1539240" h="78105">
                <a:moveTo>
                  <a:pt x="1110996" y="50165"/>
                </a:moveTo>
                <a:lnTo>
                  <a:pt x="1100328" y="50165"/>
                </a:lnTo>
                <a:lnTo>
                  <a:pt x="1112519" y="48768"/>
                </a:lnTo>
                <a:lnTo>
                  <a:pt x="1110996" y="50165"/>
                </a:lnTo>
                <a:close/>
              </a:path>
              <a:path w="1539240" h="78105">
                <a:moveTo>
                  <a:pt x="769619" y="51816"/>
                </a:moveTo>
                <a:lnTo>
                  <a:pt x="768096" y="51816"/>
                </a:lnTo>
                <a:lnTo>
                  <a:pt x="758951" y="50165"/>
                </a:lnTo>
                <a:lnTo>
                  <a:pt x="777239" y="50165"/>
                </a:lnTo>
                <a:lnTo>
                  <a:pt x="769619" y="51816"/>
                </a:lnTo>
                <a:close/>
              </a:path>
              <a:path w="1539240" h="78105">
                <a:moveTo>
                  <a:pt x="1034796" y="51816"/>
                </a:moveTo>
                <a:lnTo>
                  <a:pt x="809243" y="51816"/>
                </a:lnTo>
                <a:lnTo>
                  <a:pt x="801623" y="50165"/>
                </a:lnTo>
                <a:lnTo>
                  <a:pt x="1022603" y="50165"/>
                </a:lnTo>
                <a:lnTo>
                  <a:pt x="1034796" y="51816"/>
                </a:lnTo>
                <a:close/>
              </a:path>
              <a:path w="1539240" h="78105">
                <a:moveTo>
                  <a:pt x="1280159" y="64008"/>
                </a:moveTo>
                <a:lnTo>
                  <a:pt x="896112" y="64008"/>
                </a:lnTo>
                <a:lnTo>
                  <a:pt x="885443" y="62484"/>
                </a:lnTo>
                <a:lnTo>
                  <a:pt x="867155" y="59436"/>
                </a:lnTo>
                <a:lnTo>
                  <a:pt x="1313687" y="59436"/>
                </a:lnTo>
                <a:lnTo>
                  <a:pt x="1281684" y="62484"/>
                </a:lnTo>
                <a:lnTo>
                  <a:pt x="1280159" y="64008"/>
                </a:lnTo>
                <a:close/>
              </a:path>
              <a:path w="1539240" h="78105">
                <a:moveTo>
                  <a:pt x="1101851" y="76200"/>
                </a:moveTo>
                <a:lnTo>
                  <a:pt x="987551" y="76200"/>
                </a:lnTo>
                <a:lnTo>
                  <a:pt x="976884" y="74676"/>
                </a:lnTo>
                <a:lnTo>
                  <a:pt x="957071" y="74676"/>
                </a:lnTo>
                <a:lnTo>
                  <a:pt x="947928" y="73152"/>
                </a:lnTo>
                <a:lnTo>
                  <a:pt x="940307" y="73152"/>
                </a:lnTo>
                <a:lnTo>
                  <a:pt x="912875" y="68580"/>
                </a:lnTo>
                <a:lnTo>
                  <a:pt x="905255" y="67056"/>
                </a:lnTo>
                <a:lnTo>
                  <a:pt x="903732" y="67056"/>
                </a:lnTo>
                <a:lnTo>
                  <a:pt x="894587" y="64008"/>
                </a:lnTo>
                <a:lnTo>
                  <a:pt x="1264919" y="64008"/>
                </a:lnTo>
                <a:lnTo>
                  <a:pt x="1248155" y="67056"/>
                </a:lnTo>
                <a:lnTo>
                  <a:pt x="1231391" y="68580"/>
                </a:lnTo>
                <a:lnTo>
                  <a:pt x="1213103" y="68580"/>
                </a:lnTo>
                <a:lnTo>
                  <a:pt x="1196339" y="69977"/>
                </a:lnTo>
                <a:lnTo>
                  <a:pt x="1165859" y="69977"/>
                </a:lnTo>
                <a:lnTo>
                  <a:pt x="1152143" y="71628"/>
                </a:lnTo>
                <a:lnTo>
                  <a:pt x="1139951" y="71628"/>
                </a:lnTo>
                <a:lnTo>
                  <a:pt x="1126235" y="73152"/>
                </a:lnTo>
                <a:lnTo>
                  <a:pt x="1101851" y="76200"/>
                </a:lnTo>
                <a:close/>
              </a:path>
              <a:path w="1539240" h="78105">
                <a:moveTo>
                  <a:pt x="1060703" y="77724"/>
                </a:moveTo>
                <a:lnTo>
                  <a:pt x="1033271" y="77724"/>
                </a:lnTo>
                <a:lnTo>
                  <a:pt x="1021080" y="76200"/>
                </a:lnTo>
                <a:lnTo>
                  <a:pt x="1074419" y="76200"/>
                </a:lnTo>
                <a:lnTo>
                  <a:pt x="1060703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97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0472" y="2634996"/>
            <a:ext cx="3032760" cy="124841"/>
          </a:xfrm>
          <a:prstGeom prst="rect">
            <a:avLst/>
          </a:prstGeom>
        </p:spPr>
      </p:pic>
      <p:pic>
        <p:nvPicPr>
          <p:cNvPr id="2097198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1767" y="2648711"/>
            <a:ext cx="1584960" cy="88265"/>
          </a:xfrm>
          <a:prstGeom prst="rect">
            <a:avLst/>
          </a:prstGeom>
        </p:spPr>
      </p:pic>
      <p:pic>
        <p:nvPicPr>
          <p:cNvPr id="2097199" name="object 9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66460" y="4072128"/>
            <a:ext cx="2595371" cy="120396"/>
          </a:xfrm>
          <a:prstGeom prst="rect">
            <a:avLst/>
          </a:prstGeom>
        </p:spPr>
      </p:pic>
      <p:pic>
        <p:nvPicPr>
          <p:cNvPr id="2097200" name="object 10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768" y="3704844"/>
            <a:ext cx="591311" cy="873252"/>
          </a:xfrm>
          <a:prstGeom prst="rect">
            <a:avLst/>
          </a:prstGeom>
        </p:spPr>
      </p:pic>
      <p:pic>
        <p:nvPicPr>
          <p:cNvPr id="2097201" name="object 11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12664" y="4460748"/>
            <a:ext cx="2583180" cy="94361"/>
          </a:xfrm>
          <a:prstGeom prst="rect">
            <a:avLst/>
          </a:prstGeom>
        </p:spPr>
      </p:pic>
      <p:pic>
        <p:nvPicPr>
          <p:cNvPr id="2097202" name="object 12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5028" y="5175503"/>
            <a:ext cx="3354324" cy="89916"/>
          </a:xfrm>
          <a:prstGeom prst="rect">
            <a:avLst/>
          </a:prstGeom>
        </p:spPr>
      </p:pic>
      <p:sp>
        <p:nvSpPr>
          <p:cNvPr id="1048647" name="object 13"/>
          <p:cNvSpPr/>
          <p:nvPr/>
        </p:nvSpPr>
        <p:spPr>
          <a:xfrm>
            <a:off x="844283" y="4812804"/>
            <a:ext cx="494030" cy="807720"/>
          </a:xfrm>
          <a:custGeom>
            <a:avLst/>
            <a:gdLst/>
            <a:ahLst/>
            <a:cxnLst/>
            <a:rect l="l" t="t" r="r" b="b"/>
            <a:pathLst>
              <a:path w="494030" h="807720">
                <a:moveTo>
                  <a:pt x="460260" y="440436"/>
                </a:moveTo>
                <a:lnTo>
                  <a:pt x="457212" y="438912"/>
                </a:lnTo>
                <a:lnTo>
                  <a:pt x="454164" y="435864"/>
                </a:lnTo>
                <a:lnTo>
                  <a:pt x="451116" y="435864"/>
                </a:lnTo>
                <a:lnTo>
                  <a:pt x="416064" y="470916"/>
                </a:lnTo>
                <a:lnTo>
                  <a:pt x="387108" y="501396"/>
                </a:lnTo>
                <a:lnTo>
                  <a:pt x="385584" y="501396"/>
                </a:lnTo>
                <a:lnTo>
                  <a:pt x="361200" y="528828"/>
                </a:lnTo>
                <a:lnTo>
                  <a:pt x="338340" y="557784"/>
                </a:lnTo>
                <a:lnTo>
                  <a:pt x="315480" y="583692"/>
                </a:lnTo>
                <a:lnTo>
                  <a:pt x="294144" y="609600"/>
                </a:lnTo>
                <a:lnTo>
                  <a:pt x="272808" y="632460"/>
                </a:lnTo>
                <a:lnTo>
                  <a:pt x="254520" y="653796"/>
                </a:lnTo>
                <a:lnTo>
                  <a:pt x="237756" y="673608"/>
                </a:lnTo>
                <a:lnTo>
                  <a:pt x="222516" y="691896"/>
                </a:lnTo>
                <a:lnTo>
                  <a:pt x="208800" y="707136"/>
                </a:lnTo>
                <a:lnTo>
                  <a:pt x="196608" y="722376"/>
                </a:lnTo>
                <a:lnTo>
                  <a:pt x="184416" y="736092"/>
                </a:lnTo>
                <a:lnTo>
                  <a:pt x="173748" y="748284"/>
                </a:lnTo>
                <a:lnTo>
                  <a:pt x="173748" y="746760"/>
                </a:lnTo>
                <a:lnTo>
                  <a:pt x="163080" y="757428"/>
                </a:lnTo>
                <a:lnTo>
                  <a:pt x="153936" y="765048"/>
                </a:lnTo>
                <a:lnTo>
                  <a:pt x="146316" y="771144"/>
                </a:lnTo>
                <a:lnTo>
                  <a:pt x="138696" y="775716"/>
                </a:lnTo>
                <a:lnTo>
                  <a:pt x="140220" y="775716"/>
                </a:lnTo>
                <a:lnTo>
                  <a:pt x="134124" y="780288"/>
                </a:lnTo>
                <a:lnTo>
                  <a:pt x="135648" y="778764"/>
                </a:lnTo>
                <a:lnTo>
                  <a:pt x="129552" y="781812"/>
                </a:lnTo>
                <a:lnTo>
                  <a:pt x="131076" y="780288"/>
                </a:lnTo>
                <a:lnTo>
                  <a:pt x="126504" y="781812"/>
                </a:lnTo>
                <a:lnTo>
                  <a:pt x="128028" y="781812"/>
                </a:lnTo>
                <a:lnTo>
                  <a:pt x="125742" y="782574"/>
                </a:lnTo>
                <a:lnTo>
                  <a:pt x="123456" y="781812"/>
                </a:lnTo>
                <a:lnTo>
                  <a:pt x="124980" y="781812"/>
                </a:lnTo>
                <a:lnTo>
                  <a:pt x="121932" y="780288"/>
                </a:lnTo>
                <a:lnTo>
                  <a:pt x="120408" y="780288"/>
                </a:lnTo>
                <a:lnTo>
                  <a:pt x="118376" y="779272"/>
                </a:lnTo>
                <a:lnTo>
                  <a:pt x="118122" y="778764"/>
                </a:lnTo>
                <a:lnTo>
                  <a:pt x="117360" y="777240"/>
                </a:lnTo>
                <a:lnTo>
                  <a:pt x="111264" y="774192"/>
                </a:lnTo>
                <a:lnTo>
                  <a:pt x="109740" y="774192"/>
                </a:lnTo>
                <a:lnTo>
                  <a:pt x="106692" y="772668"/>
                </a:lnTo>
                <a:lnTo>
                  <a:pt x="105168" y="772668"/>
                </a:lnTo>
                <a:lnTo>
                  <a:pt x="102120" y="771144"/>
                </a:lnTo>
                <a:lnTo>
                  <a:pt x="86880" y="771144"/>
                </a:lnTo>
                <a:lnTo>
                  <a:pt x="83832" y="772668"/>
                </a:lnTo>
                <a:lnTo>
                  <a:pt x="79260" y="774192"/>
                </a:lnTo>
                <a:lnTo>
                  <a:pt x="67068" y="780288"/>
                </a:lnTo>
                <a:lnTo>
                  <a:pt x="67068" y="781812"/>
                </a:lnTo>
                <a:lnTo>
                  <a:pt x="64020" y="783336"/>
                </a:lnTo>
                <a:lnTo>
                  <a:pt x="60972" y="787908"/>
                </a:lnTo>
                <a:lnTo>
                  <a:pt x="59448" y="790956"/>
                </a:lnTo>
                <a:lnTo>
                  <a:pt x="56400" y="794004"/>
                </a:lnTo>
                <a:lnTo>
                  <a:pt x="51828" y="795528"/>
                </a:lnTo>
                <a:lnTo>
                  <a:pt x="50304" y="798576"/>
                </a:lnTo>
                <a:lnTo>
                  <a:pt x="50304" y="801624"/>
                </a:lnTo>
                <a:lnTo>
                  <a:pt x="51828" y="806196"/>
                </a:lnTo>
                <a:lnTo>
                  <a:pt x="54876" y="807720"/>
                </a:lnTo>
                <a:lnTo>
                  <a:pt x="57924" y="807720"/>
                </a:lnTo>
                <a:lnTo>
                  <a:pt x="62496" y="806196"/>
                </a:lnTo>
                <a:lnTo>
                  <a:pt x="65544" y="806196"/>
                </a:lnTo>
                <a:lnTo>
                  <a:pt x="68592" y="804672"/>
                </a:lnTo>
                <a:lnTo>
                  <a:pt x="73164" y="804672"/>
                </a:lnTo>
                <a:lnTo>
                  <a:pt x="74688" y="803148"/>
                </a:lnTo>
                <a:lnTo>
                  <a:pt x="76212" y="803148"/>
                </a:lnTo>
                <a:lnTo>
                  <a:pt x="79260" y="801624"/>
                </a:lnTo>
                <a:lnTo>
                  <a:pt x="80784" y="801624"/>
                </a:lnTo>
                <a:lnTo>
                  <a:pt x="83832" y="800100"/>
                </a:lnTo>
                <a:lnTo>
                  <a:pt x="82308" y="800100"/>
                </a:lnTo>
                <a:lnTo>
                  <a:pt x="88404" y="797052"/>
                </a:lnTo>
                <a:lnTo>
                  <a:pt x="100596" y="797052"/>
                </a:lnTo>
                <a:lnTo>
                  <a:pt x="103644" y="798576"/>
                </a:lnTo>
                <a:lnTo>
                  <a:pt x="102120" y="797052"/>
                </a:lnTo>
                <a:lnTo>
                  <a:pt x="108216" y="800100"/>
                </a:lnTo>
                <a:lnTo>
                  <a:pt x="112788" y="801624"/>
                </a:lnTo>
                <a:lnTo>
                  <a:pt x="115836" y="803148"/>
                </a:lnTo>
                <a:lnTo>
                  <a:pt x="120408" y="803148"/>
                </a:lnTo>
                <a:lnTo>
                  <a:pt x="123456" y="804672"/>
                </a:lnTo>
                <a:lnTo>
                  <a:pt x="131076" y="804672"/>
                </a:lnTo>
                <a:lnTo>
                  <a:pt x="132600" y="803148"/>
                </a:lnTo>
                <a:lnTo>
                  <a:pt x="137172" y="803148"/>
                </a:lnTo>
                <a:lnTo>
                  <a:pt x="138696" y="801624"/>
                </a:lnTo>
                <a:lnTo>
                  <a:pt x="143268" y="800100"/>
                </a:lnTo>
                <a:lnTo>
                  <a:pt x="152412" y="795528"/>
                </a:lnTo>
                <a:lnTo>
                  <a:pt x="154952" y="794004"/>
                </a:lnTo>
                <a:lnTo>
                  <a:pt x="160032" y="790956"/>
                </a:lnTo>
                <a:lnTo>
                  <a:pt x="169176" y="784860"/>
                </a:lnTo>
                <a:lnTo>
                  <a:pt x="170954" y="783336"/>
                </a:lnTo>
                <a:lnTo>
                  <a:pt x="174510" y="780288"/>
                </a:lnTo>
                <a:lnTo>
                  <a:pt x="190512" y="766572"/>
                </a:lnTo>
                <a:lnTo>
                  <a:pt x="204228" y="752856"/>
                </a:lnTo>
                <a:lnTo>
                  <a:pt x="208229" y="748284"/>
                </a:lnTo>
                <a:lnTo>
                  <a:pt x="214896" y="740664"/>
                </a:lnTo>
                <a:lnTo>
                  <a:pt x="228612" y="725424"/>
                </a:lnTo>
                <a:lnTo>
                  <a:pt x="243852" y="708660"/>
                </a:lnTo>
                <a:lnTo>
                  <a:pt x="242328" y="708660"/>
                </a:lnTo>
                <a:lnTo>
                  <a:pt x="259092" y="691896"/>
                </a:lnTo>
                <a:lnTo>
                  <a:pt x="259092" y="690372"/>
                </a:lnTo>
                <a:lnTo>
                  <a:pt x="274561" y="672084"/>
                </a:lnTo>
                <a:lnTo>
                  <a:pt x="275856" y="670560"/>
                </a:lnTo>
                <a:lnTo>
                  <a:pt x="274332" y="672084"/>
                </a:lnTo>
                <a:lnTo>
                  <a:pt x="294144" y="650748"/>
                </a:lnTo>
                <a:lnTo>
                  <a:pt x="313956" y="626364"/>
                </a:lnTo>
                <a:lnTo>
                  <a:pt x="336816" y="601980"/>
                </a:lnTo>
                <a:lnTo>
                  <a:pt x="358152" y="574548"/>
                </a:lnTo>
                <a:lnTo>
                  <a:pt x="406920" y="519684"/>
                </a:lnTo>
                <a:lnTo>
                  <a:pt x="406920" y="518160"/>
                </a:lnTo>
                <a:lnTo>
                  <a:pt x="431304" y="486156"/>
                </a:lnTo>
                <a:lnTo>
                  <a:pt x="431304" y="484632"/>
                </a:lnTo>
                <a:lnTo>
                  <a:pt x="458736" y="448056"/>
                </a:lnTo>
                <a:lnTo>
                  <a:pt x="460260" y="445008"/>
                </a:lnTo>
                <a:lnTo>
                  <a:pt x="460260" y="440436"/>
                </a:lnTo>
                <a:close/>
              </a:path>
              <a:path w="494030" h="807720">
                <a:moveTo>
                  <a:pt x="493788" y="9144"/>
                </a:moveTo>
                <a:lnTo>
                  <a:pt x="492264" y="4572"/>
                </a:lnTo>
                <a:lnTo>
                  <a:pt x="487692" y="0"/>
                </a:lnTo>
                <a:lnTo>
                  <a:pt x="483108" y="0"/>
                </a:lnTo>
                <a:lnTo>
                  <a:pt x="480060" y="3048"/>
                </a:lnTo>
                <a:lnTo>
                  <a:pt x="448068" y="36576"/>
                </a:lnTo>
                <a:lnTo>
                  <a:pt x="419112" y="68580"/>
                </a:lnTo>
                <a:lnTo>
                  <a:pt x="419112" y="70104"/>
                </a:lnTo>
                <a:lnTo>
                  <a:pt x="393192" y="102108"/>
                </a:lnTo>
                <a:lnTo>
                  <a:pt x="368808" y="132588"/>
                </a:lnTo>
                <a:lnTo>
                  <a:pt x="345960" y="161544"/>
                </a:lnTo>
                <a:lnTo>
                  <a:pt x="323088" y="187452"/>
                </a:lnTo>
                <a:lnTo>
                  <a:pt x="301752" y="213360"/>
                </a:lnTo>
                <a:lnTo>
                  <a:pt x="260604" y="257556"/>
                </a:lnTo>
                <a:lnTo>
                  <a:pt x="243840" y="277368"/>
                </a:lnTo>
                <a:lnTo>
                  <a:pt x="228600" y="295656"/>
                </a:lnTo>
                <a:lnTo>
                  <a:pt x="213360" y="310896"/>
                </a:lnTo>
                <a:lnTo>
                  <a:pt x="188976" y="338328"/>
                </a:lnTo>
                <a:lnTo>
                  <a:pt x="179832" y="347472"/>
                </a:lnTo>
                <a:lnTo>
                  <a:pt x="161544" y="362712"/>
                </a:lnTo>
                <a:lnTo>
                  <a:pt x="163068" y="361188"/>
                </a:lnTo>
                <a:lnTo>
                  <a:pt x="153924" y="367284"/>
                </a:lnTo>
                <a:lnTo>
                  <a:pt x="155448" y="365760"/>
                </a:lnTo>
                <a:lnTo>
                  <a:pt x="147828" y="370332"/>
                </a:lnTo>
                <a:lnTo>
                  <a:pt x="147828" y="368808"/>
                </a:lnTo>
                <a:lnTo>
                  <a:pt x="140208" y="371856"/>
                </a:lnTo>
                <a:lnTo>
                  <a:pt x="126492" y="371856"/>
                </a:lnTo>
                <a:lnTo>
                  <a:pt x="129540" y="373380"/>
                </a:lnTo>
                <a:lnTo>
                  <a:pt x="123444" y="371856"/>
                </a:lnTo>
                <a:lnTo>
                  <a:pt x="126492" y="371856"/>
                </a:lnTo>
                <a:lnTo>
                  <a:pt x="120396" y="370332"/>
                </a:lnTo>
                <a:lnTo>
                  <a:pt x="115824" y="367284"/>
                </a:lnTo>
                <a:lnTo>
                  <a:pt x="114300" y="367284"/>
                </a:lnTo>
                <a:lnTo>
                  <a:pt x="105156" y="364236"/>
                </a:lnTo>
                <a:lnTo>
                  <a:pt x="99060" y="361188"/>
                </a:lnTo>
                <a:lnTo>
                  <a:pt x="100584" y="361188"/>
                </a:lnTo>
                <a:lnTo>
                  <a:pt x="94488" y="359664"/>
                </a:lnTo>
                <a:lnTo>
                  <a:pt x="92964" y="358140"/>
                </a:lnTo>
                <a:lnTo>
                  <a:pt x="83820" y="355092"/>
                </a:lnTo>
                <a:lnTo>
                  <a:pt x="83820" y="353568"/>
                </a:lnTo>
                <a:lnTo>
                  <a:pt x="79248" y="352044"/>
                </a:lnTo>
                <a:lnTo>
                  <a:pt x="74676" y="350520"/>
                </a:lnTo>
                <a:lnTo>
                  <a:pt x="73152" y="350520"/>
                </a:lnTo>
                <a:lnTo>
                  <a:pt x="70104" y="347472"/>
                </a:lnTo>
                <a:lnTo>
                  <a:pt x="65532" y="345948"/>
                </a:lnTo>
                <a:lnTo>
                  <a:pt x="64008" y="345948"/>
                </a:lnTo>
                <a:lnTo>
                  <a:pt x="61722" y="345186"/>
                </a:lnTo>
                <a:lnTo>
                  <a:pt x="60960" y="344424"/>
                </a:lnTo>
                <a:lnTo>
                  <a:pt x="59436" y="342900"/>
                </a:lnTo>
                <a:lnTo>
                  <a:pt x="57912" y="342900"/>
                </a:lnTo>
                <a:lnTo>
                  <a:pt x="51816" y="339852"/>
                </a:lnTo>
                <a:lnTo>
                  <a:pt x="48768" y="338328"/>
                </a:lnTo>
                <a:lnTo>
                  <a:pt x="47244" y="338328"/>
                </a:lnTo>
                <a:lnTo>
                  <a:pt x="44196" y="336804"/>
                </a:lnTo>
                <a:lnTo>
                  <a:pt x="45720" y="338328"/>
                </a:lnTo>
                <a:lnTo>
                  <a:pt x="42672" y="336804"/>
                </a:lnTo>
                <a:lnTo>
                  <a:pt x="39624" y="335280"/>
                </a:lnTo>
                <a:lnTo>
                  <a:pt x="35052" y="333756"/>
                </a:lnTo>
                <a:lnTo>
                  <a:pt x="32004" y="333756"/>
                </a:lnTo>
                <a:lnTo>
                  <a:pt x="28956" y="332232"/>
                </a:lnTo>
                <a:lnTo>
                  <a:pt x="22860" y="332232"/>
                </a:lnTo>
                <a:lnTo>
                  <a:pt x="19812" y="330708"/>
                </a:lnTo>
                <a:lnTo>
                  <a:pt x="18288" y="330708"/>
                </a:lnTo>
                <a:lnTo>
                  <a:pt x="16764" y="332232"/>
                </a:lnTo>
                <a:lnTo>
                  <a:pt x="13716" y="333756"/>
                </a:lnTo>
                <a:lnTo>
                  <a:pt x="15240" y="332232"/>
                </a:lnTo>
                <a:lnTo>
                  <a:pt x="12192" y="333756"/>
                </a:lnTo>
                <a:lnTo>
                  <a:pt x="9144" y="333756"/>
                </a:lnTo>
                <a:lnTo>
                  <a:pt x="7620" y="335280"/>
                </a:lnTo>
                <a:lnTo>
                  <a:pt x="6604" y="337312"/>
                </a:lnTo>
                <a:lnTo>
                  <a:pt x="1524" y="339852"/>
                </a:lnTo>
                <a:lnTo>
                  <a:pt x="0" y="344424"/>
                </a:lnTo>
                <a:lnTo>
                  <a:pt x="1524" y="347472"/>
                </a:lnTo>
                <a:lnTo>
                  <a:pt x="3048" y="352044"/>
                </a:lnTo>
                <a:lnTo>
                  <a:pt x="6096" y="353568"/>
                </a:lnTo>
                <a:lnTo>
                  <a:pt x="18288" y="353568"/>
                </a:lnTo>
                <a:lnTo>
                  <a:pt x="19812" y="353568"/>
                </a:lnTo>
                <a:lnTo>
                  <a:pt x="22860" y="355092"/>
                </a:lnTo>
                <a:lnTo>
                  <a:pt x="24384" y="355092"/>
                </a:lnTo>
                <a:lnTo>
                  <a:pt x="27432" y="356616"/>
                </a:lnTo>
                <a:lnTo>
                  <a:pt x="28956" y="356616"/>
                </a:lnTo>
                <a:lnTo>
                  <a:pt x="33528" y="358140"/>
                </a:lnTo>
                <a:lnTo>
                  <a:pt x="35052" y="358140"/>
                </a:lnTo>
                <a:lnTo>
                  <a:pt x="36576" y="359664"/>
                </a:lnTo>
                <a:lnTo>
                  <a:pt x="38100" y="359664"/>
                </a:lnTo>
                <a:lnTo>
                  <a:pt x="41148" y="361188"/>
                </a:lnTo>
                <a:lnTo>
                  <a:pt x="45720" y="362712"/>
                </a:lnTo>
                <a:lnTo>
                  <a:pt x="48768" y="364236"/>
                </a:lnTo>
                <a:lnTo>
                  <a:pt x="47244" y="364236"/>
                </a:lnTo>
                <a:lnTo>
                  <a:pt x="53340" y="367284"/>
                </a:lnTo>
                <a:lnTo>
                  <a:pt x="57912" y="368808"/>
                </a:lnTo>
                <a:lnTo>
                  <a:pt x="56388" y="367284"/>
                </a:lnTo>
                <a:lnTo>
                  <a:pt x="59436" y="368808"/>
                </a:lnTo>
                <a:lnTo>
                  <a:pt x="60960" y="370332"/>
                </a:lnTo>
                <a:lnTo>
                  <a:pt x="65532" y="371856"/>
                </a:lnTo>
                <a:lnTo>
                  <a:pt x="64008" y="371856"/>
                </a:lnTo>
                <a:lnTo>
                  <a:pt x="73152" y="374904"/>
                </a:lnTo>
                <a:lnTo>
                  <a:pt x="85344" y="381000"/>
                </a:lnTo>
                <a:lnTo>
                  <a:pt x="83820" y="381000"/>
                </a:lnTo>
                <a:lnTo>
                  <a:pt x="89916" y="382524"/>
                </a:lnTo>
                <a:lnTo>
                  <a:pt x="96012" y="385572"/>
                </a:lnTo>
                <a:lnTo>
                  <a:pt x="97536" y="385572"/>
                </a:lnTo>
                <a:lnTo>
                  <a:pt x="106680" y="388620"/>
                </a:lnTo>
                <a:lnTo>
                  <a:pt x="105156" y="388620"/>
                </a:lnTo>
                <a:lnTo>
                  <a:pt x="111252" y="390144"/>
                </a:lnTo>
                <a:lnTo>
                  <a:pt x="109728" y="390144"/>
                </a:lnTo>
                <a:lnTo>
                  <a:pt x="115824" y="393192"/>
                </a:lnTo>
                <a:lnTo>
                  <a:pt x="117348" y="394716"/>
                </a:lnTo>
                <a:lnTo>
                  <a:pt x="123444" y="396240"/>
                </a:lnTo>
                <a:lnTo>
                  <a:pt x="144780" y="396240"/>
                </a:lnTo>
                <a:lnTo>
                  <a:pt x="147828" y="394716"/>
                </a:lnTo>
                <a:lnTo>
                  <a:pt x="155448" y="393192"/>
                </a:lnTo>
                <a:lnTo>
                  <a:pt x="156972" y="393192"/>
                </a:lnTo>
                <a:lnTo>
                  <a:pt x="175260" y="384048"/>
                </a:lnTo>
                <a:lnTo>
                  <a:pt x="176784" y="382524"/>
                </a:lnTo>
                <a:lnTo>
                  <a:pt x="185928" y="376428"/>
                </a:lnTo>
                <a:lnTo>
                  <a:pt x="187452" y="376428"/>
                </a:lnTo>
                <a:lnTo>
                  <a:pt x="191008" y="373380"/>
                </a:lnTo>
                <a:lnTo>
                  <a:pt x="194564" y="370332"/>
                </a:lnTo>
                <a:lnTo>
                  <a:pt x="198120" y="367284"/>
                </a:lnTo>
                <a:lnTo>
                  <a:pt x="202692" y="362712"/>
                </a:lnTo>
                <a:lnTo>
                  <a:pt x="220980" y="344424"/>
                </a:lnTo>
                <a:lnTo>
                  <a:pt x="227838" y="336804"/>
                </a:lnTo>
                <a:lnTo>
                  <a:pt x="248412" y="313944"/>
                </a:lnTo>
                <a:lnTo>
                  <a:pt x="249936" y="313944"/>
                </a:lnTo>
                <a:lnTo>
                  <a:pt x="265176" y="295656"/>
                </a:lnTo>
                <a:lnTo>
                  <a:pt x="281940" y="275844"/>
                </a:lnTo>
                <a:lnTo>
                  <a:pt x="323088" y="231648"/>
                </a:lnTo>
                <a:lnTo>
                  <a:pt x="344436" y="207264"/>
                </a:lnTo>
                <a:lnTo>
                  <a:pt x="344436" y="205740"/>
                </a:lnTo>
                <a:lnTo>
                  <a:pt x="367284" y="179832"/>
                </a:lnTo>
                <a:lnTo>
                  <a:pt x="367284" y="178308"/>
                </a:lnTo>
                <a:lnTo>
                  <a:pt x="390144" y="150876"/>
                </a:lnTo>
                <a:lnTo>
                  <a:pt x="390144" y="149352"/>
                </a:lnTo>
                <a:lnTo>
                  <a:pt x="414540" y="118872"/>
                </a:lnTo>
                <a:lnTo>
                  <a:pt x="440436" y="86868"/>
                </a:lnTo>
                <a:lnTo>
                  <a:pt x="466344" y="50292"/>
                </a:lnTo>
                <a:lnTo>
                  <a:pt x="490740" y="12192"/>
                </a:lnTo>
                <a:lnTo>
                  <a:pt x="493788" y="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14"/>
          <p:cNvSpPr/>
          <p:nvPr/>
        </p:nvSpPr>
        <p:spPr>
          <a:xfrm>
            <a:off x="6798564" y="5558040"/>
            <a:ext cx="1386840" cy="100965"/>
          </a:xfrm>
          <a:custGeom>
            <a:avLst/>
            <a:gdLst/>
            <a:ahLst/>
            <a:cxnLst/>
            <a:rect l="l" t="t" r="r" b="b"/>
            <a:pathLst>
              <a:path w="1386840" h="100964">
                <a:moveTo>
                  <a:pt x="44196" y="15240"/>
                </a:moveTo>
                <a:lnTo>
                  <a:pt x="42672" y="13716"/>
                </a:lnTo>
                <a:lnTo>
                  <a:pt x="38100" y="13716"/>
                </a:lnTo>
                <a:lnTo>
                  <a:pt x="35052" y="15240"/>
                </a:lnTo>
                <a:lnTo>
                  <a:pt x="35052" y="19812"/>
                </a:lnTo>
                <a:lnTo>
                  <a:pt x="33528" y="22860"/>
                </a:lnTo>
                <a:lnTo>
                  <a:pt x="32004" y="24384"/>
                </a:lnTo>
                <a:lnTo>
                  <a:pt x="32004" y="28956"/>
                </a:lnTo>
                <a:lnTo>
                  <a:pt x="35052" y="32004"/>
                </a:lnTo>
                <a:lnTo>
                  <a:pt x="39624" y="32004"/>
                </a:lnTo>
                <a:lnTo>
                  <a:pt x="41148" y="30480"/>
                </a:lnTo>
                <a:lnTo>
                  <a:pt x="41148" y="28956"/>
                </a:lnTo>
                <a:lnTo>
                  <a:pt x="42672" y="25908"/>
                </a:lnTo>
                <a:lnTo>
                  <a:pt x="42672" y="21336"/>
                </a:lnTo>
                <a:lnTo>
                  <a:pt x="44196" y="18288"/>
                </a:lnTo>
                <a:lnTo>
                  <a:pt x="44196" y="15240"/>
                </a:lnTo>
                <a:close/>
              </a:path>
              <a:path w="1386840" h="100964">
                <a:moveTo>
                  <a:pt x="1386840" y="24257"/>
                </a:moveTo>
                <a:lnTo>
                  <a:pt x="1383792" y="18161"/>
                </a:lnTo>
                <a:lnTo>
                  <a:pt x="1380731" y="16764"/>
                </a:lnTo>
                <a:lnTo>
                  <a:pt x="1376172" y="16764"/>
                </a:lnTo>
                <a:lnTo>
                  <a:pt x="1360932" y="19685"/>
                </a:lnTo>
                <a:lnTo>
                  <a:pt x="1359408" y="19685"/>
                </a:lnTo>
                <a:lnTo>
                  <a:pt x="1347216" y="24257"/>
                </a:lnTo>
                <a:lnTo>
                  <a:pt x="1348740" y="24257"/>
                </a:lnTo>
                <a:lnTo>
                  <a:pt x="1336548" y="25781"/>
                </a:lnTo>
                <a:lnTo>
                  <a:pt x="1339596" y="25781"/>
                </a:lnTo>
                <a:lnTo>
                  <a:pt x="1328928" y="27432"/>
                </a:lnTo>
                <a:lnTo>
                  <a:pt x="1301496" y="27432"/>
                </a:lnTo>
                <a:lnTo>
                  <a:pt x="1292352" y="25781"/>
                </a:lnTo>
                <a:lnTo>
                  <a:pt x="1283208" y="25781"/>
                </a:lnTo>
                <a:lnTo>
                  <a:pt x="1272540" y="22733"/>
                </a:lnTo>
                <a:lnTo>
                  <a:pt x="1261872" y="21209"/>
                </a:lnTo>
                <a:lnTo>
                  <a:pt x="1251204" y="21209"/>
                </a:lnTo>
                <a:lnTo>
                  <a:pt x="1240536" y="18161"/>
                </a:lnTo>
                <a:lnTo>
                  <a:pt x="1231392" y="18161"/>
                </a:lnTo>
                <a:lnTo>
                  <a:pt x="1222248" y="16764"/>
                </a:lnTo>
                <a:lnTo>
                  <a:pt x="1213104" y="16764"/>
                </a:lnTo>
                <a:lnTo>
                  <a:pt x="1205484" y="15113"/>
                </a:lnTo>
                <a:lnTo>
                  <a:pt x="1196340" y="15113"/>
                </a:lnTo>
                <a:lnTo>
                  <a:pt x="1188720" y="13716"/>
                </a:lnTo>
                <a:lnTo>
                  <a:pt x="1136904" y="13716"/>
                </a:lnTo>
                <a:lnTo>
                  <a:pt x="1130808" y="12065"/>
                </a:lnTo>
                <a:lnTo>
                  <a:pt x="1124712" y="12065"/>
                </a:lnTo>
                <a:lnTo>
                  <a:pt x="1109472" y="9017"/>
                </a:lnTo>
                <a:lnTo>
                  <a:pt x="1101852" y="9017"/>
                </a:lnTo>
                <a:lnTo>
                  <a:pt x="1086612" y="5969"/>
                </a:lnTo>
                <a:lnTo>
                  <a:pt x="1077468" y="4445"/>
                </a:lnTo>
                <a:lnTo>
                  <a:pt x="1062228" y="1397"/>
                </a:lnTo>
                <a:lnTo>
                  <a:pt x="1045464" y="1397"/>
                </a:lnTo>
                <a:lnTo>
                  <a:pt x="1037831" y="0"/>
                </a:lnTo>
                <a:lnTo>
                  <a:pt x="1021080" y="0"/>
                </a:lnTo>
                <a:lnTo>
                  <a:pt x="1011936" y="1397"/>
                </a:lnTo>
                <a:lnTo>
                  <a:pt x="1002792" y="1397"/>
                </a:lnTo>
                <a:lnTo>
                  <a:pt x="979932" y="5969"/>
                </a:lnTo>
                <a:lnTo>
                  <a:pt x="970788" y="5969"/>
                </a:lnTo>
                <a:lnTo>
                  <a:pt x="963168" y="9017"/>
                </a:lnTo>
                <a:lnTo>
                  <a:pt x="955548" y="10541"/>
                </a:lnTo>
                <a:lnTo>
                  <a:pt x="954024" y="10541"/>
                </a:lnTo>
                <a:lnTo>
                  <a:pt x="935736" y="13716"/>
                </a:lnTo>
                <a:lnTo>
                  <a:pt x="925068" y="15113"/>
                </a:lnTo>
                <a:lnTo>
                  <a:pt x="915924" y="16764"/>
                </a:lnTo>
                <a:lnTo>
                  <a:pt x="914400" y="16764"/>
                </a:lnTo>
                <a:lnTo>
                  <a:pt x="905256" y="19685"/>
                </a:lnTo>
                <a:lnTo>
                  <a:pt x="896112" y="21209"/>
                </a:lnTo>
                <a:lnTo>
                  <a:pt x="894588" y="21209"/>
                </a:lnTo>
                <a:lnTo>
                  <a:pt x="886968" y="24257"/>
                </a:lnTo>
                <a:lnTo>
                  <a:pt x="876300" y="25781"/>
                </a:lnTo>
                <a:lnTo>
                  <a:pt x="874776" y="27432"/>
                </a:lnTo>
                <a:lnTo>
                  <a:pt x="867156" y="30353"/>
                </a:lnTo>
                <a:lnTo>
                  <a:pt x="858012" y="33401"/>
                </a:lnTo>
                <a:lnTo>
                  <a:pt x="850392" y="36449"/>
                </a:lnTo>
                <a:lnTo>
                  <a:pt x="842772" y="38100"/>
                </a:lnTo>
                <a:lnTo>
                  <a:pt x="841248" y="38100"/>
                </a:lnTo>
                <a:lnTo>
                  <a:pt x="826008" y="44069"/>
                </a:lnTo>
                <a:lnTo>
                  <a:pt x="827532" y="44069"/>
                </a:lnTo>
                <a:lnTo>
                  <a:pt x="819912" y="47117"/>
                </a:lnTo>
                <a:lnTo>
                  <a:pt x="812292" y="48641"/>
                </a:lnTo>
                <a:lnTo>
                  <a:pt x="810768" y="48641"/>
                </a:lnTo>
                <a:lnTo>
                  <a:pt x="803148" y="51816"/>
                </a:lnTo>
                <a:lnTo>
                  <a:pt x="804672" y="51816"/>
                </a:lnTo>
                <a:lnTo>
                  <a:pt x="797052" y="54864"/>
                </a:lnTo>
                <a:lnTo>
                  <a:pt x="790956" y="56261"/>
                </a:lnTo>
                <a:lnTo>
                  <a:pt x="792480" y="56261"/>
                </a:lnTo>
                <a:lnTo>
                  <a:pt x="784847" y="57785"/>
                </a:lnTo>
                <a:lnTo>
                  <a:pt x="783336" y="57785"/>
                </a:lnTo>
                <a:lnTo>
                  <a:pt x="775716" y="60833"/>
                </a:lnTo>
                <a:lnTo>
                  <a:pt x="777240" y="60833"/>
                </a:lnTo>
                <a:lnTo>
                  <a:pt x="754380" y="65532"/>
                </a:lnTo>
                <a:lnTo>
                  <a:pt x="748284" y="65532"/>
                </a:lnTo>
                <a:lnTo>
                  <a:pt x="746747" y="66929"/>
                </a:lnTo>
                <a:lnTo>
                  <a:pt x="739140" y="68453"/>
                </a:lnTo>
                <a:lnTo>
                  <a:pt x="734568" y="68453"/>
                </a:lnTo>
                <a:lnTo>
                  <a:pt x="726948" y="69977"/>
                </a:lnTo>
                <a:lnTo>
                  <a:pt x="713232" y="69977"/>
                </a:lnTo>
                <a:lnTo>
                  <a:pt x="713232" y="71501"/>
                </a:lnTo>
                <a:lnTo>
                  <a:pt x="705612" y="71501"/>
                </a:lnTo>
                <a:lnTo>
                  <a:pt x="697992" y="73025"/>
                </a:lnTo>
                <a:lnTo>
                  <a:pt x="665988" y="73025"/>
                </a:lnTo>
                <a:lnTo>
                  <a:pt x="658368" y="71501"/>
                </a:lnTo>
                <a:lnTo>
                  <a:pt x="653796" y="71501"/>
                </a:lnTo>
                <a:lnTo>
                  <a:pt x="647700" y="69977"/>
                </a:lnTo>
                <a:lnTo>
                  <a:pt x="646163" y="69977"/>
                </a:lnTo>
                <a:lnTo>
                  <a:pt x="640080" y="68453"/>
                </a:lnTo>
                <a:lnTo>
                  <a:pt x="641604" y="68453"/>
                </a:lnTo>
                <a:lnTo>
                  <a:pt x="633984" y="66929"/>
                </a:lnTo>
                <a:lnTo>
                  <a:pt x="635508" y="68453"/>
                </a:lnTo>
                <a:lnTo>
                  <a:pt x="629412" y="65532"/>
                </a:lnTo>
                <a:lnTo>
                  <a:pt x="623062" y="63881"/>
                </a:lnTo>
                <a:lnTo>
                  <a:pt x="617220" y="62357"/>
                </a:lnTo>
                <a:lnTo>
                  <a:pt x="615696" y="62357"/>
                </a:lnTo>
                <a:lnTo>
                  <a:pt x="609600" y="60833"/>
                </a:lnTo>
                <a:lnTo>
                  <a:pt x="611124" y="60833"/>
                </a:lnTo>
                <a:lnTo>
                  <a:pt x="605028" y="59309"/>
                </a:lnTo>
                <a:lnTo>
                  <a:pt x="597408" y="57785"/>
                </a:lnTo>
                <a:lnTo>
                  <a:pt x="591312" y="56261"/>
                </a:lnTo>
                <a:lnTo>
                  <a:pt x="592836" y="56261"/>
                </a:lnTo>
                <a:lnTo>
                  <a:pt x="586740" y="54864"/>
                </a:lnTo>
                <a:lnTo>
                  <a:pt x="585216" y="53213"/>
                </a:lnTo>
                <a:lnTo>
                  <a:pt x="579120" y="53213"/>
                </a:lnTo>
                <a:lnTo>
                  <a:pt x="560832" y="48641"/>
                </a:lnTo>
                <a:lnTo>
                  <a:pt x="554736" y="48641"/>
                </a:lnTo>
                <a:lnTo>
                  <a:pt x="548640" y="47117"/>
                </a:lnTo>
                <a:lnTo>
                  <a:pt x="547116" y="47117"/>
                </a:lnTo>
                <a:lnTo>
                  <a:pt x="541020" y="45593"/>
                </a:lnTo>
                <a:lnTo>
                  <a:pt x="527304" y="45593"/>
                </a:lnTo>
                <a:lnTo>
                  <a:pt x="521208" y="44069"/>
                </a:lnTo>
                <a:lnTo>
                  <a:pt x="516636" y="44069"/>
                </a:lnTo>
                <a:lnTo>
                  <a:pt x="509016" y="42545"/>
                </a:lnTo>
                <a:lnTo>
                  <a:pt x="495300" y="42545"/>
                </a:lnTo>
                <a:lnTo>
                  <a:pt x="489204" y="41148"/>
                </a:lnTo>
                <a:lnTo>
                  <a:pt x="487680" y="41148"/>
                </a:lnTo>
                <a:lnTo>
                  <a:pt x="480047" y="42545"/>
                </a:lnTo>
                <a:lnTo>
                  <a:pt x="464820" y="42545"/>
                </a:lnTo>
                <a:lnTo>
                  <a:pt x="457200" y="44069"/>
                </a:lnTo>
                <a:lnTo>
                  <a:pt x="451104" y="44069"/>
                </a:lnTo>
                <a:lnTo>
                  <a:pt x="443484" y="45593"/>
                </a:lnTo>
                <a:lnTo>
                  <a:pt x="435864" y="45593"/>
                </a:lnTo>
                <a:lnTo>
                  <a:pt x="426720" y="47117"/>
                </a:lnTo>
                <a:lnTo>
                  <a:pt x="409956" y="47117"/>
                </a:lnTo>
                <a:lnTo>
                  <a:pt x="402336" y="48641"/>
                </a:lnTo>
                <a:lnTo>
                  <a:pt x="390131" y="48641"/>
                </a:lnTo>
                <a:lnTo>
                  <a:pt x="384048" y="50165"/>
                </a:lnTo>
                <a:lnTo>
                  <a:pt x="342900" y="50165"/>
                </a:lnTo>
                <a:lnTo>
                  <a:pt x="336804" y="51816"/>
                </a:lnTo>
                <a:lnTo>
                  <a:pt x="335280" y="51816"/>
                </a:lnTo>
                <a:lnTo>
                  <a:pt x="329184" y="53213"/>
                </a:lnTo>
                <a:lnTo>
                  <a:pt x="315468" y="53213"/>
                </a:lnTo>
                <a:lnTo>
                  <a:pt x="307848" y="54864"/>
                </a:lnTo>
                <a:lnTo>
                  <a:pt x="292608" y="54864"/>
                </a:lnTo>
                <a:lnTo>
                  <a:pt x="291084" y="56261"/>
                </a:lnTo>
                <a:lnTo>
                  <a:pt x="283464" y="56261"/>
                </a:lnTo>
                <a:lnTo>
                  <a:pt x="274320" y="57785"/>
                </a:lnTo>
                <a:lnTo>
                  <a:pt x="266700" y="57785"/>
                </a:lnTo>
                <a:lnTo>
                  <a:pt x="257556" y="59309"/>
                </a:lnTo>
                <a:lnTo>
                  <a:pt x="248412" y="59309"/>
                </a:lnTo>
                <a:lnTo>
                  <a:pt x="240792" y="60833"/>
                </a:lnTo>
                <a:lnTo>
                  <a:pt x="222504" y="60833"/>
                </a:lnTo>
                <a:lnTo>
                  <a:pt x="216408" y="59309"/>
                </a:lnTo>
                <a:lnTo>
                  <a:pt x="210312" y="59309"/>
                </a:lnTo>
                <a:lnTo>
                  <a:pt x="204216" y="57785"/>
                </a:lnTo>
                <a:lnTo>
                  <a:pt x="201168" y="57785"/>
                </a:lnTo>
                <a:lnTo>
                  <a:pt x="195072" y="56261"/>
                </a:lnTo>
                <a:lnTo>
                  <a:pt x="196596" y="56261"/>
                </a:lnTo>
                <a:lnTo>
                  <a:pt x="190500" y="54864"/>
                </a:lnTo>
                <a:lnTo>
                  <a:pt x="181356" y="51816"/>
                </a:lnTo>
                <a:lnTo>
                  <a:pt x="176784" y="51816"/>
                </a:lnTo>
                <a:lnTo>
                  <a:pt x="175247" y="50165"/>
                </a:lnTo>
                <a:lnTo>
                  <a:pt x="164579" y="50165"/>
                </a:lnTo>
                <a:lnTo>
                  <a:pt x="160020" y="48641"/>
                </a:lnTo>
                <a:lnTo>
                  <a:pt x="152400" y="48641"/>
                </a:lnTo>
                <a:lnTo>
                  <a:pt x="146304" y="50165"/>
                </a:lnTo>
                <a:lnTo>
                  <a:pt x="126479" y="50165"/>
                </a:lnTo>
                <a:lnTo>
                  <a:pt x="120396" y="51816"/>
                </a:lnTo>
                <a:lnTo>
                  <a:pt x="97536" y="51816"/>
                </a:lnTo>
                <a:lnTo>
                  <a:pt x="89916" y="53213"/>
                </a:lnTo>
                <a:lnTo>
                  <a:pt x="73152" y="53213"/>
                </a:lnTo>
                <a:lnTo>
                  <a:pt x="67056" y="54864"/>
                </a:lnTo>
                <a:lnTo>
                  <a:pt x="45720" y="54864"/>
                </a:lnTo>
                <a:lnTo>
                  <a:pt x="42672" y="56261"/>
                </a:lnTo>
                <a:lnTo>
                  <a:pt x="36563" y="56261"/>
                </a:lnTo>
                <a:lnTo>
                  <a:pt x="32004" y="54864"/>
                </a:lnTo>
                <a:lnTo>
                  <a:pt x="33528" y="56261"/>
                </a:lnTo>
                <a:lnTo>
                  <a:pt x="30480" y="54864"/>
                </a:lnTo>
                <a:lnTo>
                  <a:pt x="32004" y="54864"/>
                </a:lnTo>
                <a:lnTo>
                  <a:pt x="28956" y="53213"/>
                </a:lnTo>
                <a:lnTo>
                  <a:pt x="27432" y="53213"/>
                </a:lnTo>
                <a:lnTo>
                  <a:pt x="27190" y="53098"/>
                </a:lnTo>
                <a:lnTo>
                  <a:pt x="25908" y="51816"/>
                </a:lnTo>
                <a:lnTo>
                  <a:pt x="24498" y="50380"/>
                </a:lnTo>
                <a:lnTo>
                  <a:pt x="24498" y="51816"/>
                </a:lnTo>
                <a:lnTo>
                  <a:pt x="22847" y="50165"/>
                </a:lnTo>
                <a:lnTo>
                  <a:pt x="24498" y="51816"/>
                </a:lnTo>
                <a:lnTo>
                  <a:pt x="24498" y="50380"/>
                </a:lnTo>
                <a:lnTo>
                  <a:pt x="24295" y="50165"/>
                </a:lnTo>
                <a:lnTo>
                  <a:pt x="21336" y="47117"/>
                </a:lnTo>
                <a:lnTo>
                  <a:pt x="22847" y="47117"/>
                </a:lnTo>
                <a:lnTo>
                  <a:pt x="16764" y="41148"/>
                </a:lnTo>
                <a:lnTo>
                  <a:pt x="10668" y="39497"/>
                </a:lnTo>
                <a:lnTo>
                  <a:pt x="6096" y="44069"/>
                </a:lnTo>
                <a:lnTo>
                  <a:pt x="1524" y="47117"/>
                </a:lnTo>
                <a:lnTo>
                  <a:pt x="0" y="53213"/>
                </a:lnTo>
                <a:lnTo>
                  <a:pt x="3048" y="57785"/>
                </a:lnTo>
                <a:lnTo>
                  <a:pt x="4572" y="59309"/>
                </a:lnTo>
                <a:lnTo>
                  <a:pt x="6096" y="62357"/>
                </a:lnTo>
                <a:lnTo>
                  <a:pt x="6096" y="63881"/>
                </a:lnTo>
                <a:lnTo>
                  <a:pt x="15240" y="73025"/>
                </a:lnTo>
                <a:lnTo>
                  <a:pt x="18288" y="74549"/>
                </a:lnTo>
                <a:lnTo>
                  <a:pt x="21336" y="76200"/>
                </a:lnTo>
                <a:lnTo>
                  <a:pt x="24384" y="76200"/>
                </a:lnTo>
                <a:lnTo>
                  <a:pt x="25908" y="77597"/>
                </a:lnTo>
                <a:lnTo>
                  <a:pt x="30480" y="77597"/>
                </a:lnTo>
                <a:lnTo>
                  <a:pt x="33528" y="79248"/>
                </a:lnTo>
                <a:lnTo>
                  <a:pt x="44196" y="79248"/>
                </a:lnTo>
                <a:lnTo>
                  <a:pt x="48768" y="77597"/>
                </a:lnTo>
                <a:lnTo>
                  <a:pt x="51816" y="77597"/>
                </a:lnTo>
                <a:lnTo>
                  <a:pt x="56388" y="79248"/>
                </a:lnTo>
                <a:lnTo>
                  <a:pt x="57912" y="79248"/>
                </a:lnTo>
                <a:lnTo>
                  <a:pt x="62484" y="77597"/>
                </a:lnTo>
                <a:lnTo>
                  <a:pt x="86868" y="77597"/>
                </a:lnTo>
                <a:lnTo>
                  <a:pt x="92964" y="76200"/>
                </a:lnTo>
                <a:lnTo>
                  <a:pt x="114300" y="76200"/>
                </a:lnTo>
                <a:lnTo>
                  <a:pt x="121920" y="74549"/>
                </a:lnTo>
                <a:lnTo>
                  <a:pt x="135636" y="74549"/>
                </a:lnTo>
                <a:lnTo>
                  <a:pt x="141732" y="73025"/>
                </a:lnTo>
                <a:lnTo>
                  <a:pt x="158496" y="73025"/>
                </a:lnTo>
                <a:lnTo>
                  <a:pt x="163068" y="74549"/>
                </a:lnTo>
                <a:lnTo>
                  <a:pt x="161531" y="73025"/>
                </a:lnTo>
                <a:lnTo>
                  <a:pt x="167640" y="74549"/>
                </a:lnTo>
                <a:lnTo>
                  <a:pt x="170688" y="74549"/>
                </a:lnTo>
                <a:lnTo>
                  <a:pt x="175247" y="76200"/>
                </a:lnTo>
                <a:lnTo>
                  <a:pt x="173736" y="76200"/>
                </a:lnTo>
                <a:lnTo>
                  <a:pt x="179832" y="77597"/>
                </a:lnTo>
                <a:lnTo>
                  <a:pt x="188963" y="80645"/>
                </a:lnTo>
                <a:lnTo>
                  <a:pt x="201168" y="83693"/>
                </a:lnTo>
                <a:lnTo>
                  <a:pt x="207264" y="83693"/>
                </a:lnTo>
                <a:lnTo>
                  <a:pt x="213347" y="85217"/>
                </a:lnTo>
                <a:lnTo>
                  <a:pt x="251447" y="85217"/>
                </a:lnTo>
                <a:lnTo>
                  <a:pt x="259080" y="83693"/>
                </a:lnTo>
                <a:lnTo>
                  <a:pt x="268224" y="83693"/>
                </a:lnTo>
                <a:lnTo>
                  <a:pt x="277368" y="82169"/>
                </a:lnTo>
                <a:lnTo>
                  <a:pt x="286512" y="82169"/>
                </a:lnTo>
                <a:lnTo>
                  <a:pt x="295656" y="80645"/>
                </a:lnTo>
                <a:lnTo>
                  <a:pt x="303263" y="80645"/>
                </a:lnTo>
                <a:lnTo>
                  <a:pt x="310896" y="79248"/>
                </a:lnTo>
                <a:lnTo>
                  <a:pt x="318516" y="79248"/>
                </a:lnTo>
                <a:lnTo>
                  <a:pt x="326136" y="77597"/>
                </a:lnTo>
                <a:lnTo>
                  <a:pt x="333756" y="77597"/>
                </a:lnTo>
                <a:lnTo>
                  <a:pt x="339852" y="76200"/>
                </a:lnTo>
                <a:lnTo>
                  <a:pt x="339852" y="77597"/>
                </a:lnTo>
                <a:lnTo>
                  <a:pt x="345948" y="76200"/>
                </a:lnTo>
                <a:lnTo>
                  <a:pt x="385572" y="76200"/>
                </a:lnTo>
                <a:lnTo>
                  <a:pt x="391668" y="74549"/>
                </a:lnTo>
                <a:lnTo>
                  <a:pt x="405384" y="74549"/>
                </a:lnTo>
                <a:lnTo>
                  <a:pt x="413004" y="73025"/>
                </a:lnTo>
                <a:lnTo>
                  <a:pt x="429768" y="73025"/>
                </a:lnTo>
                <a:lnTo>
                  <a:pt x="437388" y="71501"/>
                </a:lnTo>
                <a:lnTo>
                  <a:pt x="445008" y="71501"/>
                </a:lnTo>
                <a:lnTo>
                  <a:pt x="452628" y="69977"/>
                </a:lnTo>
                <a:lnTo>
                  <a:pt x="461772" y="69977"/>
                </a:lnTo>
                <a:lnTo>
                  <a:pt x="469392" y="68453"/>
                </a:lnTo>
                <a:lnTo>
                  <a:pt x="504431" y="68453"/>
                </a:lnTo>
                <a:lnTo>
                  <a:pt x="510540" y="69977"/>
                </a:lnTo>
                <a:lnTo>
                  <a:pt x="512064" y="69977"/>
                </a:lnTo>
                <a:lnTo>
                  <a:pt x="518147" y="71501"/>
                </a:lnTo>
                <a:lnTo>
                  <a:pt x="531863" y="71501"/>
                </a:lnTo>
                <a:lnTo>
                  <a:pt x="537972" y="73025"/>
                </a:lnTo>
                <a:lnTo>
                  <a:pt x="542531" y="73025"/>
                </a:lnTo>
                <a:lnTo>
                  <a:pt x="548640" y="74549"/>
                </a:lnTo>
                <a:lnTo>
                  <a:pt x="550164" y="74549"/>
                </a:lnTo>
                <a:lnTo>
                  <a:pt x="556247" y="76200"/>
                </a:lnTo>
                <a:lnTo>
                  <a:pt x="560832" y="76200"/>
                </a:lnTo>
                <a:lnTo>
                  <a:pt x="566928" y="77597"/>
                </a:lnTo>
                <a:lnTo>
                  <a:pt x="568452" y="77597"/>
                </a:lnTo>
                <a:lnTo>
                  <a:pt x="580631" y="80645"/>
                </a:lnTo>
                <a:lnTo>
                  <a:pt x="579120" y="80645"/>
                </a:lnTo>
                <a:lnTo>
                  <a:pt x="603504" y="86741"/>
                </a:lnTo>
                <a:lnTo>
                  <a:pt x="611124" y="88265"/>
                </a:lnTo>
                <a:lnTo>
                  <a:pt x="609600" y="88265"/>
                </a:lnTo>
                <a:lnTo>
                  <a:pt x="621792" y="91313"/>
                </a:lnTo>
                <a:lnTo>
                  <a:pt x="627888" y="94361"/>
                </a:lnTo>
                <a:lnTo>
                  <a:pt x="635508" y="95885"/>
                </a:lnTo>
                <a:lnTo>
                  <a:pt x="641604" y="95885"/>
                </a:lnTo>
                <a:lnTo>
                  <a:pt x="647700" y="97409"/>
                </a:lnTo>
                <a:lnTo>
                  <a:pt x="649224" y="97409"/>
                </a:lnTo>
                <a:lnTo>
                  <a:pt x="655320" y="98933"/>
                </a:lnTo>
                <a:lnTo>
                  <a:pt x="653796" y="98933"/>
                </a:lnTo>
                <a:lnTo>
                  <a:pt x="661416" y="100457"/>
                </a:lnTo>
                <a:lnTo>
                  <a:pt x="685800" y="100457"/>
                </a:lnTo>
                <a:lnTo>
                  <a:pt x="693420" y="98933"/>
                </a:lnTo>
                <a:lnTo>
                  <a:pt x="708647" y="98933"/>
                </a:lnTo>
                <a:lnTo>
                  <a:pt x="716280" y="97409"/>
                </a:lnTo>
                <a:lnTo>
                  <a:pt x="722363" y="95885"/>
                </a:lnTo>
                <a:lnTo>
                  <a:pt x="729996" y="95885"/>
                </a:lnTo>
                <a:lnTo>
                  <a:pt x="737616" y="94361"/>
                </a:lnTo>
                <a:lnTo>
                  <a:pt x="736092" y="95885"/>
                </a:lnTo>
                <a:lnTo>
                  <a:pt x="743712" y="94361"/>
                </a:lnTo>
                <a:lnTo>
                  <a:pt x="746747" y="94361"/>
                </a:lnTo>
                <a:lnTo>
                  <a:pt x="758952" y="91313"/>
                </a:lnTo>
                <a:lnTo>
                  <a:pt x="760463" y="91313"/>
                </a:lnTo>
                <a:lnTo>
                  <a:pt x="790956" y="85217"/>
                </a:lnTo>
                <a:lnTo>
                  <a:pt x="798563" y="82169"/>
                </a:lnTo>
                <a:lnTo>
                  <a:pt x="800100" y="82169"/>
                </a:lnTo>
                <a:lnTo>
                  <a:pt x="806196" y="79248"/>
                </a:lnTo>
                <a:lnTo>
                  <a:pt x="806196" y="80645"/>
                </a:lnTo>
                <a:lnTo>
                  <a:pt x="808990" y="79248"/>
                </a:lnTo>
                <a:lnTo>
                  <a:pt x="812292" y="77597"/>
                </a:lnTo>
                <a:lnTo>
                  <a:pt x="813816" y="77597"/>
                </a:lnTo>
                <a:lnTo>
                  <a:pt x="821436" y="74549"/>
                </a:lnTo>
                <a:lnTo>
                  <a:pt x="819912" y="74549"/>
                </a:lnTo>
                <a:lnTo>
                  <a:pt x="827532" y="73025"/>
                </a:lnTo>
                <a:lnTo>
                  <a:pt x="835152" y="69977"/>
                </a:lnTo>
                <a:lnTo>
                  <a:pt x="836663" y="69977"/>
                </a:lnTo>
                <a:lnTo>
                  <a:pt x="851916" y="63881"/>
                </a:lnTo>
                <a:lnTo>
                  <a:pt x="850392" y="63881"/>
                </a:lnTo>
                <a:lnTo>
                  <a:pt x="857999" y="62357"/>
                </a:lnTo>
                <a:lnTo>
                  <a:pt x="885431" y="53213"/>
                </a:lnTo>
                <a:lnTo>
                  <a:pt x="883920" y="53213"/>
                </a:lnTo>
                <a:lnTo>
                  <a:pt x="893064" y="51816"/>
                </a:lnTo>
                <a:lnTo>
                  <a:pt x="902208" y="48641"/>
                </a:lnTo>
                <a:lnTo>
                  <a:pt x="911352" y="47117"/>
                </a:lnTo>
                <a:lnTo>
                  <a:pt x="922020" y="44069"/>
                </a:lnTo>
                <a:lnTo>
                  <a:pt x="931164" y="42545"/>
                </a:lnTo>
                <a:lnTo>
                  <a:pt x="929640" y="42545"/>
                </a:lnTo>
                <a:lnTo>
                  <a:pt x="950976" y="39497"/>
                </a:lnTo>
                <a:lnTo>
                  <a:pt x="960120" y="36449"/>
                </a:lnTo>
                <a:lnTo>
                  <a:pt x="967740" y="36449"/>
                </a:lnTo>
                <a:lnTo>
                  <a:pt x="969264" y="34925"/>
                </a:lnTo>
                <a:lnTo>
                  <a:pt x="976884" y="33401"/>
                </a:lnTo>
                <a:lnTo>
                  <a:pt x="984504" y="33401"/>
                </a:lnTo>
                <a:lnTo>
                  <a:pt x="1007364" y="28829"/>
                </a:lnTo>
                <a:lnTo>
                  <a:pt x="1051547" y="28829"/>
                </a:lnTo>
                <a:lnTo>
                  <a:pt x="1059180" y="30353"/>
                </a:lnTo>
                <a:lnTo>
                  <a:pt x="1057656" y="30353"/>
                </a:lnTo>
                <a:lnTo>
                  <a:pt x="1065276" y="31877"/>
                </a:lnTo>
                <a:lnTo>
                  <a:pt x="1074420" y="31877"/>
                </a:lnTo>
                <a:lnTo>
                  <a:pt x="1089647" y="34925"/>
                </a:lnTo>
                <a:lnTo>
                  <a:pt x="1088136" y="34925"/>
                </a:lnTo>
                <a:lnTo>
                  <a:pt x="1095756" y="36449"/>
                </a:lnTo>
                <a:lnTo>
                  <a:pt x="1104900" y="36449"/>
                </a:lnTo>
                <a:lnTo>
                  <a:pt x="1120140" y="39497"/>
                </a:lnTo>
                <a:lnTo>
                  <a:pt x="1127747" y="39497"/>
                </a:lnTo>
                <a:lnTo>
                  <a:pt x="1133856" y="41148"/>
                </a:lnTo>
                <a:lnTo>
                  <a:pt x="1170432" y="41148"/>
                </a:lnTo>
                <a:lnTo>
                  <a:pt x="1178052" y="42545"/>
                </a:lnTo>
                <a:lnTo>
                  <a:pt x="1202436" y="42545"/>
                </a:lnTo>
                <a:lnTo>
                  <a:pt x="1211580" y="44069"/>
                </a:lnTo>
                <a:lnTo>
                  <a:pt x="1219200" y="44069"/>
                </a:lnTo>
                <a:lnTo>
                  <a:pt x="1228331" y="45593"/>
                </a:lnTo>
                <a:lnTo>
                  <a:pt x="1235964" y="45593"/>
                </a:lnTo>
                <a:lnTo>
                  <a:pt x="1246632" y="48641"/>
                </a:lnTo>
                <a:lnTo>
                  <a:pt x="1267968" y="51816"/>
                </a:lnTo>
                <a:lnTo>
                  <a:pt x="1267968" y="50165"/>
                </a:lnTo>
                <a:lnTo>
                  <a:pt x="1278636" y="53213"/>
                </a:lnTo>
                <a:lnTo>
                  <a:pt x="1289304" y="53213"/>
                </a:lnTo>
                <a:lnTo>
                  <a:pt x="1298448" y="54864"/>
                </a:lnTo>
                <a:lnTo>
                  <a:pt x="1331976" y="54864"/>
                </a:lnTo>
                <a:lnTo>
                  <a:pt x="1341120" y="53213"/>
                </a:lnTo>
                <a:lnTo>
                  <a:pt x="1344168" y="51816"/>
                </a:lnTo>
                <a:lnTo>
                  <a:pt x="1349705" y="50165"/>
                </a:lnTo>
                <a:lnTo>
                  <a:pt x="1354836" y="48641"/>
                </a:lnTo>
                <a:lnTo>
                  <a:pt x="1356347" y="48641"/>
                </a:lnTo>
                <a:lnTo>
                  <a:pt x="1368552" y="44069"/>
                </a:lnTo>
                <a:lnTo>
                  <a:pt x="1371600" y="41148"/>
                </a:lnTo>
                <a:lnTo>
                  <a:pt x="1383792" y="31877"/>
                </a:lnTo>
                <a:lnTo>
                  <a:pt x="1386840" y="28829"/>
                </a:lnTo>
                <a:lnTo>
                  <a:pt x="1386840" y="27432"/>
                </a:lnTo>
                <a:lnTo>
                  <a:pt x="1386840" y="242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03" name="object 15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51803" y="5951220"/>
            <a:ext cx="1136903" cy="100457"/>
          </a:xfrm>
          <a:prstGeom prst="rect">
            <a:avLst/>
          </a:prstGeom>
        </p:spPr>
      </p:pic>
      <p:sp>
        <p:nvSpPr>
          <p:cNvPr id="1048649" name="object 16"/>
          <p:cNvSpPr txBox="1"/>
          <p:nvPr/>
        </p:nvSpPr>
        <p:spPr>
          <a:xfrm>
            <a:off x="8532308" y="6662181"/>
            <a:ext cx="4578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1017479" y="1890257"/>
            <a:ext cx="7858125" cy="4048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intrinsic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classified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types: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Electronic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Avalanche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streamer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endParaRPr sz="1600">
              <a:latin typeface="Microsoft Sans Serif"/>
              <a:cs typeface="Microsoft Sans Serif"/>
            </a:endParaRPr>
          </a:p>
          <a:p>
            <a:pPr marL="358775" indent="-346710">
              <a:lnSpc>
                <a:spcPct val="100000"/>
              </a:lnSpc>
              <a:spcBef>
                <a:spcPts val="960"/>
              </a:spcBef>
              <a:buChar char="•"/>
              <a:tabLst>
                <a:tab pos="358775" algn="l"/>
                <a:tab pos="359410" algn="l"/>
              </a:tabLst>
            </a:pPr>
            <a:r>
              <a:rPr sz="1600" spc="-5" dirty="0">
                <a:solidFill>
                  <a:srgbClr val="0070BF"/>
                </a:solidFill>
                <a:latin typeface="Microsoft Sans Serif"/>
                <a:cs typeface="Microsoft Sans Serif"/>
              </a:rPr>
              <a:t>Electronic</a:t>
            </a:r>
            <a:r>
              <a:rPr sz="1600" spc="10" dirty="0">
                <a:solidFill>
                  <a:srgbClr val="0070B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0070BF"/>
                </a:solidFill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solidFill>
                  <a:srgbClr val="0070B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mainly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based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energy-band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model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solid-state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physics.</a:t>
            </a:r>
            <a:endParaRPr sz="1600">
              <a:latin typeface="Microsoft Sans Serif"/>
              <a:cs typeface="Microsoft Sans Serif"/>
            </a:endParaRPr>
          </a:p>
          <a:p>
            <a:pPr marL="360045" marR="70548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Since,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intrinsic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rapidly,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intrinsic breakdown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assumed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nature.</a:t>
            </a:r>
            <a:endParaRPr sz="1600">
              <a:latin typeface="Microsoft Sans Serif"/>
              <a:cs typeface="Microsoft Sans Serif"/>
            </a:endParaRPr>
          </a:p>
          <a:p>
            <a:pPr marL="360045" marR="132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presence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free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responsible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dielectric.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sufficient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cross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forbidden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valence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band.</a:t>
            </a:r>
            <a:endParaRPr sz="1600">
              <a:latin typeface="Microsoft Sans Serif"/>
              <a:cs typeface="Microsoft Sans Serif"/>
            </a:endParaRPr>
          </a:p>
          <a:p>
            <a:pPr marL="360045" marR="13906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proceeds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continuously,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enter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eventually,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leads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51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94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Intrinsic</a:t>
            </a:r>
            <a:r>
              <a:rPr sz="2400" spc="-12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pic>
        <p:nvPicPr>
          <p:cNvPr id="2097204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095" y="1687067"/>
            <a:ext cx="937259" cy="971804"/>
          </a:xfrm>
          <a:prstGeom prst="rect">
            <a:avLst/>
          </a:prstGeom>
        </p:spPr>
      </p:pic>
      <p:sp>
        <p:nvSpPr>
          <p:cNvPr id="1048652" name="object 5"/>
          <p:cNvSpPr/>
          <p:nvPr/>
        </p:nvSpPr>
        <p:spPr>
          <a:xfrm>
            <a:off x="1095756" y="2828544"/>
            <a:ext cx="321945" cy="262255"/>
          </a:xfrm>
          <a:custGeom>
            <a:avLst/>
            <a:gdLst/>
            <a:ahLst/>
            <a:cxnLst/>
            <a:rect l="l" t="t" r="r" b="b"/>
            <a:pathLst>
              <a:path w="321944" h="262255">
                <a:moveTo>
                  <a:pt x="320039" y="21336"/>
                </a:moveTo>
                <a:lnTo>
                  <a:pt x="297180" y="21336"/>
                </a:lnTo>
                <a:lnTo>
                  <a:pt x="298703" y="15240"/>
                </a:lnTo>
                <a:lnTo>
                  <a:pt x="298703" y="9144"/>
                </a:lnTo>
                <a:lnTo>
                  <a:pt x="300227" y="4572"/>
                </a:lnTo>
                <a:lnTo>
                  <a:pt x="306323" y="0"/>
                </a:lnTo>
                <a:lnTo>
                  <a:pt x="310895" y="1524"/>
                </a:lnTo>
                <a:lnTo>
                  <a:pt x="316992" y="1524"/>
                </a:lnTo>
                <a:lnTo>
                  <a:pt x="321564" y="6096"/>
                </a:lnTo>
                <a:lnTo>
                  <a:pt x="320039" y="12191"/>
                </a:lnTo>
                <a:lnTo>
                  <a:pt x="320039" y="21336"/>
                </a:lnTo>
                <a:close/>
              </a:path>
              <a:path w="321944" h="262255">
                <a:moveTo>
                  <a:pt x="318516" y="30480"/>
                </a:moveTo>
                <a:lnTo>
                  <a:pt x="292607" y="30480"/>
                </a:lnTo>
                <a:lnTo>
                  <a:pt x="294131" y="24383"/>
                </a:lnTo>
                <a:lnTo>
                  <a:pt x="297180" y="18288"/>
                </a:lnTo>
                <a:lnTo>
                  <a:pt x="297180" y="21336"/>
                </a:lnTo>
                <a:lnTo>
                  <a:pt x="320039" y="21336"/>
                </a:lnTo>
                <a:lnTo>
                  <a:pt x="320039" y="27432"/>
                </a:lnTo>
                <a:lnTo>
                  <a:pt x="318516" y="30480"/>
                </a:lnTo>
                <a:close/>
              </a:path>
              <a:path w="321944" h="262255">
                <a:moveTo>
                  <a:pt x="289560" y="35052"/>
                </a:moveTo>
                <a:lnTo>
                  <a:pt x="292607" y="28956"/>
                </a:lnTo>
                <a:lnTo>
                  <a:pt x="292607" y="30480"/>
                </a:lnTo>
                <a:lnTo>
                  <a:pt x="318516" y="30480"/>
                </a:lnTo>
                <a:lnTo>
                  <a:pt x="316992" y="33528"/>
                </a:lnTo>
                <a:lnTo>
                  <a:pt x="291084" y="33528"/>
                </a:lnTo>
                <a:lnTo>
                  <a:pt x="289560" y="35052"/>
                </a:lnTo>
                <a:close/>
              </a:path>
              <a:path w="321944" h="262255">
                <a:moveTo>
                  <a:pt x="286511" y="86867"/>
                </a:moveTo>
                <a:lnTo>
                  <a:pt x="256031" y="86867"/>
                </a:lnTo>
                <a:lnTo>
                  <a:pt x="262127" y="79248"/>
                </a:lnTo>
                <a:lnTo>
                  <a:pt x="266699" y="71628"/>
                </a:lnTo>
                <a:lnTo>
                  <a:pt x="271272" y="65532"/>
                </a:lnTo>
                <a:lnTo>
                  <a:pt x="275843" y="57912"/>
                </a:lnTo>
                <a:lnTo>
                  <a:pt x="278892" y="51816"/>
                </a:lnTo>
                <a:lnTo>
                  <a:pt x="288035" y="39624"/>
                </a:lnTo>
                <a:lnTo>
                  <a:pt x="291084" y="33528"/>
                </a:lnTo>
                <a:lnTo>
                  <a:pt x="316992" y="33528"/>
                </a:lnTo>
                <a:lnTo>
                  <a:pt x="315468" y="39624"/>
                </a:lnTo>
                <a:lnTo>
                  <a:pt x="313943" y="41148"/>
                </a:lnTo>
                <a:lnTo>
                  <a:pt x="310895" y="45720"/>
                </a:lnTo>
                <a:lnTo>
                  <a:pt x="310895" y="47244"/>
                </a:lnTo>
                <a:lnTo>
                  <a:pt x="307848" y="51816"/>
                </a:lnTo>
                <a:lnTo>
                  <a:pt x="303276" y="57912"/>
                </a:lnTo>
                <a:lnTo>
                  <a:pt x="300227" y="65532"/>
                </a:lnTo>
                <a:lnTo>
                  <a:pt x="291084" y="77724"/>
                </a:lnTo>
                <a:lnTo>
                  <a:pt x="286511" y="85344"/>
                </a:lnTo>
                <a:lnTo>
                  <a:pt x="286511" y="86867"/>
                </a:lnTo>
                <a:close/>
              </a:path>
              <a:path w="321944" h="262255">
                <a:moveTo>
                  <a:pt x="262127" y="115824"/>
                </a:moveTo>
                <a:lnTo>
                  <a:pt x="231648" y="115824"/>
                </a:lnTo>
                <a:lnTo>
                  <a:pt x="256031" y="85344"/>
                </a:lnTo>
                <a:lnTo>
                  <a:pt x="256031" y="86867"/>
                </a:lnTo>
                <a:lnTo>
                  <a:pt x="286511" y="86867"/>
                </a:lnTo>
                <a:lnTo>
                  <a:pt x="281635" y="92964"/>
                </a:lnTo>
                <a:lnTo>
                  <a:pt x="280415" y="92964"/>
                </a:lnTo>
                <a:lnTo>
                  <a:pt x="275843" y="100583"/>
                </a:lnTo>
                <a:lnTo>
                  <a:pt x="274319" y="102108"/>
                </a:lnTo>
                <a:lnTo>
                  <a:pt x="269443" y="108204"/>
                </a:lnTo>
                <a:lnTo>
                  <a:pt x="268223" y="108204"/>
                </a:lnTo>
                <a:lnTo>
                  <a:pt x="262127" y="115824"/>
                </a:lnTo>
                <a:close/>
              </a:path>
              <a:path w="321944" h="262255">
                <a:moveTo>
                  <a:pt x="280415" y="94488"/>
                </a:moveTo>
                <a:lnTo>
                  <a:pt x="280415" y="92964"/>
                </a:lnTo>
                <a:lnTo>
                  <a:pt x="281635" y="92964"/>
                </a:lnTo>
                <a:lnTo>
                  <a:pt x="280415" y="94488"/>
                </a:lnTo>
                <a:close/>
              </a:path>
              <a:path w="321944" h="262255">
                <a:moveTo>
                  <a:pt x="268223" y="109728"/>
                </a:moveTo>
                <a:lnTo>
                  <a:pt x="268223" y="108204"/>
                </a:lnTo>
                <a:lnTo>
                  <a:pt x="269443" y="108204"/>
                </a:lnTo>
                <a:lnTo>
                  <a:pt x="268223" y="109728"/>
                </a:lnTo>
                <a:close/>
              </a:path>
              <a:path w="321944" h="262255">
                <a:moveTo>
                  <a:pt x="252374" y="128016"/>
                </a:moveTo>
                <a:lnTo>
                  <a:pt x="219456" y="128016"/>
                </a:lnTo>
                <a:lnTo>
                  <a:pt x="225552" y="120396"/>
                </a:lnTo>
                <a:lnTo>
                  <a:pt x="231648" y="114300"/>
                </a:lnTo>
                <a:lnTo>
                  <a:pt x="231648" y="115824"/>
                </a:lnTo>
                <a:lnTo>
                  <a:pt x="262127" y="115824"/>
                </a:lnTo>
                <a:lnTo>
                  <a:pt x="262127" y="117348"/>
                </a:lnTo>
                <a:lnTo>
                  <a:pt x="254507" y="123444"/>
                </a:lnTo>
                <a:lnTo>
                  <a:pt x="256031" y="123444"/>
                </a:lnTo>
                <a:lnTo>
                  <a:pt x="252374" y="128016"/>
                </a:lnTo>
                <a:close/>
              </a:path>
              <a:path w="321944" h="262255">
                <a:moveTo>
                  <a:pt x="160019" y="195072"/>
                </a:moveTo>
                <a:lnTo>
                  <a:pt x="164592" y="188975"/>
                </a:lnTo>
                <a:lnTo>
                  <a:pt x="169164" y="184404"/>
                </a:lnTo>
                <a:lnTo>
                  <a:pt x="172211" y="179832"/>
                </a:lnTo>
                <a:lnTo>
                  <a:pt x="176784" y="173736"/>
                </a:lnTo>
                <a:lnTo>
                  <a:pt x="192023" y="158496"/>
                </a:lnTo>
                <a:lnTo>
                  <a:pt x="201168" y="146304"/>
                </a:lnTo>
                <a:lnTo>
                  <a:pt x="202692" y="146304"/>
                </a:lnTo>
                <a:lnTo>
                  <a:pt x="207264" y="140208"/>
                </a:lnTo>
                <a:lnTo>
                  <a:pt x="213360" y="134112"/>
                </a:lnTo>
                <a:lnTo>
                  <a:pt x="219456" y="126491"/>
                </a:lnTo>
                <a:lnTo>
                  <a:pt x="219456" y="128016"/>
                </a:lnTo>
                <a:lnTo>
                  <a:pt x="252374" y="128016"/>
                </a:lnTo>
                <a:lnTo>
                  <a:pt x="249935" y="131064"/>
                </a:lnTo>
                <a:lnTo>
                  <a:pt x="248411" y="131064"/>
                </a:lnTo>
                <a:lnTo>
                  <a:pt x="242315" y="137159"/>
                </a:lnTo>
                <a:lnTo>
                  <a:pt x="243839" y="137159"/>
                </a:lnTo>
                <a:lnTo>
                  <a:pt x="237743" y="143256"/>
                </a:lnTo>
                <a:lnTo>
                  <a:pt x="232867" y="149352"/>
                </a:lnTo>
                <a:lnTo>
                  <a:pt x="231648" y="149352"/>
                </a:lnTo>
                <a:lnTo>
                  <a:pt x="225552" y="156972"/>
                </a:lnTo>
                <a:lnTo>
                  <a:pt x="214884" y="167640"/>
                </a:lnTo>
                <a:lnTo>
                  <a:pt x="210311" y="173736"/>
                </a:lnTo>
                <a:lnTo>
                  <a:pt x="199643" y="184404"/>
                </a:lnTo>
                <a:lnTo>
                  <a:pt x="196215" y="188975"/>
                </a:lnTo>
                <a:lnTo>
                  <a:pt x="195072" y="188975"/>
                </a:lnTo>
                <a:lnTo>
                  <a:pt x="191642" y="193548"/>
                </a:lnTo>
                <a:lnTo>
                  <a:pt x="161543" y="193548"/>
                </a:lnTo>
                <a:lnTo>
                  <a:pt x="160019" y="195072"/>
                </a:lnTo>
                <a:close/>
              </a:path>
              <a:path w="321944" h="262255">
                <a:moveTo>
                  <a:pt x="231648" y="150875"/>
                </a:moveTo>
                <a:lnTo>
                  <a:pt x="231648" y="149352"/>
                </a:lnTo>
                <a:lnTo>
                  <a:pt x="232867" y="149352"/>
                </a:lnTo>
                <a:lnTo>
                  <a:pt x="231648" y="150875"/>
                </a:lnTo>
                <a:close/>
              </a:path>
              <a:path w="321944" h="262255">
                <a:moveTo>
                  <a:pt x="195072" y="190500"/>
                </a:moveTo>
                <a:lnTo>
                  <a:pt x="195072" y="188975"/>
                </a:lnTo>
                <a:lnTo>
                  <a:pt x="196215" y="188975"/>
                </a:lnTo>
                <a:lnTo>
                  <a:pt x="195072" y="190500"/>
                </a:lnTo>
                <a:close/>
              </a:path>
              <a:path w="321944" h="262255">
                <a:moveTo>
                  <a:pt x="175260" y="213359"/>
                </a:moveTo>
                <a:lnTo>
                  <a:pt x="147827" y="213359"/>
                </a:lnTo>
                <a:lnTo>
                  <a:pt x="149352" y="208788"/>
                </a:lnTo>
                <a:lnTo>
                  <a:pt x="150876" y="207264"/>
                </a:lnTo>
                <a:lnTo>
                  <a:pt x="153923" y="202691"/>
                </a:lnTo>
                <a:lnTo>
                  <a:pt x="156972" y="199644"/>
                </a:lnTo>
                <a:lnTo>
                  <a:pt x="156972" y="198120"/>
                </a:lnTo>
                <a:lnTo>
                  <a:pt x="161543" y="193548"/>
                </a:lnTo>
                <a:lnTo>
                  <a:pt x="191642" y="193548"/>
                </a:lnTo>
                <a:lnTo>
                  <a:pt x="190499" y="195072"/>
                </a:lnTo>
                <a:lnTo>
                  <a:pt x="190880" y="195072"/>
                </a:lnTo>
                <a:lnTo>
                  <a:pt x="187452" y="199644"/>
                </a:lnTo>
                <a:lnTo>
                  <a:pt x="182880" y="204216"/>
                </a:lnTo>
                <a:lnTo>
                  <a:pt x="179831" y="208788"/>
                </a:lnTo>
                <a:lnTo>
                  <a:pt x="175260" y="213359"/>
                </a:lnTo>
                <a:close/>
              </a:path>
              <a:path w="321944" h="262255">
                <a:moveTo>
                  <a:pt x="190880" y="195072"/>
                </a:moveTo>
                <a:lnTo>
                  <a:pt x="190499" y="195072"/>
                </a:lnTo>
                <a:lnTo>
                  <a:pt x="192023" y="193548"/>
                </a:lnTo>
                <a:lnTo>
                  <a:pt x="190880" y="195072"/>
                </a:lnTo>
                <a:close/>
              </a:path>
              <a:path w="321944" h="262255">
                <a:moveTo>
                  <a:pt x="102108" y="236220"/>
                </a:moveTo>
                <a:lnTo>
                  <a:pt x="28956" y="236220"/>
                </a:lnTo>
                <a:lnTo>
                  <a:pt x="28956" y="234696"/>
                </a:lnTo>
                <a:lnTo>
                  <a:pt x="25908" y="234696"/>
                </a:lnTo>
                <a:lnTo>
                  <a:pt x="21335" y="233172"/>
                </a:lnTo>
                <a:lnTo>
                  <a:pt x="18287" y="233172"/>
                </a:lnTo>
                <a:lnTo>
                  <a:pt x="16764" y="231648"/>
                </a:lnTo>
                <a:lnTo>
                  <a:pt x="7619" y="227075"/>
                </a:lnTo>
                <a:lnTo>
                  <a:pt x="6095" y="225552"/>
                </a:lnTo>
                <a:lnTo>
                  <a:pt x="1523" y="222504"/>
                </a:lnTo>
                <a:lnTo>
                  <a:pt x="0" y="216408"/>
                </a:lnTo>
                <a:lnTo>
                  <a:pt x="3048" y="211836"/>
                </a:lnTo>
                <a:lnTo>
                  <a:pt x="7619" y="207264"/>
                </a:lnTo>
                <a:lnTo>
                  <a:pt x="12191" y="207264"/>
                </a:lnTo>
                <a:lnTo>
                  <a:pt x="16764" y="210312"/>
                </a:lnTo>
                <a:lnTo>
                  <a:pt x="19812" y="211836"/>
                </a:lnTo>
                <a:lnTo>
                  <a:pt x="18287" y="211836"/>
                </a:lnTo>
                <a:lnTo>
                  <a:pt x="21335" y="213359"/>
                </a:lnTo>
                <a:lnTo>
                  <a:pt x="25907" y="213359"/>
                </a:lnTo>
                <a:lnTo>
                  <a:pt x="30479" y="214883"/>
                </a:lnTo>
                <a:lnTo>
                  <a:pt x="33527" y="214883"/>
                </a:lnTo>
                <a:lnTo>
                  <a:pt x="36575" y="216408"/>
                </a:lnTo>
                <a:lnTo>
                  <a:pt x="41148" y="216408"/>
                </a:lnTo>
                <a:lnTo>
                  <a:pt x="45719" y="217932"/>
                </a:lnTo>
                <a:lnTo>
                  <a:pt x="48768" y="217932"/>
                </a:lnTo>
                <a:lnTo>
                  <a:pt x="50291" y="219456"/>
                </a:lnTo>
                <a:lnTo>
                  <a:pt x="54864" y="219456"/>
                </a:lnTo>
                <a:lnTo>
                  <a:pt x="56387" y="220980"/>
                </a:lnTo>
                <a:lnTo>
                  <a:pt x="62483" y="224028"/>
                </a:lnTo>
                <a:lnTo>
                  <a:pt x="68579" y="224028"/>
                </a:lnTo>
                <a:lnTo>
                  <a:pt x="68579" y="225552"/>
                </a:lnTo>
                <a:lnTo>
                  <a:pt x="73152" y="225552"/>
                </a:lnTo>
                <a:lnTo>
                  <a:pt x="79248" y="228600"/>
                </a:lnTo>
                <a:lnTo>
                  <a:pt x="82295" y="228600"/>
                </a:lnTo>
                <a:lnTo>
                  <a:pt x="85343" y="230124"/>
                </a:lnTo>
                <a:lnTo>
                  <a:pt x="88391" y="230124"/>
                </a:lnTo>
                <a:lnTo>
                  <a:pt x="89916" y="231648"/>
                </a:lnTo>
                <a:lnTo>
                  <a:pt x="92964" y="231648"/>
                </a:lnTo>
                <a:lnTo>
                  <a:pt x="102108" y="236220"/>
                </a:lnTo>
                <a:close/>
              </a:path>
              <a:path w="321944" h="262255">
                <a:moveTo>
                  <a:pt x="174244" y="214883"/>
                </a:moveTo>
                <a:lnTo>
                  <a:pt x="146303" y="214883"/>
                </a:lnTo>
                <a:lnTo>
                  <a:pt x="147827" y="210312"/>
                </a:lnTo>
                <a:lnTo>
                  <a:pt x="147827" y="213359"/>
                </a:lnTo>
                <a:lnTo>
                  <a:pt x="175260" y="213359"/>
                </a:lnTo>
                <a:lnTo>
                  <a:pt x="174244" y="214883"/>
                </a:lnTo>
                <a:close/>
              </a:path>
              <a:path w="321944" h="262255">
                <a:moveTo>
                  <a:pt x="22860" y="213359"/>
                </a:moveTo>
                <a:lnTo>
                  <a:pt x="21335" y="213359"/>
                </a:lnTo>
                <a:lnTo>
                  <a:pt x="18287" y="211836"/>
                </a:lnTo>
                <a:lnTo>
                  <a:pt x="22860" y="213359"/>
                </a:lnTo>
                <a:close/>
              </a:path>
              <a:path w="321944" h="262255">
                <a:moveTo>
                  <a:pt x="25907" y="213359"/>
                </a:moveTo>
                <a:lnTo>
                  <a:pt x="22860" y="213359"/>
                </a:lnTo>
                <a:lnTo>
                  <a:pt x="21335" y="211836"/>
                </a:lnTo>
                <a:lnTo>
                  <a:pt x="25907" y="213359"/>
                </a:lnTo>
                <a:close/>
              </a:path>
              <a:path w="321944" h="262255">
                <a:moveTo>
                  <a:pt x="135636" y="227837"/>
                </a:moveTo>
                <a:lnTo>
                  <a:pt x="137160" y="225552"/>
                </a:lnTo>
                <a:lnTo>
                  <a:pt x="137160" y="224028"/>
                </a:lnTo>
                <a:lnTo>
                  <a:pt x="140207" y="222504"/>
                </a:lnTo>
                <a:lnTo>
                  <a:pt x="138684" y="222504"/>
                </a:lnTo>
                <a:lnTo>
                  <a:pt x="141731" y="219456"/>
                </a:lnTo>
                <a:lnTo>
                  <a:pt x="143256" y="216408"/>
                </a:lnTo>
                <a:lnTo>
                  <a:pt x="146303" y="213359"/>
                </a:lnTo>
                <a:lnTo>
                  <a:pt x="146303" y="214883"/>
                </a:lnTo>
                <a:lnTo>
                  <a:pt x="174244" y="214883"/>
                </a:lnTo>
                <a:lnTo>
                  <a:pt x="171196" y="219456"/>
                </a:lnTo>
                <a:lnTo>
                  <a:pt x="170688" y="219456"/>
                </a:lnTo>
                <a:lnTo>
                  <a:pt x="167639" y="224028"/>
                </a:lnTo>
                <a:lnTo>
                  <a:pt x="166115" y="225552"/>
                </a:lnTo>
                <a:lnTo>
                  <a:pt x="165354" y="227075"/>
                </a:lnTo>
                <a:lnTo>
                  <a:pt x="137160" y="227075"/>
                </a:lnTo>
                <a:lnTo>
                  <a:pt x="135636" y="227837"/>
                </a:lnTo>
                <a:close/>
              </a:path>
              <a:path w="321944" h="262255">
                <a:moveTo>
                  <a:pt x="169164" y="222504"/>
                </a:moveTo>
                <a:lnTo>
                  <a:pt x="170688" y="219456"/>
                </a:lnTo>
                <a:lnTo>
                  <a:pt x="171196" y="219456"/>
                </a:lnTo>
                <a:lnTo>
                  <a:pt x="169164" y="222504"/>
                </a:lnTo>
                <a:close/>
              </a:path>
              <a:path w="321944" h="262255">
                <a:moveTo>
                  <a:pt x="134111" y="230124"/>
                </a:moveTo>
                <a:lnTo>
                  <a:pt x="135636" y="227837"/>
                </a:lnTo>
                <a:lnTo>
                  <a:pt x="137160" y="227075"/>
                </a:lnTo>
                <a:lnTo>
                  <a:pt x="134111" y="230124"/>
                </a:lnTo>
                <a:close/>
              </a:path>
              <a:path w="321944" h="262255">
                <a:moveTo>
                  <a:pt x="161543" y="231648"/>
                </a:moveTo>
                <a:lnTo>
                  <a:pt x="161543" y="230124"/>
                </a:lnTo>
                <a:lnTo>
                  <a:pt x="134111" y="230124"/>
                </a:lnTo>
                <a:lnTo>
                  <a:pt x="137160" y="227075"/>
                </a:lnTo>
                <a:lnTo>
                  <a:pt x="165354" y="227075"/>
                </a:lnTo>
                <a:lnTo>
                  <a:pt x="164592" y="228600"/>
                </a:lnTo>
                <a:lnTo>
                  <a:pt x="161543" y="231648"/>
                </a:lnTo>
                <a:close/>
              </a:path>
              <a:path w="321944" h="262255">
                <a:moveTo>
                  <a:pt x="135128" y="228600"/>
                </a:moveTo>
                <a:lnTo>
                  <a:pt x="134111" y="228600"/>
                </a:lnTo>
                <a:lnTo>
                  <a:pt x="135636" y="227837"/>
                </a:lnTo>
                <a:lnTo>
                  <a:pt x="135128" y="228600"/>
                </a:lnTo>
                <a:close/>
              </a:path>
              <a:path w="321944" h="262255">
                <a:moveTo>
                  <a:pt x="156464" y="238759"/>
                </a:moveTo>
                <a:lnTo>
                  <a:pt x="156972" y="237744"/>
                </a:lnTo>
                <a:lnTo>
                  <a:pt x="121919" y="237744"/>
                </a:lnTo>
                <a:lnTo>
                  <a:pt x="123443" y="236220"/>
                </a:lnTo>
                <a:lnTo>
                  <a:pt x="126492" y="234696"/>
                </a:lnTo>
                <a:lnTo>
                  <a:pt x="126492" y="233172"/>
                </a:lnTo>
                <a:lnTo>
                  <a:pt x="132588" y="230124"/>
                </a:lnTo>
                <a:lnTo>
                  <a:pt x="161543" y="230124"/>
                </a:lnTo>
                <a:lnTo>
                  <a:pt x="158495" y="236220"/>
                </a:lnTo>
                <a:lnTo>
                  <a:pt x="158495" y="237744"/>
                </a:lnTo>
                <a:lnTo>
                  <a:pt x="156464" y="238759"/>
                </a:lnTo>
                <a:close/>
              </a:path>
              <a:path w="321944" h="262255">
                <a:moveTo>
                  <a:pt x="36575" y="237744"/>
                </a:moveTo>
                <a:lnTo>
                  <a:pt x="33527" y="236220"/>
                </a:lnTo>
                <a:lnTo>
                  <a:pt x="35052" y="236220"/>
                </a:lnTo>
                <a:lnTo>
                  <a:pt x="36575" y="237744"/>
                </a:lnTo>
                <a:close/>
              </a:path>
              <a:path w="321944" h="262255">
                <a:moveTo>
                  <a:pt x="149352" y="246888"/>
                </a:moveTo>
                <a:lnTo>
                  <a:pt x="67056" y="246888"/>
                </a:lnTo>
                <a:lnTo>
                  <a:pt x="64008" y="245364"/>
                </a:lnTo>
                <a:lnTo>
                  <a:pt x="57912" y="245364"/>
                </a:lnTo>
                <a:lnTo>
                  <a:pt x="51816" y="242316"/>
                </a:lnTo>
                <a:lnTo>
                  <a:pt x="50291" y="242316"/>
                </a:lnTo>
                <a:lnTo>
                  <a:pt x="47243" y="240791"/>
                </a:lnTo>
                <a:lnTo>
                  <a:pt x="44195" y="240791"/>
                </a:lnTo>
                <a:lnTo>
                  <a:pt x="42671" y="239267"/>
                </a:lnTo>
                <a:lnTo>
                  <a:pt x="39623" y="237744"/>
                </a:lnTo>
                <a:lnTo>
                  <a:pt x="35052" y="236220"/>
                </a:lnTo>
                <a:lnTo>
                  <a:pt x="103631" y="236220"/>
                </a:lnTo>
                <a:lnTo>
                  <a:pt x="105156" y="237744"/>
                </a:lnTo>
                <a:lnTo>
                  <a:pt x="108204" y="239267"/>
                </a:lnTo>
                <a:lnTo>
                  <a:pt x="156210" y="239267"/>
                </a:lnTo>
                <a:lnTo>
                  <a:pt x="155448" y="240791"/>
                </a:lnTo>
                <a:lnTo>
                  <a:pt x="149352" y="246888"/>
                </a:lnTo>
                <a:close/>
              </a:path>
              <a:path w="321944" h="262255">
                <a:moveTo>
                  <a:pt x="121919" y="237744"/>
                </a:moveTo>
                <a:lnTo>
                  <a:pt x="120395" y="237744"/>
                </a:lnTo>
                <a:lnTo>
                  <a:pt x="123443" y="236220"/>
                </a:lnTo>
                <a:lnTo>
                  <a:pt x="121919" y="237744"/>
                </a:lnTo>
                <a:close/>
              </a:path>
              <a:path w="321944" h="262255">
                <a:moveTo>
                  <a:pt x="155448" y="239267"/>
                </a:moveTo>
                <a:lnTo>
                  <a:pt x="114300" y="239267"/>
                </a:lnTo>
                <a:lnTo>
                  <a:pt x="117348" y="237744"/>
                </a:lnTo>
                <a:lnTo>
                  <a:pt x="156972" y="237744"/>
                </a:lnTo>
                <a:lnTo>
                  <a:pt x="155448" y="239267"/>
                </a:lnTo>
                <a:close/>
              </a:path>
              <a:path w="321944" h="262255">
                <a:moveTo>
                  <a:pt x="155448" y="239267"/>
                </a:moveTo>
                <a:lnTo>
                  <a:pt x="156972" y="237744"/>
                </a:lnTo>
                <a:lnTo>
                  <a:pt x="156464" y="238759"/>
                </a:lnTo>
                <a:lnTo>
                  <a:pt x="155448" y="239267"/>
                </a:lnTo>
                <a:close/>
              </a:path>
              <a:path w="321944" h="262255">
                <a:moveTo>
                  <a:pt x="156210" y="239267"/>
                </a:moveTo>
                <a:lnTo>
                  <a:pt x="155448" y="239267"/>
                </a:lnTo>
                <a:lnTo>
                  <a:pt x="156464" y="238759"/>
                </a:lnTo>
                <a:lnTo>
                  <a:pt x="156210" y="239267"/>
                </a:lnTo>
                <a:close/>
              </a:path>
              <a:path w="321944" h="262255">
                <a:moveTo>
                  <a:pt x="64008" y="246888"/>
                </a:moveTo>
                <a:lnTo>
                  <a:pt x="60960" y="245364"/>
                </a:lnTo>
                <a:lnTo>
                  <a:pt x="64008" y="245364"/>
                </a:lnTo>
                <a:lnTo>
                  <a:pt x="64008" y="246888"/>
                </a:lnTo>
                <a:close/>
              </a:path>
              <a:path w="321944" h="262255">
                <a:moveTo>
                  <a:pt x="146303" y="248412"/>
                </a:moveTo>
                <a:lnTo>
                  <a:pt x="68579" y="248412"/>
                </a:lnTo>
                <a:lnTo>
                  <a:pt x="65531" y="246888"/>
                </a:lnTo>
                <a:lnTo>
                  <a:pt x="147827" y="246888"/>
                </a:lnTo>
                <a:lnTo>
                  <a:pt x="146303" y="248412"/>
                </a:lnTo>
                <a:close/>
              </a:path>
              <a:path w="321944" h="262255">
                <a:moveTo>
                  <a:pt x="79248" y="251459"/>
                </a:moveTo>
                <a:lnTo>
                  <a:pt x="73152" y="248412"/>
                </a:lnTo>
                <a:lnTo>
                  <a:pt x="147827" y="248412"/>
                </a:lnTo>
                <a:lnTo>
                  <a:pt x="144780" y="249936"/>
                </a:lnTo>
                <a:lnTo>
                  <a:pt x="79248" y="249936"/>
                </a:lnTo>
                <a:lnTo>
                  <a:pt x="79248" y="251459"/>
                </a:lnTo>
                <a:close/>
              </a:path>
              <a:path w="321944" h="262255">
                <a:moveTo>
                  <a:pt x="128015" y="259080"/>
                </a:moveTo>
                <a:lnTo>
                  <a:pt x="97535" y="259080"/>
                </a:lnTo>
                <a:lnTo>
                  <a:pt x="96012" y="257556"/>
                </a:lnTo>
                <a:lnTo>
                  <a:pt x="86868" y="252983"/>
                </a:lnTo>
                <a:lnTo>
                  <a:pt x="83819" y="252983"/>
                </a:lnTo>
                <a:lnTo>
                  <a:pt x="82295" y="251459"/>
                </a:lnTo>
                <a:lnTo>
                  <a:pt x="79248" y="249936"/>
                </a:lnTo>
                <a:lnTo>
                  <a:pt x="144780" y="249936"/>
                </a:lnTo>
                <a:lnTo>
                  <a:pt x="143256" y="251459"/>
                </a:lnTo>
                <a:lnTo>
                  <a:pt x="137160" y="254508"/>
                </a:lnTo>
                <a:lnTo>
                  <a:pt x="135635" y="256032"/>
                </a:lnTo>
                <a:lnTo>
                  <a:pt x="132588" y="256032"/>
                </a:lnTo>
                <a:lnTo>
                  <a:pt x="131064" y="257556"/>
                </a:lnTo>
                <a:lnTo>
                  <a:pt x="128015" y="259080"/>
                </a:lnTo>
                <a:close/>
              </a:path>
              <a:path w="321944" h="262255">
                <a:moveTo>
                  <a:pt x="123443" y="260604"/>
                </a:moveTo>
                <a:lnTo>
                  <a:pt x="103631" y="260604"/>
                </a:lnTo>
                <a:lnTo>
                  <a:pt x="100583" y="259080"/>
                </a:lnTo>
                <a:lnTo>
                  <a:pt x="126492" y="259080"/>
                </a:lnTo>
                <a:lnTo>
                  <a:pt x="123443" y="260604"/>
                </a:lnTo>
                <a:close/>
              </a:path>
              <a:path w="321944" h="262255">
                <a:moveTo>
                  <a:pt x="117348" y="262128"/>
                </a:moveTo>
                <a:lnTo>
                  <a:pt x="108204" y="262128"/>
                </a:lnTo>
                <a:lnTo>
                  <a:pt x="106679" y="260604"/>
                </a:lnTo>
                <a:lnTo>
                  <a:pt x="118871" y="260604"/>
                </a:lnTo>
                <a:lnTo>
                  <a:pt x="117348" y="2621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05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7508" y="3377184"/>
            <a:ext cx="1603248" cy="73025"/>
          </a:xfrm>
          <a:prstGeom prst="rect">
            <a:avLst/>
          </a:prstGeom>
        </p:spPr>
      </p:pic>
      <p:pic>
        <p:nvPicPr>
          <p:cNvPr id="2097206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4752" y="3345180"/>
            <a:ext cx="3049524" cy="127000"/>
          </a:xfrm>
          <a:prstGeom prst="rect">
            <a:avLst/>
          </a:prstGeom>
        </p:spPr>
      </p:pic>
      <p:grpSp>
        <p:nvGrpSpPr>
          <p:cNvPr id="56" name="object 8"/>
          <p:cNvGrpSpPr/>
          <p:nvPr/>
        </p:nvGrpSpPr>
        <p:grpSpPr>
          <a:xfrm>
            <a:off x="5999988" y="1706880"/>
            <a:ext cx="3505200" cy="1309370"/>
            <a:chOff x="5999988" y="1706880"/>
            <a:chExt cx="3505200" cy="1309370"/>
          </a:xfrm>
        </p:grpSpPr>
        <p:pic>
          <p:nvPicPr>
            <p:cNvPr id="2097207" name="object 9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8052" y="1706880"/>
              <a:ext cx="707135" cy="453898"/>
            </a:xfrm>
            <a:prstGeom prst="rect">
              <a:avLst/>
            </a:prstGeom>
          </p:spPr>
        </p:pic>
        <p:pic>
          <p:nvPicPr>
            <p:cNvPr id="2097208" name="object 10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9988" y="1915668"/>
              <a:ext cx="3296412" cy="1100328"/>
            </a:xfrm>
            <a:prstGeom prst="rect">
              <a:avLst/>
            </a:prstGeom>
          </p:spPr>
        </p:pic>
      </p:grpSp>
      <p:sp>
        <p:nvSpPr>
          <p:cNvPr id="1048653" name="object 11"/>
          <p:cNvSpPr/>
          <p:nvPr/>
        </p:nvSpPr>
        <p:spPr>
          <a:xfrm>
            <a:off x="912875" y="4216908"/>
            <a:ext cx="299085" cy="228600"/>
          </a:xfrm>
          <a:custGeom>
            <a:avLst/>
            <a:gdLst/>
            <a:ahLst/>
            <a:cxnLst/>
            <a:rect l="l" t="t" r="r" b="b"/>
            <a:pathLst>
              <a:path w="299084" h="228600">
                <a:moveTo>
                  <a:pt x="126492" y="164592"/>
                </a:moveTo>
                <a:lnTo>
                  <a:pt x="94488" y="164592"/>
                </a:lnTo>
                <a:lnTo>
                  <a:pt x="102108" y="155448"/>
                </a:lnTo>
                <a:lnTo>
                  <a:pt x="120396" y="134112"/>
                </a:lnTo>
                <a:lnTo>
                  <a:pt x="131064" y="123444"/>
                </a:lnTo>
                <a:lnTo>
                  <a:pt x="131064" y="121920"/>
                </a:lnTo>
                <a:lnTo>
                  <a:pt x="155448" y="97536"/>
                </a:lnTo>
                <a:lnTo>
                  <a:pt x="170688" y="85344"/>
                </a:lnTo>
                <a:lnTo>
                  <a:pt x="170688" y="83820"/>
                </a:lnTo>
                <a:lnTo>
                  <a:pt x="185928" y="71628"/>
                </a:lnTo>
                <a:lnTo>
                  <a:pt x="202692" y="59435"/>
                </a:lnTo>
                <a:lnTo>
                  <a:pt x="202692" y="57912"/>
                </a:lnTo>
                <a:lnTo>
                  <a:pt x="222504" y="44195"/>
                </a:lnTo>
                <a:lnTo>
                  <a:pt x="242316" y="28956"/>
                </a:lnTo>
                <a:lnTo>
                  <a:pt x="263652" y="15240"/>
                </a:lnTo>
                <a:lnTo>
                  <a:pt x="265176" y="15240"/>
                </a:lnTo>
                <a:lnTo>
                  <a:pt x="286512" y="3047"/>
                </a:lnTo>
                <a:lnTo>
                  <a:pt x="291083" y="0"/>
                </a:lnTo>
                <a:lnTo>
                  <a:pt x="294132" y="1524"/>
                </a:lnTo>
                <a:lnTo>
                  <a:pt x="297180" y="4571"/>
                </a:lnTo>
                <a:lnTo>
                  <a:pt x="298704" y="7620"/>
                </a:lnTo>
                <a:lnTo>
                  <a:pt x="298704" y="12192"/>
                </a:lnTo>
                <a:lnTo>
                  <a:pt x="295656" y="15240"/>
                </a:lnTo>
                <a:lnTo>
                  <a:pt x="277368" y="32004"/>
                </a:lnTo>
                <a:lnTo>
                  <a:pt x="277368" y="33528"/>
                </a:lnTo>
                <a:lnTo>
                  <a:pt x="258165" y="47244"/>
                </a:lnTo>
                <a:lnTo>
                  <a:pt x="256032" y="47244"/>
                </a:lnTo>
                <a:lnTo>
                  <a:pt x="236220" y="62483"/>
                </a:lnTo>
                <a:lnTo>
                  <a:pt x="217932" y="77724"/>
                </a:lnTo>
                <a:lnTo>
                  <a:pt x="201168" y="91440"/>
                </a:lnTo>
                <a:lnTo>
                  <a:pt x="185928" y="103632"/>
                </a:lnTo>
                <a:lnTo>
                  <a:pt x="173926" y="114300"/>
                </a:lnTo>
                <a:lnTo>
                  <a:pt x="172212" y="114300"/>
                </a:lnTo>
                <a:lnTo>
                  <a:pt x="160020" y="126492"/>
                </a:lnTo>
                <a:lnTo>
                  <a:pt x="138684" y="150876"/>
                </a:lnTo>
                <a:lnTo>
                  <a:pt x="129540" y="161544"/>
                </a:lnTo>
                <a:lnTo>
                  <a:pt x="126492" y="164592"/>
                </a:lnTo>
                <a:close/>
              </a:path>
              <a:path w="299084" h="228600">
                <a:moveTo>
                  <a:pt x="256032" y="48768"/>
                </a:moveTo>
                <a:lnTo>
                  <a:pt x="256032" y="47244"/>
                </a:lnTo>
                <a:lnTo>
                  <a:pt x="258165" y="47244"/>
                </a:lnTo>
                <a:lnTo>
                  <a:pt x="256032" y="48768"/>
                </a:lnTo>
                <a:close/>
              </a:path>
              <a:path w="299084" h="228600">
                <a:moveTo>
                  <a:pt x="172212" y="115824"/>
                </a:moveTo>
                <a:lnTo>
                  <a:pt x="172212" y="114300"/>
                </a:lnTo>
                <a:lnTo>
                  <a:pt x="173926" y="114300"/>
                </a:lnTo>
                <a:lnTo>
                  <a:pt x="172212" y="115824"/>
                </a:lnTo>
                <a:close/>
              </a:path>
              <a:path w="299084" h="228600">
                <a:moveTo>
                  <a:pt x="75329" y="182009"/>
                </a:moveTo>
                <a:lnTo>
                  <a:pt x="79248" y="176784"/>
                </a:lnTo>
                <a:lnTo>
                  <a:pt x="80772" y="176784"/>
                </a:lnTo>
                <a:lnTo>
                  <a:pt x="88392" y="170688"/>
                </a:lnTo>
                <a:lnTo>
                  <a:pt x="86868" y="170688"/>
                </a:lnTo>
                <a:lnTo>
                  <a:pt x="94488" y="163068"/>
                </a:lnTo>
                <a:lnTo>
                  <a:pt x="94488" y="164592"/>
                </a:lnTo>
                <a:lnTo>
                  <a:pt x="126492" y="164592"/>
                </a:lnTo>
                <a:lnTo>
                  <a:pt x="120396" y="170688"/>
                </a:lnTo>
                <a:lnTo>
                  <a:pt x="120396" y="172212"/>
                </a:lnTo>
                <a:lnTo>
                  <a:pt x="111252" y="179832"/>
                </a:lnTo>
                <a:lnTo>
                  <a:pt x="109728" y="181356"/>
                </a:lnTo>
                <a:lnTo>
                  <a:pt x="76200" y="181356"/>
                </a:lnTo>
                <a:lnTo>
                  <a:pt x="75329" y="182009"/>
                </a:lnTo>
                <a:close/>
              </a:path>
              <a:path w="299084" h="228600">
                <a:moveTo>
                  <a:pt x="74676" y="182880"/>
                </a:moveTo>
                <a:lnTo>
                  <a:pt x="75329" y="182009"/>
                </a:lnTo>
                <a:lnTo>
                  <a:pt x="76200" y="181356"/>
                </a:lnTo>
                <a:lnTo>
                  <a:pt x="74676" y="182880"/>
                </a:lnTo>
                <a:close/>
              </a:path>
              <a:path w="299084" h="228600">
                <a:moveTo>
                  <a:pt x="108204" y="182880"/>
                </a:moveTo>
                <a:lnTo>
                  <a:pt x="74676" y="182880"/>
                </a:lnTo>
                <a:lnTo>
                  <a:pt x="76200" y="181356"/>
                </a:lnTo>
                <a:lnTo>
                  <a:pt x="109728" y="181356"/>
                </a:lnTo>
                <a:lnTo>
                  <a:pt x="108204" y="182880"/>
                </a:lnTo>
                <a:close/>
              </a:path>
              <a:path w="299084" h="228600">
                <a:moveTo>
                  <a:pt x="97536" y="192024"/>
                </a:moveTo>
                <a:lnTo>
                  <a:pt x="60960" y="192024"/>
                </a:lnTo>
                <a:lnTo>
                  <a:pt x="57912" y="190500"/>
                </a:lnTo>
                <a:lnTo>
                  <a:pt x="62484" y="190500"/>
                </a:lnTo>
                <a:lnTo>
                  <a:pt x="67056" y="188976"/>
                </a:lnTo>
                <a:lnTo>
                  <a:pt x="65532" y="188976"/>
                </a:lnTo>
                <a:lnTo>
                  <a:pt x="70104" y="185928"/>
                </a:lnTo>
                <a:lnTo>
                  <a:pt x="75329" y="182009"/>
                </a:lnTo>
                <a:lnTo>
                  <a:pt x="74676" y="182880"/>
                </a:lnTo>
                <a:lnTo>
                  <a:pt x="108204" y="182880"/>
                </a:lnTo>
                <a:lnTo>
                  <a:pt x="103632" y="187452"/>
                </a:lnTo>
                <a:lnTo>
                  <a:pt x="102108" y="187452"/>
                </a:lnTo>
                <a:lnTo>
                  <a:pt x="97536" y="192024"/>
                </a:lnTo>
                <a:close/>
              </a:path>
              <a:path w="299084" h="228600">
                <a:moveTo>
                  <a:pt x="13716" y="228600"/>
                </a:moveTo>
                <a:lnTo>
                  <a:pt x="7620" y="228600"/>
                </a:lnTo>
                <a:lnTo>
                  <a:pt x="4572" y="225552"/>
                </a:lnTo>
                <a:lnTo>
                  <a:pt x="1524" y="219456"/>
                </a:lnTo>
                <a:lnTo>
                  <a:pt x="1524" y="217932"/>
                </a:lnTo>
                <a:lnTo>
                  <a:pt x="0" y="214884"/>
                </a:lnTo>
                <a:lnTo>
                  <a:pt x="0" y="211836"/>
                </a:lnTo>
                <a:lnTo>
                  <a:pt x="3048" y="208788"/>
                </a:lnTo>
                <a:lnTo>
                  <a:pt x="6096" y="202692"/>
                </a:lnTo>
                <a:lnTo>
                  <a:pt x="9144" y="201168"/>
                </a:lnTo>
                <a:lnTo>
                  <a:pt x="12192" y="198120"/>
                </a:lnTo>
                <a:lnTo>
                  <a:pt x="15240" y="196596"/>
                </a:lnTo>
                <a:lnTo>
                  <a:pt x="18288" y="193548"/>
                </a:lnTo>
                <a:lnTo>
                  <a:pt x="19812" y="193548"/>
                </a:lnTo>
                <a:lnTo>
                  <a:pt x="22860" y="192024"/>
                </a:lnTo>
                <a:lnTo>
                  <a:pt x="24384" y="190500"/>
                </a:lnTo>
                <a:lnTo>
                  <a:pt x="27432" y="188976"/>
                </a:lnTo>
                <a:lnTo>
                  <a:pt x="32004" y="188976"/>
                </a:lnTo>
                <a:lnTo>
                  <a:pt x="33528" y="187452"/>
                </a:lnTo>
                <a:lnTo>
                  <a:pt x="48768" y="187452"/>
                </a:lnTo>
                <a:lnTo>
                  <a:pt x="53340" y="188976"/>
                </a:lnTo>
                <a:lnTo>
                  <a:pt x="56388" y="190500"/>
                </a:lnTo>
                <a:lnTo>
                  <a:pt x="60960" y="192024"/>
                </a:lnTo>
                <a:lnTo>
                  <a:pt x="97536" y="192024"/>
                </a:lnTo>
                <a:lnTo>
                  <a:pt x="89916" y="199644"/>
                </a:lnTo>
                <a:lnTo>
                  <a:pt x="88392" y="199644"/>
                </a:lnTo>
                <a:lnTo>
                  <a:pt x="83820" y="204216"/>
                </a:lnTo>
                <a:lnTo>
                  <a:pt x="82296" y="204216"/>
                </a:lnTo>
                <a:lnTo>
                  <a:pt x="77724" y="207264"/>
                </a:lnTo>
                <a:lnTo>
                  <a:pt x="76200" y="208788"/>
                </a:lnTo>
                <a:lnTo>
                  <a:pt x="36576" y="208788"/>
                </a:lnTo>
                <a:lnTo>
                  <a:pt x="33528" y="210312"/>
                </a:lnTo>
                <a:lnTo>
                  <a:pt x="32004" y="210312"/>
                </a:lnTo>
                <a:lnTo>
                  <a:pt x="28956" y="211836"/>
                </a:lnTo>
                <a:lnTo>
                  <a:pt x="25908" y="214884"/>
                </a:lnTo>
                <a:lnTo>
                  <a:pt x="22860" y="216408"/>
                </a:lnTo>
                <a:lnTo>
                  <a:pt x="21336" y="217932"/>
                </a:lnTo>
                <a:lnTo>
                  <a:pt x="22098" y="217932"/>
                </a:lnTo>
                <a:lnTo>
                  <a:pt x="21336" y="219456"/>
                </a:lnTo>
                <a:lnTo>
                  <a:pt x="18288" y="219456"/>
                </a:lnTo>
                <a:lnTo>
                  <a:pt x="16764" y="222504"/>
                </a:lnTo>
                <a:lnTo>
                  <a:pt x="18288" y="222504"/>
                </a:lnTo>
                <a:lnTo>
                  <a:pt x="16764" y="224028"/>
                </a:lnTo>
                <a:lnTo>
                  <a:pt x="16764" y="225552"/>
                </a:lnTo>
                <a:lnTo>
                  <a:pt x="13716" y="228600"/>
                </a:lnTo>
                <a:close/>
              </a:path>
              <a:path w="299084" h="228600">
                <a:moveTo>
                  <a:pt x="60960" y="192024"/>
                </a:moveTo>
                <a:lnTo>
                  <a:pt x="56388" y="190500"/>
                </a:lnTo>
                <a:lnTo>
                  <a:pt x="57912" y="190500"/>
                </a:lnTo>
                <a:lnTo>
                  <a:pt x="60960" y="192024"/>
                </a:lnTo>
                <a:close/>
              </a:path>
              <a:path w="299084" h="228600">
                <a:moveTo>
                  <a:pt x="35052" y="210312"/>
                </a:moveTo>
                <a:lnTo>
                  <a:pt x="36576" y="208788"/>
                </a:lnTo>
                <a:lnTo>
                  <a:pt x="39624" y="208788"/>
                </a:lnTo>
                <a:lnTo>
                  <a:pt x="35052" y="210312"/>
                </a:lnTo>
                <a:close/>
              </a:path>
              <a:path w="299084" h="228600">
                <a:moveTo>
                  <a:pt x="50292" y="211836"/>
                </a:moveTo>
                <a:lnTo>
                  <a:pt x="47244" y="210312"/>
                </a:lnTo>
                <a:lnTo>
                  <a:pt x="42672" y="208788"/>
                </a:lnTo>
                <a:lnTo>
                  <a:pt x="76200" y="208788"/>
                </a:lnTo>
                <a:lnTo>
                  <a:pt x="71628" y="210312"/>
                </a:lnTo>
                <a:lnTo>
                  <a:pt x="50292" y="210312"/>
                </a:lnTo>
                <a:lnTo>
                  <a:pt x="50292" y="211836"/>
                </a:lnTo>
                <a:close/>
              </a:path>
              <a:path w="299084" h="228600">
                <a:moveTo>
                  <a:pt x="32004" y="211836"/>
                </a:moveTo>
                <a:lnTo>
                  <a:pt x="32004" y="210312"/>
                </a:lnTo>
                <a:lnTo>
                  <a:pt x="35052" y="210312"/>
                </a:lnTo>
                <a:lnTo>
                  <a:pt x="32004" y="211836"/>
                </a:lnTo>
                <a:close/>
              </a:path>
              <a:path w="299084" h="228600">
                <a:moveTo>
                  <a:pt x="60960" y="213360"/>
                </a:moveTo>
                <a:lnTo>
                  <a:pt x="56388" y="213360"/>
                </a:lnTo>
                <a:lnTo>
                  <a:pt x="50292" y="210312"/>
                </a:lnTo>
                <a:lnTo>
                  <a:pt x="70104" y="210312"/>
                </a:lnTo>
                <a:lnTo>
                  <a:pt x="67056" y="211836"/>
                </a:lnTo>
                <a:lnTo>
                  <a:pt x="65532" y="211836"/>
                </a:lnTo>
                <a:lnTo>
                  <a:pt x="60960" y="213360"/>
                </a:lnTo>
                <a:close/>
              </a:path>
              <a:path w="299084" h="228600">
                <a:moveTo>
                  <a:pt x="22098" y="217932"/>
                </a:moveTo>
                <a:lnTo>
                  <a:pt x="21336" y="217932"/>
                </a:lnTo>
                <a:lnTo>
                  <a:pt x="22860" y="216408"/>
                </a:lnTo>
                <a:lnTo>
                  <a:pt x="22098" y="217932"/>
                </a:lnTo>
                <a:close/>
              </a:path>
              <a:path w="299084" h="228600">
                <a:moveTo>
                  <a:pt x="16764" y="222504"/>
                </a:moveTo>
                <a:lnTo>
                  <a:pt x="18288" y="219456"/>
                </a:lnTo>
                <a:lnTo>
                  <a:pt x="18288" y="220980"/>
                </a:lnTo>
                <a:lnTo>
                  <a:pt x="16764" y="222504"/>
                </a:lnTo>
                <a:close/>
              </a:path>
              <a:path w="299084" h="228600">
                <a:moveTo>
                  <a:pt x="18288" y="220980"/>
                </a:moveTo>
                <a:lnTo>
                  <a:pt x="18288" y="219456"/>
                </a:lnTo>
                <a:lnTo>
                  <a:pt x="19812" y="219456"/>
                </a:lnTo>
                <a:lnTo>
                  <a:pt x="18288" y="220980"/>
                </a:lnTo>
                <a:close/>
              </a:path>
              <a:path w="299084" h="228600">
                <a:moveTo>
                  <a:pt x="18288" y="222504"/>
                </a:moveTo>
                <a:lnTo>
                  <a:pt x="16764" y="222504"/>
                </a:lnTo>
                <a:lnTo>
                  <a:pt x="18288" y="220980"/>
                </a:lnTo>
                <a:lnTo>
                  <a:pt x="18288" y="2225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12"/>
          <p:cNvSpPr/>
          <p:nvPr/>
        </p:nvSpPr>
        <p:spPr>
          <a:xfrm>
            <a:off x="5833871" y="4849367"/>
            <a:ext cx="2025650" cy="48895"/>
          </a:xfrm>
          <a:custGeom>
            <a:avLst/>
            <a:gdLst/>
            <a:ahLst/>
            <a:cxnLst/>
            <a:rect l="l" t="t" r="r" b="b"/>
            <a:pathLst>
              <a:path w="2025650" h="48895">
                <a:moveTo>
                  <a:pt x="1021080" y="1524"/>
                </a:moveTo>
                <a:lnTo>
                  <a:pt x="952500" y="1524"/>
                </a:lnTo>
                <a:lnTo>
                  <a:pt x="957072" y="0"/>
                </a:lnTo>
                <a:lnTo>
                  <a:pt x="1016508" y="0"/>
                </a:lnTo>
                <a:lnTo>
                  <a:pt x="1021080" y="1524"/>
                </a:lnTo>
                <a:close/>
              </a:path>
              <a:path w="2025650" h="48895">
                <a:moveTo>
                  <a:pt x="1301496" y="1524"/>
                </a:moveTo>
                <a:lnTo>
                  <a:pt x="1283208" y="1524"/>
                </a:lnTo>
                <a:lnTo>
                  <a:pt x="1289304" y="0"/>
                </a:lnTo>
                <a:lnTo>
                  <a:pt x="1296924" y="0"/>
                </a:lnTo>
                <a:lnTo>
                  <a:pt x="1301496" y="1524"/>
                </a:lnTo>
                <a:close/>
              </a:path>
              <a:path w="2025650" h="48895">
                <a:moveTo>
                  <a:pt x="1126235" y="3048"/>
                </a:moveTo>
                <a:lnTo>
                  <a:pt x="891540" y="3048"/>
                </a:lnTo>
                <a:lnTo>
                  <a:pt x="897635" y="1524"/>
                </a:lnTo>
                <a:lnTo>
                  <a:pt x="1121664" y="1524"/>
                </a:lnTo>
                <a:lnTo>
                  <a:pt x="1126235" y="3048"/>
                </a:lnTo>
                <a:close/>
              </a:path>
              <a:path w="2025650" h="48895">
                <a:moveTo>
                  <a:pt x="1475232" y="3048"/>
                </a:moveTo>
                <a:lnTo>
                  <a:pt x="1232916" y="3048"/>
                </a:lnTo>
                <a:lnTo>
                  <a:pt x="1237488" y="1524"/>
                </a:lnTo>
                <a:lnTo>
                  <a:pt x="1470660" y="1524"/>
                </a:lnTo>
                <a:lnTo>
                  <a:pt x="1475232" y="3048"/>
                </a:lnTo>
                <a:close/>
              </a:path>
              <a:path w="2025650" h="48895">
                <a:moveTo>
                  <a:pt x="1135380" y="4572"/>
                </a:moveTo>
                <a:lnTo>
                  <a:pt x="783335" y="4572"/>
                </a:lnTo>
                <a:lnTo>
                  <a:pt x="784860" y="3048"/>
                </a:lnTo>
                <a:lnTo>
                  <a:pt x="1130808" y="3048"/>
                </a:lnTo>
                <a:lnTo>
                  <a:pt x="1135380" y="4572"/>
                </a:lnTo>
                <a:close/>
              </a:path>
              <a:path w="2025650" h="48895">
                <a:moveTo>
                  <a:pt x="1487424" y="6096"/>
                </a:moveTo>
                <a:lnTo>
                  <a:pt x="1194816" y="6096"/>
                </a:lnTo>
                <a:lnTo>
                  <a:pt x="1200912" y="4572"/>
                </a:lnTo>
                <a:lnTo>
                  <a:pt x="1211580" y="4572"/>
                </a:lnTo>
                <a:lnTo>
                  <a:pt x="1219200" y="3048"/>
                </a:lnTo>
                <a:lnTo>
                  <a:pt x="1479804" y="3048"/>
                </a:lnTo>
                <a:lnTo>
                  <a:pt x="1482851" y="4572"/>
                </a:lnTo>
                <a:lnTo>
                  <a:pt x="1487424" y="6096"/>
                </a:lnTo>
                <a:close/>
              </a:path>
              <a:path w="2025650" h="48895">
                <a:moveTo>
                  <a:pt x="1740408" y="4572"/>
                </a:moveTo>
                <a:lnTo>
                  <a:pt x="1731264" y="4572"/>
                </a:lnTo>
                <a:lnTo>
                  <a:pt x="1735835" y="3048"/>
                </a:lnTo>
                <a:lnTo>
                  <a:pt x="1740408" y="4572"/>
                </a:lnTo>
                <a:close/>
              </a:path>
              <a:path w="2025650" h="48895">
                <a:moveTo>
                  <a:pt x="1141476" y="6096"/>
                </a:moveTo>
                <a:lnTo>
                  <a:pt x="719328" y="6096"/>
                </a:lnTo>
                <a:lnTo>
                  <a:pt x="726948" y="4572"/>
                </a:lnTo>
                <a:lnTo>
                  <a:pt x="1136904" y="4572"/>
                </a:lnTo>
                <a:lnTo>
                  <a:pt x="1141476" y="6096"/>
                </a:lnTo>
                <a:close/>
              </a:path>
              <a:path w="2025650" h="48895">
                <a:moveTo>
                  <a:pt x="1149096" y="6096"/>
                </a:moveTo>
                <a:lnTo>
                  <a:pt x="1141476" y="6096"/>
                </a:lnTo>
                <a:lnTo>
                  <a:pt x="1138428" y="4572"/>
                </a:lnTo>
                <a:lnTo>
                  <a:pt x="1144524" y="4572"/>
                </a:lnTo>
                <a:lnTo>
                  <a:pt x="1149096" y="6096"/>
                </a:lnTo>
                <a:close/>
              </a:path>
              <a:path w="2025650" h="48895">
                <a:moveTo>
                  <a:pt x="1490472" y="6096"/>
                </a:moveTo>
                <a:lnTo>
                  <a:pt x="1487424" y="6096"/>
                </a:lnTo>
                <a:lnTo>
                  <a:pt x="1485900" y="4572"/>
                </a:lnTo>
                <a:lnTo>
                  <a:pt x="1490472" y="6096"/>
                </a:lnTo>
                <a:close/>
              </a:path>
              <a:path w="2025650" h="48895">
                <a:moveTo>
                  <a:pt x="1761744" y="6096"/>
                </a:moveTo>
                <a:lnTo>
                  <a:pt x="1606296" y="6096"/>
                </a:lnTo>
                <a:lnTo>
                  <a:pt x="1610868" y="4572"/>
                </a:lnTo>
                <a:lnTo>
                  <a:pt x="1758696" y="4572"/>
                </a:lnTo>
                <a:lnTo>
                  <a:pt x="1761744" y="6096"/>
                </a:lnTo>
                <a:close/>
              </a:path>
              <a:path w="2025650" h="48895">
                <a:moveTo>
                  <a:pt x="1156716" y="7620"/>
                </a:moveTo>
                <a:lnTo>
                  <a:pt x="697992" y="7620"/>
                </a:lnTo>
                <a:lnTo>
                  <a:pt x="704088" y="6096"/>
                </a:lnTo>
                <a:lnTo>
                  <a:pt x="1153667" y="6096"/>
                </a:lnTo>
                <a:lnTo>
                  <a:pt x="1156716" y="7620"/>
                </a:lnTo>
                <a:close/>
              </a:path>
              <a:path w="2025650" h="48895">
                <a:moveTo>
                  <a:pt x="1159764" y="7620"/>
                </a:moveTo>
                <a:lnTo>
                  <a:pt x="1156716" y="7620"/>
                </a:lnTo>
                <a:lnTo>
                  <a:pt x="1156716" y="6096"/>
                </a:lnTo>
                <a:lnTo>
                  <a:pt x="1159764" y="7620"/>
                </a:lnTo>
                <a:close/>
              </a:path>
              <a:path w="2025650" h="48895">
                <a:moveTo>
                  <a:pt x="1511808" y="7620"/>
                </a:moveTo>
                <a:lnTo>
                  <a:pt x="1170432" y="7620"/>
                </a:lnTo>
                <a:lnTo>
                  <a:pt x="1175004" y="6096"/>
                </a:lnTo>
                <a:lnTo>
                  <a:pt x="1505712" y="6096"/>
                </a:lnTo>
                <a:lnTo>
                  <a:pt x="1511808" y="7620"/>
                </a:lnTo>
                <a:close/>
              </a:path>
              <a:path w="2025650" h="48895">
                <a:moveTo>
                  <a:pt x="2008632" y="9017"/>
                </a:moveTo>
                <a:lnTo>
                  <a:pt x="1571244" y="9017"/>
                </a:lnTo>
                <a:lnTo>
                  <a:pt x="1586484" y="6096"/>
                </a:lnTo>
                <a:lnTo>
                  <a:pt x="1789176" y="6096"/>
                </a:lnTo>
                <a:lnTo>
                  <a:pt x="1795272" y="7620"/>
                </a:lnTo>
                <a:lnTo>
                  <a:pt x="1997964" y="7620"/>
                </a:lnTo>
                <a:lnTo>
                  <a:pt x="2008632" y="9017"/>
                </a:lnTo>
                <a:close/>
              </a:path>
              <a:path w="2025650" h="48895">
                <a:moveTo>
                  <a:pt x="1821180" y="7620"/>
                </a:moveTo>
                <a:lnTo>
                  <a:pt x="1799844" y="7620"/>
                </a:lnTo>
                <a:lnTo>
                  <a:pt x="1807464" y="6096"/>
                </a:lnTo>
                <a:lnTo>
                  <a:pt x="1821180" y="6096"/>
                </a:lnTo>
                <a:lnTo>
                  <a:pt x="1821180" y="7620"/>
                </a:lnTo>
                <a:close/>
              </a:path>
              <a:path w="2025650" h="48895">
                <a:moveTo>
                  <a:pt x="1940051" y="7620"/>
                </a:moveTo>
                <a:lnTo>
                  <a:pt x="1853184" y="7620"/>
                </a:lnTo>
                <a:lnTo>
                  <a:pt x="1863851" y="6096"/>
                </a:lnTo>
                <a:lnTo>
                  <a:pt x="1930908" y="6096"/>
                </a:lnTo>
                <a:lnTo>
                  <a:pt x="1940051" y="7620"/>
                </a:lnTo>
                <a:close/>
              </a:path>
              <a:path w="2025650" h="48895">
                <a:moveTo>
                  <a:pt x="1524000" y="9017"/>
                </a:moveTo>
                <a:lnTo>
                  <a:pt x="684276" y="9017"/>
                </a:lnTo>
                <a:lnTo>
                  <a:pt x="691896" y="7620"/>
                </a:lnTo>
                <a:lnTo>
                  <a:pt x="1517904" y="7620"/>
                </a:lnTo>
                <a:lnTo>
                  <a:pt x="1524000" y="9017"/>
                </a:lnTo>
                <a:close/>
              </a:path>
              <a:path w="2025650" h="48895">
                <a:moveTo>
                  <a:pt x="405383" y="10541"/>
                </a:moveTo>
                <a:lnTo>
                  <a:pt x="353567" y="10541"/>
                </a:lnTo>
                <a:lnTo>
                  <a:pt x="355092" y="9017"/>
                </a:lnTo>
                <a:lnTo>
                  <a:pt x="399288" y="9017"/>
                </a:lnTo>
                <a:lnTo>
                  <a:pt x="405383" y="10541"/>
                </a:lnTo>
                <a:close/>
              </a:path>
              <a:path w="2025650" h="48895">
                <a:moveTo>
                  <a:pt x="583692" y="10541"/>
                </a:moveTo>
                <a:lnTo>
                  <a:pt x="551688" y="10541"/>
                </a:lnTo>
                <a:lnTo>
                  <a:pt x="557783" y="9017"/>
                </a:lnTo>
                <a:lnTo>
                  <a:pt x="577596" y="9017"/>
                </a:lnTo>
                <a:lnTo>
                  <a:pt x="583692" y="10541"/>
                </a:lnTo>
                <a:close/>
              </a:path>
              <a:path w="2025650" h="48895">
                <a:moveTo>
                  <a:pt x="1540764" y="10541"/>
                </a:moveTo>
                <a:lnTo>
                  <a:pt x="673608" y="10541"/>
                </a:lnTo>
                <a:lnTo>
                  <a:pt x="679704" y="9017"/>
                </a:lnTo>
                <a:lnTo>
                  <a:pt x="1534668" y="9017"/>
                </a:lnTo>
                <a:lnTo>
                  <a:pt x="1540764" y="10541"/>
                </a:lnTo>
                <a:close/>
              </a:path>
              <a:path w="2025650" h="48895">
                <a:moveTo>
                  <a:pt x="1551432" y="10541"/>
                </a:moveTo>
                <a:lnTo>
                  <a:pt x="1540764" y="10541"/>
                </a:lnTo>
                <a:lnTo>
                  <a:pt x="1539240" y="9017"/>
                </a:lnTo>
                <a:lnTo>
                  <a:pt x="1552956" y="9017"/>
                </a:lnTo>
                <a:lnTo>
                  <a:pt x="1551432" y="10541"/>
                </a:lnTo>
                <a:close/>
              </a:path>
              <a:path w="2025650" h="48895">
                <a:moveTo>
                  <a:pt x="2024664" y="24257"/>
                </a:moveTo>
                <a:lnTo>
                  <a:pt x="269748" y="24257"/>
                </a:lnTo>
                <a:lnTo>
                  <a:pt x="275844" y="22733"/>
                </a:lnTo>
                <a:lnTo>
                  <a:pt x="284988" y="22733"/>
                </a:lnTo>
                <a:lnTo>
                  <a:pt x="291083" y="21209"/>
                </a:lnTo>
                <a:lnTo>
                  <a:pt x="289560" y="21209"/>
                </a:lnTo>
                <a:lnTo>
                  <a:pt x="295656" y="19812"/>
                </a:lnTo>
                <a:lnTo>
                  <a:pt x="297180" y="19812"/>
                </a:lnTo>
                <a:lnTo>
                  <a:pt x="301751" y="18288"/>
                </a:lnTo>
                <a:lnTo>
                  <a:pt x="306324" y="18288"/>
                </a:lnTo>
                <a:lnTo>
                  <a:pt x="312420" y="16764"/>
                </a:lnTo>
                <a:lnTo>
                  <a:pt x="315467" y="16764"/>
                </a:lnTo>
                <a:lnTo>
                  <a:pt x="321564" y="15240"/>
                </a:lnTo>
                <a:lnTo>
                  <a:pt x="327660" y="15240"/>
                </a:lnTo>
                <a:lnTo>
                  <a:pt x="327660" y="13716"/>
                </a:lnTo>
                <a:lnTo>
                  <a:pt x="505967" y="13716"/>
                </a:lnTo>
                <a:lnTo>
                  <a:pt x="512064" y="12065"/>
                </a:lnTo>
                <a:lnTo>
                  <a:pt x="632460" y="12065"/>
                </a:lnTo>
                <a:lnTo>
                  <a:pt x="638556" y="10541"/>
                </a:lnTo>
                <a:lnTo>
                  <a:pt x="1551432" y="10541"/>
                </a:lnTo>
                <a:lnTo>
                  <a:pt x="1559051" y="9017"/>
                </a:lnTo>
                <a:lnTo>
                  <a:pt x="2011680" y="9017"/>
                </a:lnTo>
                <a:lnTo>
                  <a:pt x="2020824" y="12065"/>
                </a:lnTo>
                <a:lnTo>
                  <a:pt x="2025396" y="16764"/>
                </a:lnTo>
                <a:lnTo>
                  <a:pt x="2025396" y="22733"/>
                </a:lnTo>
                <a:lnTo>
                  <a:pt x="2024664" y="24257"/>
                </a:lnTo>
                <a:close/>
              </a:path>
              <a:path w="2025650" h="48895">
                <a:moveTo>
                  <a:pt x="449580" y="13716"/>
                </a:moveTo>
                <a:lnTo>
                  <a:pt x="336804" y="13716"/>
                </a:lnTo>
                <a:lnTo>
                  <a:pt x="348996" y="10541"/>
                </a:lnTo>
                <a:lnTo>
                  <a:pt x="426720" y="10541"/>
                </a:lnTo>
                <a:lnTo>
                  <a:pt x="431292" y="12065"/>
                </a:lnTo>
                <a:lnTo>
                  <a:pt x="445008" y="12065"/>
                </a:lnTo>
                <a:lnTo>
                  <a:pt x="449580" y="13716"/>
                </a:lnTo>
                <a:close/>
              </a:path>
              <a:path w="2025650" h="48895">
                <a:moveTo>
                  <a:pt x="623316" y="12065"/>
                </a:moveTo>
                <a:lnTo>
                  <a:pt x="528828" y="12065"/>
                </a:lnTo>
                <a:lnTo>
                  <a:pt x="534924" y="10541"/>
                </a:lnTo>
                <a:lnTo>
                  <a:pt x="618744" y="10541"/>
                </a:lnTo>
                <a:lnTo>
                  <a:pt x="623316" y="12065"/>
                </a:lnTo>
                <a:close/>
              </a:path>
              <a:path w="2025650" h="48895">
                <a:moveTo>
                  <a:pt x="336804" y="13716"/>
                </a:moveTo>
                <a:lnTo>
                  <a:pt x="332232" y="13716"/>
                </a:lnTo>
                <a:lnTo>
                  <a:pt x="338328" y="12065"/>
                </a:lnTo>
                <a:lnTo>
                  <a:pt x="336804" y="13716"/>
                </a:lnTo>
                <a:close/>
              </a:path>
              <a:path w="2025650" h="48895">
                <a:moveTo>
                  <a:pt x="341376" y="38100"/>
                </a:moveTo>
                <a:lnTo>
                  <a:pt x="4572" y="38100"/>
                </a:lnTo>
                <a:lnTo>
                  <a:pt x="3048" y="36576"/>
                </a:lnTo>
                <a:lnTo>
                  <a:pt x="1524" y="33528"/>
                </a:lnTo>
                <a:lnTo>
                  <a:pt x="0" y="31877"/>
                </a:lnTo>
                <a:lnTo>
                  <a:pt x="0" y="28829"/>
                </a:lnTo>
                <a:lnTo>
                  <a:pt x="1524" y="25908"/>
                </a:lnTo>
                <a:lnTo>
                  <a:pt x="1524" y="24257"/>
                </a:lnTo>
                <a:lnTo>
                  <a:pt x="9144" y="16764"/>
                </a:lnTo>
                <a:lnTo>
                  <a:pt x="28956" y="16764"/>
                </a:lnTo>
                <a:lnTo>
                  <a:pt x="32004" y="18288"/>
                </a:lnTo>
                <a:lnTo>
                  <a:pt x="33528" y="18288"/>
                </a:lnTo>
                <a:lnTo>
                  <a:pt x="36576" y="19812"/>
                </a:lnTo>
                <a:lnTo>
                  <a:pt x="44196" y="19812"/>
                </a:lnTo>
                <a:lnTo>
                  <a:pt x="47244" y="21209"/>
                </a:lnTo>
                <a:lnTo>
                  <a:pt x="211835" y="21209"/>
                </a:lnTo>
                <a:lnTo>
                  <a:pt x="217932" y="22733"/>
                </a:lnTo>
                <a:lnTo>
                  <a:pt x="228600" y="22733"/>
                </a:lnTo>
                <a:lnTo>
                  <a:pt x="234696" y="24257"/>
                </a:lnTo>
                <a:lnTo>
                  <a:pt x="2024664" y="24257"/>
                </a:lnTo>
                <a:lnTo>
                  <a:pt x="2023872" y="25908"/>
                </a:lnTo>
                <a:lnTo>
                  <a:pt x="958596" y="25908"/>
                </a:lnTo>
                <a:lnTo>
                  <a:pt x="955548" y="27432"/>
                </a:lnTo>
                <a:lnTo>
                  <a:pt x="899160" y="27432"/>
                </a:lnTo>
                <a:lnTo>
                  <a:pt x="891540" y="28829"/>
                </a:lnTo>
                <a:lnTo>
                  <a:pt x="797051" y="28829"/>
                </a:lnTo>
                <a:lnTo>
                  <a:pt x="790956" y="30480"/>
                </a:lnTo>
                <a:lnTo>
                  <a:pt x="734567" y="30480"/>
                </a:lnTo>
                <a:lnTo>
                  <a:pt x="728472" y="31877"/>
                </a:lnTo>
                <a:lnTo>
                  <a:pt x="707135" y="31877"/>
                </a:lnTo>
                <a:lnTo>
                  <a:pt x="701040" y="33528"/>
                </a:lnTo>
                <a:lnTo>
                  <a:pt x="694944" y="33528"/>
                </a:lnTo>
                <a:lnTo>
                  <a:pt x="688848" y="34925"/>
                </a:lnTo>
                <a:lnTo>
                  <a:pt x="353567" y="34925"/>
                </a:lnTo>
                <a:lnTo>
                  <a:pt x="341376" y="38100"/>
                </a:lnTo>
                <a:close/>
              </a:path>
              <a:path w="2025650" h="48895">
                <a:moveTo>
                  <a:pt x="38100" y="19812"/>
                </a:moveTo>
                <a:lnTo>
                  <a:pt x="36576" y="19812"/>
                </a:lnTo>
                <a:lnTo>
                  <a:pt x="35051" y="18288"/>
                </a:lnTo>
                <a:lnTo>
                  <a:pt x="38100" y="19812"/>
                </a:lnTo>
                <a:close/>
              </a:path>
              <a:path w="2025650" h="48895">
                <a:moveTo>
                  <a:pt x="190500" y="19812"/>
                </a:moveTo>
                <a:lnTo>
                  <a:pt x="86867" y="19812"/>
                </a:lnTo>
                <a:lnTo>
                  <a:pt x="88392" y="18288"/>
                </a:lnTo>
                <a:lnTo>
                  <a:pt x="185928" y="18288"/>
                </a:lnTo>
                <a:lnTo>
                  <a:pt x="190500" y="19812"/>
                </a:lnTo>
                <a:close/>
              </a:path>
              <a:path w="2025650" h="48895">
                <a:moveTo>
                  <a:pt x="207264" y="21209"/>
                </a:moveTo>
                <a:lnTo>
                  <a:pt x="47244" y="21209"/>
                </a:lnTo>
                <a:lnTo>
                  <a:pt x="47244" y="19812"/>
                </a:lnTo>
                <a:lnTo>
                  <a:pt x="201167" y="19812"/>
                </a:lnTo>
                <a:lnTo>
                  <a:pt x="207264" y="21209"/>
                </a:lnTo>
                <a:close/>
              </a:path>
              <a:path w="2025650" h="48895">
                <a:moveTo>
                  <a:pt x="284988" y="22733"/>
                </a:moveTo>
                <a:lnTo>
                  <a:pt x="280416" y="22733"/>
                </a:lnTo>
                <a:lnTo>
                  <a:pt x="286512" y="21209"/>
                </a:lnTo>
                <a:lnTo>
                  <a:pt x="284988" y="22733"/>
                </a:lnTo>
                <a:close/>
              </a:path>
              <a:path w="2025650" h="48895">
                <a:moveTo>
                  <a:pt x="259080" y="24257"/>
                </a:moveTo>
                <a:lnTo>
                  <a:pt x="234696" y="24257"/>
                </a:lnTo>
                <a:lnTo>
                  <a:pt x="234696" y="22733"/>
                </a:lnTo>
                <a:lnTo>
                  <a:pt x="252983" y="22733"/>
                </a:lnTo>
                <a:lnTo>
                  <a:pt x="259080" y="24257"/>
                </a:lnTo>
                <a:close/>
              </a:path>
              <a:path w="2025650" h="48895">
                <a:moveTo>
                  <a:pt x="1286256" y="27432"/>
                </a:moveTo>
                <a:lnTo>
                  <a:pt x="1019556" y="27432"/>
                </a:lnTo>
                <a:lnTo>
                  <a:pt x="1014984" y="25908"/>
                </a:lnTo>
                <a:lnTo>
                  <a:pt x="1290828" y="25908"/>
                </a:lnTo>
                <a:lnTo>
                  <a:pt x="1286256" y="27432"/>
                </a:lnTo>
                <a:close/>
              </a:path>
              <a:path w="2025650" h="48895">
                <a:moveTo>
                  <a:pt x="2013204" y="31877"/>
                </a:moveTo>
                <a:lnTo>
                  <a:pt x="1755648" y="31877"/>
                </a:lnTo>
                <a:lnTo>
                  <a:pt x="1751076" y="30480"/>
                </a:lnTo>
                <a:lnTo>
                  <a:pt x="1479804" y="30480"/>
                </a:lnTo>
                <a:lnTo>
                  <a:pt x="1475232" y="28829"/>
                </a:lnTo>
                <a:lnTo>
                  <a:pt x="1472184" y="28829"/>
                </a:lnTo>
                <a:lnTo>
                  <a:pt x="1466088" y="27432"/>
                </a:lnTo>
                <a:lnTo>
                  <a:pt x="1299972" y="27432"/>
                </a:lnTo>
                <a:lnTo>
                  <a:pt x="1293876" y="25908"/>
                </a:lnTo>
                <a:lnTo>
                  <a:pt x="2023872" y="25908"/>
                </a:lnTo>
                <a:lnTo>
                  <a:pt x="2020824" y="27432"/>
                </a:lnTo>
                <a:lnTo>
                  <a:pt x="2013204" y="31877"/>
                </a:lnTo>
                <a:close/>
              </a:path>
              <a:path w="2025650" h="48895">
                <a:moveTo>
                  <a:pt x="1234440" y="28829"/>
                </a:moveTo>
                <a:lnTo>
                  <a:pt x="1120140" y="28829"/>
                </a:lnTo>
                <a:lnTo>
                  <a:pt x="1117092" y="27432"/>
                </a:lnTo>
                <a:lnTo>
                  <a:pt x="1239012" y="27432"/>
                </a:lnTo>
                <a:lnTo>
                  <a:pt x="1234440" y="28829"/>
                </a:lnTo>
                <a:close/>
              </a:path>
              <a:path w="2025650" h="48895">
                <a:moveTo>
                  <a:pt x="1216151" y="30480"/>
                </a:moveTo>
                <a:lnTo>
                  <a:pt x="1132332" y="30480"/>
                </a:lnTo>
                <a:lnTo>
                  <a:pt x="1129284" y="28829"/>
                </a:lnTo>
                <a:lnTo>
                  <a:pt x="1223772" y="28829"/>
                </a:lnTo>
                <a:lnTo>
                  <a:pt x="1216151" y="30480"/>
                </a:lnTo>
                <a:close/>
              </a:path>
              <a:path w="2025650" h="48895">
                <a:moveTo>
                  <a:pt x="1197864" y="31877"/>
                </a:moveTo>
                <a:lnTo>
                  <a:pt x="1138428" y="31877"/>
                </a:lnTo>
                <a:lnTo>
                  <a:pt x="1135380" y="30480"/>
                </a:lnTo>
                <a:lnTo>
                  <a:pt x="1203960" y="30480"/>
                </a:lnTo>
                <a:lnTo>
                  <a:pt x="1197864" y="31877"/>
                </a:lnTo>
                <a:close/>
              </a:path>
              <a:path w="2025650" h="48895">
                <a:moveTo>
                  <a:pt x="1650492" y="31877"/>
                </a:moveTo>
                <a:lnTo>
                  <a:pt x="1487424" y="31877"/>
                </a:lnTo>
                <a:lnTo>
                  <a:pt x="1481328" y="30480"/>
                </a:lnTo>
                <a:lnTo>
                  <a:pt x="1656588" y="30480"/>
                </a:lnTo>
                <a:lnTo>
                  <a:pt x="1650492" y="31877"/>
                </a:lnTo>
                <a:close/>
              </a:path>
              <a:path w="2025650" h="48895">
                <a:moveTo>
                  <a:pt x="1171956" y="33528"/>
                </a:moveTo>
                <a:lnTo>
                  <a:pt x="1156716" y="33528"/>
                </a:lnTo>
                <a:lnTo>
                  <a:pt x="1153667" y="31877"/>
                </a:lnTo>
                <a:lnTo>
                  <a:pt x="1178051" y="31877"/>
                </a:lnTo>
                <a:lnTo>
                  <a:pt x="1171956" y="33528"/>
                </a:lnTo>
                <a:close/>
              </a:path>
              <a:path w="2025650" h="48895">
                <a:moveTo>
                  <a:pt x="1181100" y="33528"/>
                </a:moveTo>
                <a:lnTo>
                  <a:pt x="1176528" y="33528"/>
                </a:lnTo>
                <a:lnTo>
                  <a:pt x="1178051" y="31877"/>
                </a:lnTo>
                <a:lnTo>
                  <a:pt x="1182624" y="31877"/>
                </a:lnTo>
                <a:lnTo>
                  <a:pt x="1181100" y="33528"/>
                </a:lnTo>
                <a:close/>
              </a:path>
              <a:path w="2025650" h="48895">
                <a:moveTo>
                  <a:pt x="1581912" y="33528"/>
                </a:moveTo>
                <a:lnTo>
                  <a:pt x="1510284" y="33528"/>
                </a:lnTo>
                <a:lnTo>
                  <a:pt x="1504188" y="31877"/>
                </a:lnTo>
                <a:lnTo>
                  <a:pt x="1589532" y="31877"/>
                </a:lnTo>
                <a:lnTo>
                  <a:pt x="1581912" y="33528"/>
                </a:lnTo>
                <a:close/>
              </a:path>
              <a:path w="2025650" h="48895">
                <a:moveTo>
                  <a:pt x="2010156" y="33528"/>
                </a:moveTo>
                <a:lnTo>
                  <a:pt x="1773935" y="33528"/>
                </a:lnTo>
                <a:lnTo>
                  <a:pt x="1769364" y="31877"/>
                </a:lnTo>
                <a:lnTo>
                  <a:pt x="2011680" y="31877"/>
                </a:lnTo>
                <a:lnTo>
                  <a:pt x="2010156" y="33528"/>
                </a:lnTo>
                <a:close/>
              </a:path>
              <a:path w="2025650" h="48895">
                <a:moveTo>
                  <a:pt x="1575816" y="34925"/>
                </a:moveTo>
                <a:lnTo>
                  <a:pt x="1519428" y="34925"/>
                </a:lnTo>
                <a:lnTo>
                  <a:pt x="1514856" y="33528"/>
                </a:lnTo>
                <a:lnTo>
                  <a:pt x="1583435" y="33528"/>
                </a:lnTo>
                <a:lnTo>
                  <a:pt x="1575816" y="34925"/>
                </a:lnTo>
                <a:close/>
              </a:path>
              <a:path w="2025650" h="48895">
                <a:moveTo>
                  <a:pt x="352044" y="36576"/>
                </a:moveTo>
                <a:lnTo>
                  <a:pt x="353567" y="34925"/>
                </a:lnTo>
                <a:lnTo>
                  <a:pt x="358140" y="34925"/>
                </a:lnTo>
                <a:lnTo>
                  <a:pt x="352044" y="36576"/>
                </a:lnTo>
                <a:close/>
              </a:path>
              <a:path w="2025650" h="48895">
                <a:moveTo>
                  <a:pt x="553212" y="36576"/>
                </a:moveTo>
                <a:lnTo>
                  <a:pt x="402335" y="36576"/>
                </a:lnTo>
                <a:lnTo>
                  <a:pt x="400812" y="34925"/>
                </a:lnTo>
                <a:lnTo>
                  <a:pt x="559308" y="34925"/>
                </a:lnTo>
                <a:lnTo>
                  <a:pt x="553212" y="36576"/>
                </a:lnTo>
                <a:close/>
              </a:path>
              <a:path w="2025650" h="48895">
                <a:moveTo>
                  <a:pt x="676656" y="36576"/>
                </a:moveTo>
                <a:lnTo>
                  <a:pt x="582167" y="36576"/>
                </a:lnTo>
                <a:lnTo>
                  <a:pt x="576072" y="34925"/>
                </a:lnTo>
                <a:lnTo>
                  <a:pt x="682751" y="34925"/>
                </a:lnTo>
                <a:lnTo>
                  <a:pt x="676656" y="36576"/>
                </a:lnTo>
                <a:close/>
              </a:path>
              <a:path w="2025650" h="48895">
                <a:moveTo>
                  <a:pt x="1552956" y="36576"/>
                </a:moveTo>
                <a:lnTo>
                  <a:pt x="1539240" y="36576"/>
                </a:lnTo>
                <a:lnTo>
                  <a:pt x="1533144" y="34925"/>
                </a:lnTo>
                <a:lnTo>
                  <a:pt x="1560576" y="34925"/>
                </a:lnTo>
                <a:lnTo>
                  <a:pt x="1552956" y="36576"/>
                </a:lnTo>
                <a:close/>
              </a:path>
              <a:path w="2025650" h="48895">
                <a:moveTo>
                  <a:pt x="530351" y="38100"/>
                </a:moveTo>
                <a:lnTo>
                  <a:pt x="426720" y="38100"/>
                </a:lnTo>
                <a:lnTo>
                  <a:pt x="422148" y="36576"/>
                </a:lnTo>
                <a:lnTo>
                  <a:pt x="536448" y="36576"/>
                </a:lnTo>
                <a:lnTo>
                  <a:pt x="530351" y="38100"/>
                </a:lnTo>
                <a:close/>
              </a:path>
              <a:path w="2025650" h="48895">
                <a:moveTo>
                  <a:pt x="640080" y="38100"/>
                </a:moveTo>
                <a:lnTo>
                  <a:pt x="615696" y="38100"/>
                </a:lnTo>
                <a:lnTo>
                  <a:pt x="611124" y="36576"/>
                </a:lnTo>
                <a:lnTo>
                  <a:pt x="646176" y="36576"/>
                </a:lnTo>
                <a:lnTo>
                  <a:pt x="640080" y="38100"/>
                </a:lnTo>
                <a:close/>
              </a:path>
              <a:path w="2025650" h="48895">
                <a:moveTo>
                  <a:pt x="332232" y="39624"/>
                </a:moveTo>
                <a:lnTo>
                  <a:pt x="27432" y="39624"/>
                </a:lnTo>
                <a:lnTo>
                  <a:pt x="24383" y="38100"/>
                </a:lnTo>
                <a:lnTo>
                  <a:pt x="336804" y="38100"/>
                </a:lnTo>
                <a:lnTo>
                  <a:pt x="332232" y="39624"/>
                </a:lnTo>
                <a:close/>
              </a:path>
              <a:path w="2025650" h="48895">
                <a:moveTo>
                  <a:pt x="507492" y="39624"/>
                </a:moveTo>
                <a:lnTo>
                  <a:pt x="448056" y="39624"/>
                </a:lnTo>
                <a:lnTo>
                  <a:pt x="443483" y="38100"/>
                </a:lnTo>
                <a:lnTo>
                  <a:pt x="513588" y="38100"/>
                </a:lnTo>
                <a:lnTo>
                  <a:pt x="507492" y="39624"/>
                </a:lnTo>
                <a:close/>
              </a:path>
              <a:path w="2025650" h="48895">
                <a:moveTo>
                  <a:pt x="320040" y="42545"/>
                </a:moveTo>
                <a:lnTo>
                  <a:pt x="38100" y="42545"/>
                </a:lnTo>
                <a:lnTo>
                  <a:pt x="33528" y="41148"/>
                </a:lnTo>
                <a:lnTo>
                  <a:pt x="30480" y="41148"/>
                </a:lnTo>
                <a:lnTo>
                  <a:pt x="28956" y="39624"/>
                </a:lnTo>
                <a:lnTo>
                  <a:pt x="327660" y="39624"/>
                </a:lnTo>
                <a:lnTo>
                  <a:pt x="321564" y="41148"/>
                </a:lnTo>
                <a:lnTo>
                  <a:pt x="320040" y="42545"/>
                </a:lnTo>
                <a:close/>
              </a:path>
              <a:path w="2025650" h="48895">
                <a:moveTo>
                  <a:pt x="67056" y="44196"/>
                </a:moveTo>
                <a:lnTo>
                  <a:pt x="50292" y="44196"/>
                </a:lnTo>
                <a:lnTo>
                  <a:pt x="47244" y="42545"/>
                </a:lnTo>
                <a:lnTo>
                  <a:pt x="71628" y="42545"/>
                </a:lnTo>
                <a:lnTo>
                  <a:pt x="67056" y="44196"/>
                </a:lnTo>
                <a:close/>
              </a:path>
              <a:path w="2025650" h="48895">
                <a:moveTo>
                  <a:pt x="304800" y="44196"/>
                </a:moveTo>
                <a:lnTo>
                  <a:pt x="187451" y="44196"/>
                </a:lnTo>
                <a:lnTo>
                  <a:pt x="181356" y="42545"/>
                </a:lnTo>
                <a:lnTo>
                  <a:pt x="309372" y="42545"/>
                </a:lnTo>
                <a:lnTo>
                  <a:pt x="304800" y="44196"/>
                </a:lnTo>
                <a:close/>
              </a:path>
              <a:path w="2025650" h="48895">
                <a:moveTo>
                  <a:pt x="297180" y="45593"/>
                </a:moveTo>
                <a:lnTo>
                  <a:pt x="204216" y="45593"/>
                </a:lnTo>
                <a:lnTo>
                  <a:pt x="198120" y="44196"/>
                </a:lnTo>
                <a:lnTo>
                  <a:pt x="301751" y="44196"/>
                </a:lnTo>
                <a:lnTo>
                  <a:pt x="297180" y="45593"/>
                </a:lnTo>
                <a:close/>
              </a:path>
              <a:path w="2025650" h="48895">
                <a:moveTo>
                  <a:pt x="289560" y="47244"/>
                </a:moveTo>
                <a:lnTo>
                  <a:pt x="214883" y="47244"/>
                </a:lnTo>
                <a:lnTo>
                  <a:pt x="208788" y="45593"/>
                </a:lnTo>
                <a:lnTo>
                  <a:pt x="295656" y="45593"/>
                </a:lnTo>
                <a:lnTo>
                  <a:pt x="289560" y="47244"/>
                </a:lnTo>
                <a:close/>
              </a:path>
              <a:path w="2025650" h="48895">
                <a:moveTo>
                  <a:pt x="277367" y="48641"/>
                </a:moveTo>
                <a:lnTo>
                  <a:pt x="233172" y="48641"/>
                </a:lnTo>
                <a:lnTo>
                  <a:pt x="227076" y="47244"/>
                </a:lnTo>
                <a:lnTo>
                  <a:pt x="283464" y="47244"/>
                </a:lnTo>
                <a:lnTo>
                  <a:pt x="277367" y="486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09" name="object 13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6060" y="5201412"/>
            <a:ext cx="2328672" cy="66929"/>
          </a:xfrm>
          <a:prstGeom prst="rect">
            <a:avLst/>
          </a:prstGeom>
        </p:spPr>
      </p:pic>
      <p:sp>
        <p:nvSpPr>
          <p:cNvPr id="1048655" name="object 14"/>
          <p:cNvSpPr/>
          <p:nvPr/>
        </p:nvSpPr>
        <p:spPr>
          <a:xfrm>
            <a:off x="1008888" y="5301995"/>
            <a:ext cx="300355" cy="309880"/>
          </a:xfrm>
          <a:custGeom>
            <a:avLst/>
            <a:gdLst/>
            <a:ahLst/>
            <a:cxnLst/>
            <a:rect l="l" t="t" r="r" b="b"/>
            <a:pathLst>
              <a:path w="300355" h="309879">
                <a:moveTo>
                  <a:pt x="62484" y="252984"/>
                </a:moveTo>
                <a:lnTo>
                  <a:pt x="44196" y="252984"/>
                </a:lnTo>
                <a:lnTo>
                  <a:pt x="50292" y="240792"/>
                </a:lnTo>
                <a:lnTo>
                  <a:pt x="57912" y="227076"/>
                </a:lnTo>
                <a:lnTo>
                  <a:pt x="67056" y="211836"/>
                </a:lnTo>
                <a:lnTo>
                  <a:pt x="88392" y="178308"/>
                </a:lnTo>
                <a:lnTo>
                  <a:pt x="89916" y="176784"/>
                </a:lnTo>
                <a:lnTo>
                  <a:pt x="102108" y="160020"/>
                </a:lnTo>
                <a:lnTo>
                  <a:pt x="115824" y="141732"/>
                </a:lnTo>
                <a:lnTo>
                  <a:pt x="131064" y="124968"/>
                </a:lnTo>
                <a:lnTo>
                  <a:pt x="147828" y="108204"/>
                </a:lnTo>
                <a:lnTo>
                  <a:pt x="161544" y="91440"/>
                </a:lnTo>
                <a:lnTo>
                  <a:pt x="175260" y="76200"/>
                </a:lnTo>
                <a:lnTo>
                  <a:pt x="176784" y="76200"/>
                </a:lnTo>
                <a:lnTo>
                  <a:pt x="188976" y="62483"/>
                </a:lnTo>
                <a:lnTo>
                  <a:pt x="190500" y="62483"/>
                </a:lnTo>
                <a:lnTo>
                  <a:pt x="202692" y="50292"/>
                </a:lnTo>
                <a:lnTo>
                  <a:pt x="216408" y="39623"/>
                </a:lnTo>
                <a:lnTo>
                  <a:pt x="228600" y="28956"/>
                </a:lnTo>
                <a:lnTo>
                  <a:pt x="228600" y="27432"/>
                </a:lnTo>
                <a:lnTo>
                  <a:pt x="240792" y="19812"/>
                </a:lnTo>
                <a:lnTo>
                  <a:pt x="242316" y="18288"/>
                </a:lnTo>
                <a:lnTo>
                  <a:pt x="254507" y="12192"/>
                </a:lnTo>
                <a:lnTo>
                  <a:pt x="256032" y="10668"/>
                </a:lnTo>
                <a:lnTo>
                  <a:pt x="269748" y="6096"/>
                </a:lnTo>
                <a:lnTo>
                  <a:pt x="271271" y="4571"/>
                </a:lnTo>
                <a:lnTo>
                  <a:pt x="284988" y="1523"/>
                </a:lnTo>
                <a:lnTo>
                  <a:pt x="291083" y="0"/>
                </a:lnTo>
                <a:lnTo>
                  <a:pt x="297180" y="3047"/>
                </a:lnTo>
                <a:lnTo>
                  <a:pt x="298704" y="7620"/>
                </a:lnTo>
                <a:lnTo>
                  <a:pt x="300228" y="13716"/>
                </a:lnTo>
                <a:lnTo>
                  <a:pt x="297180" y="18288"/>
                </a:lnTo>
                <a:lnTo>
                  <a:pt x="292607" y="21335"/>
                </a:lnTo>
                <a:lnTo>
                  <a:pt x="277368" y="25908"/>
                </a:lnTo>
                <a:lnTo>
                  <a:pt x="278892" y="25908"/>
                </a:lnTo>
                <a:lnTo>
                  <a:pt x="266700" y="32004"/>
                </a:lnTo>
                <a:lnTo>
                  <a:pt x="256032" y="39623"/>
                </a:lnTo>
                <a:lnTo>
                  <a:pt x="245871" y="47244"/>
                </a:lnTo>
                <a:lnTo>
                  <a:pt x="245364" y="47244"/>
                </a:lnTo>
                <a:lnTo>
                  <a:pt x="233171" y="57912"/>
                </a:lnTo>
                <a:lnTo>
                  <a:pt x="233171" y="59435"/>
                </a:lnTo>
                <a:lnTo>
                  <a:pt x="221415" y="68580"/>
                </a:lnTo>
                <a:lnTo>
                  <a:pt x="219456" y="68580"/>
                </a:lnTo>
                <a:lnTo>
                  <a:pt x="193548" y="94488"/>
                </a:lnTo>
                <a:lnTo>
                  <a:pt x="193700" y="94488"/>
                </a:lnTo>
                <a:lnTo>
                  <a:pt x="181356" y="108204"/>
                </a:lnTo>
                <a:lnTo>
                  <a:pt x="135636" y="158496"/>
                </a:lnTo>
                <a:lnTo>
                  <a:pt x="121920" y="175260"/>
                </a:lnTo>
                <a:lnTo>
                  <a:pt x="97536" y="208788"/>
                </a:lnTo>
                <a:lnTo>
                  <a:pt x="99060" y="208788"/>
                </a:lnTo>
                <a:lnTo>
                  <a:pt x="88392" y="225552"/>
                </a:lnTo>
                <a:lnTo>
                  <a:pt x="79248" y="239268"/>
                </a:lnTo>
                <a:lnTo>
                  <a:pt x="76708" y="243840"/>
                </a:lnTo>
                <a:lnTo>
                  <a:pt x="65532" y="243840"/>
                </a:lnTo>
                <a:lnTo>
                  <a:pt x="60960" y="245364"/>
                </a:lnTo>
                <a:lnTo>
                  <a:pt x="54864" y="246888"/>
                </a:lnTo>
                <a:lnTo>
                  <a:pt x="75014" y="246888"/>
                </a:lnTo>
                <a:lnTo>
                  <a:pt x="72474" y="251460"/>
                </a:lnTo>
                <a:lnTo>
                  <a:pt x="67056" y="251460"/>
                </a:lnTo>
                <a:lnTo>
                  <a:pt x="62484" y="252984"/>
                </a:lnTo>
                <a:close/>
              </a:path>
              <a:path w="300355" h="309879">
                <a:moveTo>
                  <a:pt x="243840" y="48768"/>
                </a:moveTo>
                <a:lnTo>
                  <a:pt x="245364" y="47244"/>
                </a:lnTo>
                <a:lnTo>
                  <a:pt x="245871" y="47244"/>
                </a:lnTo>
                <a:lnTo>
                  <a:pt x="243840" y="48768"/>
                </a:lnTo>
                <a:close/>
              </a:path>
              <a:path w="300355" h="309879">
                <a:moveTo>
                  <a:pt x="219456" y="70104"/>
                </a:moveTo>
                <a:lnTo>
                  <a:pt x="219456" y="68580"/>
                </a:lnTo>
                <a:lnTo>
                  <a:pt x="221415" y="68580"/>
                </a:lnTo>
                <a:lnTo>
                  <a:pt x="219456" y="70104"/>
                </a:lnTo>
                <a:close/>
              </a:path>
              <a:path w="300355" h="309879">
                <a:moveTo>
                  <a:pt x="193700" y="94488"/>
                </a:moveTo>
                <a:lnTo>
                  <a:pt x="193548" y="94488"/>
                </a:lnTo>
                <a:lnTo>
                  <a:pt x="195072" y="92964"/>
                </a:lnTo>
                <a:lnTo>
                  <a:pt x="193700" y="94488"/>
                </a:lnTo>
                <a:close/>
              </a:path>
              <a:path w="300355" h="309879">
                <a:moveTo>
                  <a:pt x="75014" y="246888"/>
                </a:moveTo>
                <a:lnTo>
                  <a:pt x="54864" y="246888"/>
                </a:lnTo>
                <a:lnTo>
                  <a:pt x="60960" y="245364"/>
                </a:lnTo>
                <a:lnTo>
                  <a:pt x="65532" y="243840"/>
                </a:lnTo>
                <a:lnTo>
                  <a:pt x="76708" y="243840"/>
                </a:lnTo>
                <a:lnTo>
                  <a:pt x="75014" y="246888"/>
                </a:lnTo>
                <a:close/>
              </a:path>
              <a:path w="300355" h="309879">
                <a:moveTo>
                  <a:pt x="77724" y="251460"/>
                </a:moveTo>
                <a:lnTo>
                  <a:pt x="72474" y="251460"/>
                </a:lnTo>
                <a:lnTo>
                  <a:pt x="76708" y="243840"/>
                </a:lnTo>
                <a:lnTo>
                  <a:pt x="77724" y="243840"/>
                </a:lnTo>
                <a:lnTo>
                  <a:pt x="79248" y="245364"/>
                </a:lnTo>
                <a:lnTo>
                  <a:pt x="79248" y="249936"/>
                </a:lnTo>
                <a:lnTo>
                  <a:pt x="77724" y="251460"/>
                </a:lnTo>
                <a:close/>
              </a:path>
              <a:path w="300355" h="309879">
                <a:moveTo>
                  <a:pt x="4572" y="291084"/>
                </a:moveTo>
                <a:lnTo>
                  <a:pt x="3048" y="286512"/>
                </a:lnTo>
                <a:lnTo>
                  <a:pt x="3048" y="284988"/>
                </a:lnTo>
                <a:lnTo>
                  <a:pt x="1524" y="280416"/>
                </a:lnTo>
                <a:lnTo>
                  <a:pt x="1524" y="275844"/>
                </a:lnTo>
                <a:lnTo>
                  <a:pt x="0" y="271272"/>
                </a:lnTo>
                <a:lnTo>
                  <a:pt x="0" y="263652"/>
                </a:lnTo>
                <a:lnTo>
                  <a:pt x="1524" y="260604"/>
                </a:lnTo>
                <a:lnTo>
                  <a:pt x="1524" y="259080"/>
                </a:lnTo>
                <a:lnTo>
                  <a:pt x="3048" y="256032"/>
                </a:lnTo>
                <a:lnTo>
                  <a:pt x="7620" y="251460"/>
                </a:lnTo>
                <a:lnTo>
                  <a:pt x="10668" y="249936"/>
                </a:lnTo>
                <a:lnTo>
                  <a:pt x="22860" y="249936"/>
                </a:lnTo>
                <a:lnTo>
                  <a:pt x="22860" y="248412"/>
                </a:lnTo>
                <a:lnTo>
                  <a:pt x="33528" y="248412"/>
                </a:lnTo>
                <a:lnTo>
                  <a:pt x="38100" y="246888"/>
                </a:lnTo>
                <a:lnTo>
                  <a:pt x="47244" y="246888"/>
                </a:lnTo>
                <a:lnTo>
                  <a:pt x="44958" y="251460"/>
                </a:lnTo>
                <a:lnTo>
                  <a:pt x="44196" y="251460"/>
                </a:lnTo>
                <a:lnTo>
                  <a:pt x="38100" y="262128"/>
                </a:lnTo>
                <a:lnTo>
                  <a:pt x="36576" y="262128"/>
                </a:lnTo>
                <a:lnTo>
                  <a:pt x="32004" y="263652"/>
                </a:lnTo>
                <a:lnTo>
                  <a:pt x="19812" y="263652"/>
                </a:lnTo>
                <a:lnTo>
                  <a:pt x="17526" y="265938"/>
                </a:lnTo>
                <a:lnTo>
                  <a:pt x="15240" y="266700"/>
                </a:lnTo>
                <a:lnTo>
                  <a:pt x="18288" y="266700"/>
                </a:lnTo>
                <a:lnTo>
                  <a:pt x="18288" y="271272"/>
                </a:lnTo>
                <a:lnTo>
                  <a:pt x="19050" y="271272"/>
                </a:lnTo>
                <a:lnTo>
                  <a:pt x="19812" y="272796"/>
                </a:lnTo>
                <a:lnTo>
                  <a:pt x="19812" y="281940"/>
                </a:lnTo>
                <a:lnTo>
                  <a:pt x="20320" y="281940"/>
                </a:lnTo>
                <a:lnTo>
                  <a:pt x="22182" y="287528"/>
                </a:lnTo>
                <a:lnTo>
                  <a:pt x="20828" y="289560"/>
                </a:lnTo>
                <a:lnTo>
                  <a:pt x="4572" y="289560"/>
                </a:lnTo>
                <a:lnTo>
                  <a:pt x="4572" y="291084"/>
                </a:lnTo>
                <a:close/>
              </a:path>
              <a:path w="300355" h="309879">
                <a:moveTo>
                  <a:pt x="28956" y="278892"/>
                </a:moveTo>
                <a:lnTo>
                  <a:pt x="33528" y="271272"/>
                </a:lnTo>
                <a:lnTo>
                  <a:pt x="38100" y="262128"/>
                </a:lnTo>
                <a:lnTo>
                  <a:pt x="44196" y="251460"/>
                </a:lnTo>
                <a:lnTo>
                  <a:pt x="44196" y="252984"/>
                </a:lnTo>
                <a:lnTo>
                  <a:pt x="62484" y="252984"/>
                </a:lnTo>
                <a:lnTo>
                  <a:pt x="57912" y="254508"/>
                </a:lnTo>
                <a:lnTo>
                  <a:pt x="51816" y="256032"/>
                </a:lnTo>
                <a:lnTo>
                  <a:pt x="53340" y="256032"/>
                </a:lnTo>
                <a:lnTo>
                  <a:pt x="48768" y="257556"/>
                </a:lnTo>
                <a:lnTo>
                  <a:pt x="45720" y="259080"/>
                </a:lnTo>
                <a:lnTo>
                  <a:pt x="45720" y="260604"/>
                </a:lnTo>
                <a:lnTo>
                  <a:pt x="41148" y="262128"/>
                </a:lnTo>
                <a:lnTo>
                  <a:pt x="65096" y="262128"/>
                </a:lnTo>
                <a:lnTo>
                  <a:pt x="64008" y="263652"/>
                </a:lnTo>
                <a:lnTo>
                  <a:pt x="64008" y="265176"/>
                </a:lnTo>
                <a:lnTo>
                  <a:pt x="57912" y="274320"/>
                </a:lnTo>
                <a:lnTo>
                  <a:pt x="56083" y="277368"/>
                </a:lnTo>
                <a:lnTo>
                  <a:pt x="30480" y="277368"/>
                </a:lnTo>
                <a:lnTo>
                  <a:pt x="28956" y="278892"/>
                </a:lnTo>
                <a:close/>
              </a:path>
              <a:path w="300355" h="309879">
                <a:moveTo>
                  <a:pt x="44196" y="252984"/>
                </a:moveTo>
                <a:lnTo>
                  <a:pt x="44196" y="251460"/>
                </a:lnTo>
                <a:lnTo>
                  <a:pt x="44958" y="251460"/>
                </a:lnTo>
                <a:lnTo>
                  <a:pt x="44196" y="252984"/>
                </a:lnTo>
                <a:close/>
              </a:path>
              <a:path w="300355" h="309879">
                <a:moveTo>
                  <a:pt x="65096" y="262128"/>
                </a:moveTo>
                <a:lnTo>
                  <a:pt x="41148" y="262128"/>
                </a:lnTo>
                <a:lnTo>
                  <a:pt x="45720" y="260604"/>
                </a:lnTo>
                <a:lnTo>
                  <a:pt x="45720" y="259080"/>
                </a:lnTo>
                <a:lnTo>
                  <a:pt x="48768" y="257556"/>
                </a:lnTo>
                <a:lnTo>
                  <a:pt x="53340" y="256032"/>
                </a:lnTo>
                <a:lnTo>
                  <a:pt x="51816" y="256032"/>
                </a:lnTo>
                <a:lnTo>
                  <a:pt x="57912" y="254508"/>
                </a:lnTo>
                <a:lnTo>
                  <a:pt x="67056" y="251460"/>
                </a:lnTo>
                <a:lnTo>
                  <a:pt x="72474" y="251460"/>
                </a:lnTo>
                <a:lnTo>
                  <a:pt x="71628" y="252984"/>
                </a:lnTo>
                <a:lnTo>
                  <a:pt x="65096" y="262128"/>
                </a:lnTo>
                <a:close/>
              </a:path>
              <a:path w="300355" h="309879">
                <a:moveTo>
                  <a:pt x="17526" y="265938"/>
                </a:moveTo>
                <a:lnTo>
                  <a:pt x="19812" y="263652"/>
                </a:lnTo>
                <a:lnTo>
                  <a:pt x="18897" y="265480"/>
                </a:lnTo>
                <a:lnTo>
                  <a:pt x="17526" y="265938"/>
                </a:lnTo>
                <a:close/>
              </a:path>
              <a:path w="300355" h="309879">
                <a:moveTo>
                  <a:pt x="18897" y="265480"/>
                </a:moveTo>
                <a:lnTo>
                  <a:pt x="19812" y="263652"/>
                </a:lnTo>
                <a:lnTo>
                  <a:pt x="32004" y="263652"/>
                </a:lnTo>
                <a:lnTo>
                  <a:pt x="28956" y="265176"/>
                </a:lnTo>
                <a:lnTo>
                  <a:pt x="19812" y="265176"/>
                </a:lnTo>
                <a:lnTo>
                  <a:pt x="18897" y="265480"/>
                </a:lnTo>
                <a:close/>
              </a:path>
              <a:path w="300355" h="309879">
                <a:moveTo>
                  <a:pt x="18796" y="265684"/>
                </a:moveTo>
                <a:lnTo>
                  <a:pt x="18897" y="265480"/>
                </a:lnTo>
                <a:lnTo>
                  <a:pt x="19812" y="265176"/>
                </a:lnTo>
                <a:lnTo>
                  <a:pt x="18796" y="265684"/>
                </a:lnTo>
                <a:close/>
              </a:path>
              <a:path w="300355" h="309879">
                <a:moveTo>
                  <a:pt x="18288" y="266700"/>
                </a:moveTo>
                <a:lnTo>
                  <a:pt x="18796" y="265684"/>
                </a:lnTo>
                <a:lnTo>
                  <a:pt x="19812" y="265176"/>
                </a:lnTo>
                <a:lnTo>
                  <a:pt x="18288" y="266700"/>
                </a:lnTo>
                <a:close/>
              </a:path>
              <a:path w="300355" h="309879">
                <a:moveTo>
                  <a:pt x="18288" y="269748"/>
                </a:moveTo>
                <a:lnTo>
                  <a:pt x="18288" y="266700"/>
                </a:lnTo>
                <a:lnTo>
                  <a:pt x="19812" y="265176"/>
                </a:lnTo>
                <a:lnTo>
                  <a:pt x="18288" y="269748"/>
                </a:lnTo>
                <a:close/>
              </a:path>
              <a:path w="300355" h="309879">
                <a:moveTo>
                  <a:pt x="21336" y="266700"/>
                </a:moveTo>
                <a:lnTo>
                  <a:pt x="19304" y="266700"/>
                </a:lnTo>
                <a:lnTo>
                  <a:pt x="19812" y="265176"/>
                </a:lnTo>
                <a:lnTo>
                  <a:pt x="22860" y="265176"/>
                </a:lnTo>
                <a:lnTo>
                  <a:pt x="21336" y="266700"/>
                </a:lnTo>
                <a:close/>
              </a:path>
              <a:path w="300355" h="309879">
                <a:moveTo>
                  <a:pt x="16764" y="266700"/>
                </a:moveTo>
                <a:lnTo>
                  <a:pt x="17526" y="265938"/>
                </a:lnTo>
                <a:lnTo>
                  <a:pt x="18897" y="265480"/>
                </a:lnTo>
                <a:lnTo>
                  <a:pt x="18796" y="265684"/>
                </a:lnTo>
                <a:lnTo>
                  <a:pt x="16764" y="266700"/>
                </a:lnTo>
                <a:close/>
              </a:path>
              <a:path w="300355" h="309879">
                <a:moveTo>
                  <a:pt x="18288" y="266700"/>
                </a:moveTo>
                <a:lnTo>
                  <a:pt x="16764" y="266700"/>
                </a:lnTo>
                <a:lnTo>
                  <a:pt x="18796" y="265684"/>
                </a:lnTo>
                <a:lnTo>
                  <a:pt x="18288" y="266700"/>
                </a:lnTo>
                <a:close/>
              </a:path>
              <a:path w="300355" h="309879">
                <a:moveTo>
                  <a:pt x="16764" y="266700"/>
                </a:moveTo>
                <a:lnTo>
                  <a:pt x="15240" y="266700"/>
                </a:lnTo>
                <a:lnTo>
                  <a:pt x="17526" y="265938"/>
                </a:lnTo>
                <a:lnTo>
                  <a:pt x="16764" y="266700"/>
                </a:lnTo>
                <a:close/>
              </a:path>
              <a:path w="300355" h="309879">
                <a:moveTo>
                  <a:pt x="19050" y="271272"/>
                </a:moveTo>
                <a:lnTo>
                  <a:pt x="18288" y="271272"/>
                </a:lnTo>
                <a:lnTo>
                  <a:pt x="18288" y="269748"/>
                </a:lnTo>
                <a:lnTo>
                  <a:pt x="19050" y="271272"/>
                </a:lnTo>
                <a:close/>
              </a:path>
              <a:path w="300355" h="309879">
                <a:moveTo>
                  <a:pt x="44958" y="294132"/>
                </a:moveTo>
                <a:lnTo>
                  <a:pt x="25908" y="294132"/>
                </a:lnTo>
                <a:lnTo>
                  <a:pt x="22860" y="288036"/>
                </a:lnTo>
                <a:lnTo>
                  <a:pt x="25908" y="283464"/>
                </a:lnTo>
                <a:lnTo>
                  <a:pt x="30480" y="277368"/>
                </a:lnTo>
                <a:lnTo>
                  <a:pt x="56083" y="277368"/>
                </a:lnTo>
                <a:lnTo>
                  <a:pt x="48768" y="289560"/>
                </a:lnTo>
                <a:lnTo>
                  <a:pt x="47244" y="291084"/>
                </a:lnTo>
                <a:lnTo>
                  <a:pt x="44958" y="294132"/>
                </a:lnTo>
                <a:close/>
              </a:path>
              <a:path w="300355" h="309879">
                <a:moveTo>
                  <a:pt x="20320" y="281940"/>
                </a:moveTo>
                <a:lnTo>
                  <a:pt x="19812" y="281940"/>
                </a:lnTo>
                <a:lnTo>
                  <a:pt x="19812" y="280416"/>
                </a:lnTo>
                <a:lnTo>
                  <a:pt x="20320" y="281940"/>
                </a:lnTo>
                <a:close/>
              </a:path>
              <a:path w="300355" h="309879">
                <a:moveTo>
                  <a:pt x="22860" y="289560"/>
                </a:moveTo>
                <a:lnTo>
                  <a:pt x="22182" y="287528"/>
                </a:lnTo>
                <a:lnTo>
                  <a:pt x="22860" y="286512"/>
                </a:lnTo>
                <a:lnTo>
                  <a:pt x="22860" y="289560"/>
                </a:lnTo>
                <a:close/>
              </a:path>
              <a:path w="300355" h="309879">
                <a:moveTo>
                  <a:pt x="20900" y="290213"/>
                </a:moveTo>
                <a:lnTo>
                  <a:pt x="20465" y="290104"/>
                </a:lnTo>
                <a:lnTo>
                  <a:pt x="22182" y="287528"/>
                </a:lnTo>
                <a:lnTo>
                  <a:pt x="22860" y="289560"/>
                </a:lnTo>
                <a:lnTo>
                  <a:pt x="21336" y="289560"/>
                </a:lnTo>
                <a:lnTo>
                  <a:pt x="21717" y="289941"/>
                </a:lnTo>
                <a:lnTo>
                  <a:pt x="20900" y="290213"/>
                </a:lnTo>
                <a:close/>
              </a:path>
              <a:path w="300355" h="309879">
                <a:moveTo>
                  <a:pt x="24384" y="291084"/>
                </a:moveTo>
                <a:lnTo>
                  <a:pt x="22098" y="289941"/>
                </a:lnTo>
                <a:lnTo>
                  <a:pt x="22860" y="289560"/>
                </a:lnTo>
                <a:lnTo>
                  <a:pt x="22860" y="288036"/>
                </a:lnTo>
                <a:lnTo>
                  <a:pt x="24384" y="291084"/>
                </a:lnTo>
                <a:close/>
              </a:path>
              <a:path w="300355" h="309879">
                <a:moveTo>
                  <a:pt x="24384" y="309372"/>
                </a:moveTo>
                <a:lnTo>
                  <a:pt x="19812" y="309372"/>
                </a:lnTo>
                <a:lnTo>
                  <a:pt x="15240" y="307848"/>
                </a:lnTo>
                <a:lnTo>
                  <a:pt x="12192" y="306324"/>
                </a:lnTo>
                <a:lnTo>
                  <a:pt x="9144" y="303276"/>
                </a:lnTo>
                <a:lnTo>
                  <a:pt x="9144" y="300228"/>
                </a:lnTo>
                <a:lnTo>
                  <a:pt x="7620" y="298704"/>
                </a:lnTo>
                <a:lnTo>
                  <a:pt x="6096" y="295656"/>
                </a:lnTo>
                <a:lnTo>
                  <a:pt x="6096" y="294132"/>
                </a:lnTo>
                <a:lnTo>
                  <a:pt x="4572" y="289560"/>
                </a:lnTo>
                <a:lnTo>
                  <a:pt x="18288" y="289560"/>
                </a:lnTo>
                <a:lnTo>
                  <a:pt x="20465" y="290104"/>
                </a:lnTo>
                <a:lnTo>
                  <a:pt x="20247" y="290430"/>
                </a:lnTo>
                <a:lnTo>
                  <a:pt x="18288" y="291084"/>
                </a:lnTo>
                <a:lnTo>
                  <a:pt x="22860" y="291084"/>
                </a:lnTo>
                <a:lnTo>
                  <a:pt x="25908" y="294132"/>
                </a:lnTo>
                <a:lnTo>
                  <a:pt x="44958" y="294132"/>
                </a:lnTo>
                <a:lnTo>
                  <a:pt x="42672" y="297180"/>
                </a:lnTo>
                <a:lnTo>
                  <a:pt x="38100" y="301752"/>
                </a:lnTo>
                <a:lnTo>
                  <a:pt x="33528" y="304800"/>
                </a:lnTo>
                <a:lnTo>
                  <a:pt x="24384" y="309372"/>
                </a:lnTo>
                <a:close/>
              </a:path>
              <a:path w="300355" h="309879">
                <a:moveTo>
                  <a:pt x="20465" y="290104"/>
                </a:moveTo>
                <a:lnTo>
                  <a:pt x="18288" y="289560"/>
                </a:lnTo>
                <a:lnTo>
                  <a:pt x="20828" y="289560"/>
                </a:lnTo>
                <a:lnTo>
                  <a:pt x="20465" y="290104"/>
                </a:lnTo>
                <a:close/>
              </a:path>
              <a:path w="300355" h="309879">
                <a:moveTo>
                  <a:pt x="21717" y="289941"/>
                </a:moveTo>
                <a:lnTo>
                  <a:pt x="21336" y="289560"/>
                </a:lnTo>
                <a:lnTo>
                  <a:pt x="21945" y="289864"/>
                </a:lnTo>
                <a:lnTo>
                  <a:pt x="21717" y="289941"/>
                </a:lnTo>
                <a:close/>
              </a:path>
              <a:path w="300355" h="309879">
                <a:moveTo>
                  <a:pt x="21945" y="289864"/>
                </a:moveTo>
                <a:lnTo>
                  <a:pt x="21336" y="289560"/>
                </a:lnTo>
                <a:lnTo>
                  <a:pt x="22860" y="289560"/>
                </a:lnTo>
                <a:lnTo>
                  <a:pt x="21945" y="289864"/>
                </a:lnTo>
                <a:close/>
              </a:path>
              <a:path w="300355" h="309879">
                <a:moveTo>
                  <a:pt x="22098" y="289941"/>
                </a:moveTo>
                <a:lnTo>
                  <a:pt x="21945" y="289864"/>
                </a:lnTo>
                <a:lnTo>
                  <a:pt x="22860" y="289560"/>
                </a:lnTo>
                <a:lnTo>
                  <a:pt x="22098" y="289941"/>
                </a:lnTo>
                <a:close/>
              </a:path>
              <a:path w="300355" h="309879">
                <a:moveTo>
                  <a:pt x="21844" y="290068"/>
                </a:moveTo>
                <a:lnTo>
                  <a:pt x="21717" y="289941"/>
                </a:lnTo>
                <a:lnTo>
                  <a:pt x="21945" y="289864"/>
                </a:lnTo>
                <a:lnTo>
                  <a:pt x="22098" y="289941"/>
                </a:lnTo>
                <a:lnTo>
                  <a:pt x="21844" y="290068"/>
                </a:lnTo>
                <a:close/>
              </a:path>
              <a:path w="300355" h="309879">
                <a:moveTo>
                  <a:pt x="21336" y="290322"/>
                </a:moveTo>
                <a:lnTo>
                  <a:pt x="20900" y="290213"/>
                </a:lnTo>
                <a:lnTo>
                  <a:pt x="21717" y="289941"/>
                </a:lnTo>
                <a:lnTo>
                  <a:pt x="21771" y="290104"/>
                </a:lnTo>
                <a:lnTo>
                  <a:pt x="21336" y="290322"/>
                </a:lnTo>
                <a:close/>
              </a:path>
              <a:path w="300355" h="309879">
                <a:moveTo>
                  <a:pt x="24384" y="291084"/>
                </a:moveTo>
                <a:lnTo>
                  <a:pt x="22352" y="290576"/>
                </a:lnTo>
                <a:lnTo>
                  <a:pt x="21844" y="290068"/>
                </a:lnTo>
                <a:lnTo>
                  <a:pt x="22098" y="289941"/>
                </a:lnTo>
                <a:lnTo>
                  <a:pt x="24384" y="291084"/>
                </a:lnTo>
                <a:close/>
              </a:path>
              <a:path w="300355" h="309879">
                <a:moveTo>
                  <a:pt x="22352" y="290576"/>
                </a:moveTo>
                <a:lnTo>
                  <a:pt x="21336" y="290322"/>
                </a:lnTo>
                <a:lnTo>
                  <a:pt x="21844" y="290068"/>
                </a:lnTo>
                <a:lnTo>
                  <a:pt x="22352" y="290576"/>
                </a:lnTo>
                <a:close/>
              </a:path>
              <a:path w="300355" h="309879">
                <a:moveTo>
                  <a:pt x="20247" y="290430"/>
                </a:moveTo>
                <a:lnTo>
                  <a:pt x="20465" y="290104"/>
                </a:lnTo>
                <a:lnTo>
                  <a:pt x="20900" y="290213"/>
                </a:lnTo>
                <a:lnTo>
                  <a:pt x="20247" y="290430"/>
                </a:lnTo>
                <a:close/>
              </a:path>
              <a:path w="300355" h="309879">
                <a:moveTo>
                  <a:pt x="19812" y="291084"/>
                </a:moveTo>
                <a:lnTo>
                  <a:pt x="20247" y="290430"/>
                </a:lnTo>
                <a:lnTo>
                  <a:pt x="20900" y="290213"/>
                </a:lnTo>
                <a:lnTo>
                  <a:pt x="21336" y="290322"/>
                </a:lnTo>
                <a:lnTo>
                  <a:pt x="19812" y="291084"/>
                </a:lnTo>
                <a:close/>
              </a:path>
              <a:path w="300355" h="309879">
                <a:moveTo>
                  <a:pt x="22860" y="291084"/>
                </a:moveTo>
                <a:lnTo>
                  <a:pt x="19812" y="291084"/>
                </a:lnTo>
                <a:lnTo>
                  <a:pt x="21336" y="290322"/>
                </a:lnTo>
                <a:lnTo>
                  <a:pt x="22352" y="290576"/>
                </a:lnTo>
                <a:lnTo>
                  <a:pt x="22860" y="291084"/>
                </a:lnTo>
                <a:close/>
              </a:path>
              <a:path w="300355" h="309879">
                <a:moveTo>
                  <a:pt x="19812" y="291084"/>
                </a:moveTo>
                <a:lnTo>
                  <a:pt x="18288" y="291084"/>
                </a:lnTo>
                <a:lnTo>
                  <a:pt x="20247" y="290430"/>
                </a:lnTo>
                <a:lnTo>
                  <a:pt x="19812" y="291084"/>
                </a:lnTo>
                <a:close/>
              </a:path>
              <a:path w="300355" h="309879">
                <a:moveTo>
                  <a:pt x="25908" y="294132"/>
                </a:moveTo>
                <a:lnTo>
                  <a:pt x="22352" y="290576"/>
                </a:lnTo>
                <a:lnTo>
                  <a:pt x="24384" y="291084"/>
                </a:lnTo>
                <a:lnTo>
                  <a:pt x="25908" y="2941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10" name="object 15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8203" y="5937503"/>
            <a:ext cx="2250948" cy="115824"/>
          </a:xfrm>
          <a:prstGeom prst="rect">
            <a:avLst/>
          </a:prstGeom>
        </p:spPr>
      </p:pic>
      <p:sp>
        <p:nvSpPr>
          <p:cNvPr id="1048656" name="object 16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/>
          <p:nvPr/>
        </p:nvSpPr>
        <p:spPr>
          <a:xfrm>
            <a:off x="1017479" y="1890257"/>
            <a:ext cx="7922259" cy="33172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8775" indent="-346710">
              <a:lnSpc>
                <a:spcPct val="100000"/>
              </a:lnSpc>
              <a:spcBef>
                <a:spcPts val="1060"/>
              </a:spcBef>
              <a:buChar char="•"/>
              <a:tabLst>
                <a:tab pos="358775" algn="l"/>
                <a:tab pos="359410" algn="l"/>
              </a:tabLst>
            </a:pPr>
            <a:r>
              <a:rPr sz="1600" spc="-5" dirty="0">
                <a:solidFill>
                  <a:srgbClr val="0070BF"/>
                </a:solidFill>
                <a:latin typeface="Microsoft Sans Serif"/>
                <a:cs typeface="Microsoft Sans Serif"/>
              </a:rPr>
              <a:t>Avalanche breakdown</a:t>
            </a:r>
            <a:r>
              <a:rPr sz="1600" spc="25" dirty="0">
                <a:solidFill>
                  <a:srgbClr val="0070B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similar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gases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cumulative ionization.</a:t>
            </a:r>
            <a:endParaRPr sz="1600">
              <a:latin typeface="Microsoft Sans Serif"/>
              <a:cs typeface="Microsoft Sans Serif"/>
            </a:endParaRPr>
          </a:p>
          <a:p>
            <a:pPr marL="360045" marR="1701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influence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 field,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these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along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already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present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make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collisions,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multiplication</a:t>
            </a:r>
            <a:r>
              <a:rPr sz="1600" dirty="0">
                <a:latin typeface="Microsoft Sans Serif"/>
                <a:cs typeface="Microsoft Sans Serif"/>
              </a:rPr>
              <a:t> 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electrons.</a:t>
            </a:r>
            <a:endParaRPr sz="1600">
              <a:latin typeface="Microsoft Sans Serif"/>
              <a:cs typeface="Microsoft Sans Serif"/>
            </a:endParaRPr>
          </a:p>
          <a:p>
            <a:pPr marL="360045" marR="26034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liberated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neighbouring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atoms,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formation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ions,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fixed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lattice.</a:t>
            </a:r>
            <a:endParaRPr sz="1600">
              <a:latin typeface="Microsoft Sans Serif"/>
              <a:cs typeface="Microsoft Sans Serif"/>
            </a:endParaRPr>
          </a:p>
          <a:p>
            <a:pPr marL="360045" marR="10922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Thus,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anode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get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absorbed,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leaving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behind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trial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along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ionization.</a:t>
            </a:r>
            <a:endParaRPr sz="1600">
              <a:latin typeface="Microsoft Sans Serif"/>
              <a:cs typeface="Microsoft Sans Serif"/>
            </a:endParaRPr>
          </a:p>
          <a:p>
            <a:pPr marL="360045" marR="33655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resistive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between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short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circuit.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58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94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Intrinsic</a:t>
            </a:r>
            <a:r>
              <a:rPr sz="2400" spc="-12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pic>
        <p:nvPicPr>
          <p:cNvPr id="2097211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4272" y="2261616"/>
            <a:ext cx="1769363" cy="98933"/>
          </a:xfrm>
          <a:prstGeom prst="rect">
            <a:avLst/>
          </a:prstGeom>
        </p:spPr>
      </p:pic>
      <p:sp>
        <p:nvSpPr>
          <p:cNvPr id="1048659" name="object 5"/>
          <p:cNvSpPr/>
          <p:nvPr/>
        </p:nvSpPr>
        <p:spPr>
          <a:xfrm>
            <a:off x="877824" y="1929383"/>
            <a:ext cx="475615" cy="373380"/>
          </a:xfrm>
          <a:custGeom>
            <a:avLst/>
            <a:gdLst/>
            <a:ahLst/>
            <a:cxnLst/>
            <a:rect l="l" t="t" r="r" b="b"/>
            <a:pathLst>
              <a:path w="475615" h="373380">
                <a:moveTo>
                  <a:pt x="249173" y="231648"/>
                </a:moveTo>
                <a:lnTo>
                  <a:pt x="220979" y="231648"/>
                </a:lnTo>
                <a:lnTo>
                  <a:pt x="228600" y="219456"/>
                </a:lnTo>
                <a:lnTo>
                  <a:pt x="260603" y="182879"/>
                </a:lnTo>
                <a:lnTo>
                  <a:pt x="262127" y="182879"/>
                </a:lnTo>
                <a:lnTo>
                  <a:pt x="309371" y="135636"/>
                </a:lnTo>
                <a:lnTo>
                  <a:pt x="320039" y="123444"/>
                </a:lnTo>
                <a:lnTo>
                  <a:pt x="342900" y="100583"/>
                </a:lnTo>
                <a:lnTo>
                  <a:pt x="353567" y="88391"/>
                </a:lnTo>
                <a:lnTo>
                  <a:pt x="365759" y="76200"/>
                </a:lnTo>
                <a:lnTo>
                  <a:pt x="377951" y="67056"/>
                </a:lnTo>
                <a:lnTo>
                  <a:pt x="376427" y="67056"/>
                </a:lnTo>
                <a:lnTo>
                  <a:pt x="388620" y="56387"/>
                </a:lnTo>
                <a:lnTo>
                  <a:pt x="399287" y="47244"/>
                </a:lnTo>
                <a:lnTo>
                  <a:pt x="423671" y="25908"/>
                </a:lnTo>
                <a:lnTo>
                  <a:pt x="435863" y="16764"/>
                </a:lnTo>
                <a:lnTo>
                  <a:pt x="438912" y="15240"/>
                </a:lnTo>
                <a:lnTo>
                  <a:pt x="452627" y="7620"/>
                </a:lnTo>
                <a:lnTo>
                  <a:pt x="466343" y="1524"/>
                </a:lnTo>
                <a:lnTo>
                  <a:pt x="469391" y="0"/>
                </a:lnTo>
                <a:lnTo>
                  <a:pt x="472439" y="1524"/>
                </a:lnTo>
                <a:lnTo>
                  <a:pt x="473963" y="3048"/>
                </a:lnTo>
                <a:lnTo>
                  <a:pt x="475487" y="6095"/>
                </a:lnTo>
                <a:lnTo>
                  <a:pt x="475487" y="9144"/>
                </a:lnTo>
                <a:lnTo>
                  <a:pt x="473963" y="12191"/>
                </a:lnTo>
                <a:lnTo>
                  <a:pt x="451104" y="35052"/>
                </a:lnTo>
                <a:lnTo>
                  <a:pt x="438912" y="45720"/>
                </a:lnTo>
                <a:lnTo>
                  <a:pt x="426720" y="54864"/>
                </a:lnTo>
                <a:lnTo>
                  <a:pt x="428243" y="54864"/>
                </a:lnTo>
                <a:lnTo>
                  <a:pt x="405601" y="74675"/>
                </a:lnTo>
                <a:lnTo>
                  <a:pt x="405383" y="74675"/>
                </a:lnTo>
                <a:lnTo>
                  <a:pt x="382741" y="94487"/>
                </a:lnTo>
                <a:lnTo>
                  <a:pt x="382524" y="94487"/>
                </a:lnTo>
                <a:lnTo>
                  <a:pt x="348996" y="128016"/>
                </a:lnTo>
                <a:lnTo>
                  <a:pt x="327659" y="152400"/>
                </a:lnTo>
                <a:lnTo>
                  <a:pt x="315467" y="163067"/>
                </a:lnTo>
                <a:lnTo>
                  <a:pt x="256031" y="222504"/>
                </a:lnTo>
                <a:lnTo>
                  <a:pt x="249173" y="231648"/>
                </a:lnTo>
                <a:close/>
              </a:path>
              <a:path w="475615" h="373380">
                <a:moveTo>
                  <a:pt x="403859" y="76200"/>
                </a:moveTo>
                <a:lnTo>
                  <a:pt x="405383" y="74675"/>
                </a:lnTo>
                <a:lnTo>
                  <a:pt x="405601" y="74675"/>
                </a:lnTo>
                <a:lnTo>
                  <a:pt x="403859" y="76200"/>
                </a:lnTo>
                <a:close/>
              </a:path>
              <a:path w="475615" h="373380">
                <a:moveTo>
                  <a:pt x="381000" y="96012"/>
                </a:moveTo>
                <a:lnTo>
                  <a:pt x="382524" y="94487"/>
                </a:lnTo>
                <a:lnTo>
                  <a:pt x="382741" y="94487"/>
                </a:lnTo>
                <a:lnTo>
                  <a:pt x="381000" y="96012"/>
                </a:lnTo>
                <a:close/>
              </a:path>
              <a:path w="475615" h="373380">
                <a:moveTo>
                  <a:pt x="199135" y="294132"/>
                </a:moveTo>
                <a:lnTo>
                  <a:pt x="172211" y="294132"/>
                </a:lnTo>
                <a:lnTo>
                  <a:pt x="178307" y="284987"/>
                </a:lnTo>
                <a:lnTo>
                  <a:pt x="178307" y="283464"/>
                </a:lnTo>
                <a:lnTo>
                  <a:pt x="185927" y="274320"/>
                </a:lnTo>
                <a:lnTo>
                  <a:pt x="193547" y="263652"/>
                </a:lnTo>
                <a:lnTo>
                  <a:pt x="202691" y="252983"/>
                </a:lnTo>
                <a:lnTo>
                  <a:pt x="210311" y="242316"/>
                </a:lnTo>
                <a:lnTo>
                  <a:pt x="211835" y="240791"/>
                </a:lnTo>
                <a:lnTo>
                  <a:pt x="220979" y="230124"/>
                </a:lnTo>
                <a:lnTo>
                  <a:pt x="220979" y="231648"/>
                </a:lnTo>
                <a:lnTo>
                  <a:pt x="249173" y="231648"/>
                </a:lnTo>
                <a:lnTo>
                  <a:pt x="248031" y="233171"/>
                </a:lnTo>
                <a:lnTo>
                  <a:pt x="246887" y="233171"/>
                </a:lnTo>
                <a:lnTo>
                  <a:pt x="237743" y="245364"/>
                </a:lnTo>
                <a:lnTo>
                  <a:pt x="228600" y="256032"/>
                </a:lnTo>
                <a:lnTo>
                  <a:pt x="220979" y="266700"/>
                </a:lnTo>
                <a:lnTo>
                  <a:pt x="219455" y="266700"/>
                </a:lnTo>
                <a:lnTo>
                  <a:pt x="204215" y="288036"/>
                </a:lnTo>
                <a:lnTo>
                  <a:pt x="199135" y="294132"/>
                </a:lnTo>
                <a:close/>
              </a:path>
              <a:path w="475615" h="373380">
                <a:moveTo>
                  <a:pt x="246887" y="234695"/>
                </a:moveTo>
                <a:lnTo>
                  <a:pt x="246887" y="233171"/>
                </a:lnTo>
                <a:lnTo>
                  <a:pt x="248031" y="233171"/>
                </a:lnTo>
                <a:lnTo>
                  <a:pt x="246887" y="234695"/>
                </a:lnTo>
                <a:close/>
              </a:path>
              <a:path w="475615" h="373380">
                <a:moveTo>
                  <a:pt x="162686" y="345948"/>
                </a:moveTo>
                <a:lnTo>
                  <a:pt x="137159" y="345948"/>
                </a:lnTo>
                <a:lnTo>
                  <a:pt x="140207" y="341375"/>
                </a:lnTo>
                <a:lnTo>
                  <a:pt x="140207" y="339852"/>
                </a:lnTo>
                <a:lnTo>
                  <a:pt x="143255" y="335279"/>
                </a:lnTo>
                <a:lnTo>
                  <a:pt x="146303" y="329183"/>
                </a:lnTo>
                <a:lnTo>
                  <a:pt x="147827" y="329183"/>
                </a:lnTo>
                <a:lnTo>
                  <a:pt x="150875" y="323087"/>
                </a:lnTo>
                <a:lnTo>
                  <a:pt x="155447" y="316991"/>
                </a:lnTo>
                <a:lnTo>
                  <a:pt x="156971" y="316991"/>
                </a:lnTo>
                <a:lnTo>
                  <a:pt x="166115" y="301752"/>
                </a:lnTo>
                <a:lnTo>
                  <a:pt x="172211" y="292608"/>
                </a:lnTo>
                <a:lnTo>
                  <a:pt x="172211" y="294132"/>
                </a:lnTo>
                <a:lnTo>
                  <a:pt x="199135" y="294132"/>
                </a:lnTo>
                <a:lnTo>
                  <a:pt x="196595" y="297179"/>
                </a:lnTo>
                <a:lnTo>
                  <a:pt x="190500" y="306324"/>
                </a:lnTo>
                <a:lnTo>
                  <a:pt x="184403" y="313944"/>
                </a:lnTo>
                <a:lnTo>
                  <a:pt x="179831" y="321564"/>
                </a:lnTo>
                <a:lnTo>
                  <a:pt x="173735" y="329183"/>
                </a:lnTo>
                <a:lnTo>
                  <a:pt x="164591" y="341375"/>
                </a:lnTo>
                <a:lnTo>
                  <a:pt x="166115" y="341375"/>
                </a:lnTo>
                <a:lnTo>
                  <a:pt x="162686" y="345948"/>
                </a:lnTo>
                <a:close/>
              </a:path>
              <a:path w="475615" h="373380">
                <a:moveTo>
                  <a:pt x="68579" y="313944"/>
                </a:moveTo>
                <a:lnTo>
                  <a:pt x="47243" y="313944"/>
                </a:lnTo>
                <a:lnTo>
                  <a:pt x="50291" y="312420"/>
                </a:lnTo>
                <a:lnTo>
                  <a:pt x="67055" y="312420"/>
                </a:lnTo>
                <a:lnTo>
                  <a:pt x="68579" y="313944"/>
                </a:lnTo>
                <a:close/>
              </a:path>
              <a:path w="475615" h="373380">
                <a:moveTo>
                  <a:pt x="86867" y="320040"/>
                </a:moveTo>
                <a:lnTo>
                  <a:pt x="25907" y="320040"/>
                </a:lnTo>
                <a:lnTo>
                  <a:pt x="35051" y="316991"/>
                </a:lnTo>
                <a:lnTo>
                  <a:pt x="33527" y="316991"/>
                </a:lnTo>
                <a:lnTo>
                  <a:pt x="38100" y="315467"/>
                </a:lnTo>
                <a:lnTo>
                  <a:pt x="39623" y="315467"/>
                </a:lnTo>
                <a:lnTo>
                  <a:pt x="42671" y="313944"/>
                </a:lnTo>
                <a:lnTo>
                  <a:pt x="73151" y="313944"/>
                </a:lnTo>
                <a:lnTo>
                  <a:pt x="74675" y="315467"/>
                </a:lnTo>
                <a:lnTo>
                  <a:pt x="79247" y="316991"/>
                </a:lnTo>
                <a:lnTo>
                  <a:pt x="82295" y="318516"/>
                </a:lnTo>
                <a:lnTo>
                  <a:pt x="86867" y="320040"/>
                </a:lnTo>
                <a:close/>
              </a:path>
              <a:path w="475615" h="373380">
                <a:moveTo>
                  <a:pt x="89915" y="323087"/>
                </a:moveTo>
                <a:lnTo>
                  <a:pt x="21335" y="323087"/>
                </a:lnTo>
                <a:lnTo>
                  <a:pt x="22859" y="321564"/>
                </a:lnTo>
                <a:lnTo>
                  <a:pt x="24383" y="320040"/>
                </a:lnTo>
                <a:lnTo>
                  <a:pt x="85343" y="320040"/>
                </a:lnTo>
                <a:lnTo>
                  <a:pt x="89915" y="321564"/>
                </a:lnTo>
                <a:lnTo>
                  <a:pt x="89915" y="323087"/>
                </a:lnTo>
                <a:close/>
              </a:path>
              <a:path w="475615" h="373380">
                <a:moveTo>
                  <a:pt x="22859" y="321564"/>
                </a:moveTo>
                <a:close/>
              </a:path>
              <a:path w="475615" h="373380">
                <a:moveTo>
                  <a:pt x="102107" y="329183"/>
                </a:moveTo>
                <a:lnTo>
                  <a:pt x="12191" y="329183"/>
                </a:lnTo>
                <a:lnTo>
                  <a:pt x="13715" y="327660"/>
                </a:lnTo>
                <a:lnTo>
                  <a:pt x="13715" y="326136"/>
                </a:lnTo>
                <a:lnTo>
                  <a:pt x="16763" y="324612"/>
                </a:lnTo>
                <a:lnTo>
                  <a:pt x="18287" y="323087"/>
                </a:lnTo>
                <a:lnTo>
                  <a:pt x="22859" y="321564"/>
                </a:lnTo>
                <a:lnTo>
                  <a:pt x="21335" y="323087"/>
                </a:lnTo>
                <a:lnTo>
                  <a:pt x="89915" y="323087"/>
                </a:lnTo>
                <a:lnTo>
                  <a:pt x="94487" y="324612"/>
                </a:lnTo>
                <a:lnTo>
                  <a:pt x="92963" y="324612"/>
                </a:lnTo>
                <a:lnTo>
                  <a:pt x="96011" y="326136"/>
                </a:lnTo>
                <a:lnTo>
                  <a:pt x="97535" y="326136"/>
                </a:lnTo>
                <a:lnTo>
                  <a:pt x="102107" y="329183"/>
                </a:lnTo>
                <a:close/>
              </a:path>
              <a:path w="475615" h="373380">
                <a:moveTo>
                  <a:pt x="4571" y="344424"/>
                </a:moveTo>
                <a:lnTo>
                  <a:pt x="3047" y="344424"/>
                </a:lnTo>
                <a:lnTo>
                  <a:pt x="0" y="341375"/>
                </a:lnTo>
                <a:lnTo>
                  <a:pt x="0" y="339852"/>
                </a:lnTo>
                <a:lnTo>
                  <a:pt x="1523" y="338328"/>
                </a:lnTo>
                <a:lnTo>
                  <a:pt x="3047" y="335279"/>
                </a:lnTo>
                <a:lnTo>
                  <a:pt x="6095" y="333756"/>
                </a:lnTo>
                <a:lnTo>
                  <a:pt x="7619" y="330708"/>
                </a:lnTo>
                <a:lnTo>
                  <a:pt x="9143" y="330708"/>
                </a:lnTo>
                <a:lnTo>
                  <a:pt x="12191" y="327660"/>
                </a:lnTo>
                <a:lnTo>
                  <a:pt x="12191" y="329183"/>
                </a:lnTo>
                <a:lnTo>
                  <a:pt x="100583" y="329183"/>
                </a:lnTo>
                <a:lnTo>
                  <a:pt x="105155" y="330708"/>
                </a:lnTo>
                <a:lnTo>
                  <a:pt x="107441" y="332232"/>
                </a:lnTo>
                <a:lnTo>
                  <a:pt x="44195" y="332232"/>
                </a:lnTo>
                <a:lnTo>
                  <a:pt x="35051" y="335279"/>
                </a:lnTo>
                <a:lnTo>
                  <a:pt x="32003" y="335279"/>
                </a:lnTo>
                <a:lnTo>
                  <a:pt x="28955" y="336804"/>
                </a:lnTo>
                <a:lnTo>
                  <a:pt x="24383" y="338328"/>
                </a:lnTo>
                <a:lnTo>
                  <a:pt x="25907" y="338328"/>
                </a:lnTo>
                <a:lnTo>
                  <a:pt x="22859" y="339852"/>
                </a:lnTo>
                <a:lnTo>
                  <a:pt x="19811" y="339852"/>
                </a:lnTo>
                <a:lnTo>
                  <a:pt x="16763" y="341375"/>
                </a:lnTo>
                <a:lnTo>
                  <a:pt x="9143" y="341375"/>
                </a:lnTo>
                <a:lnTo>
                  <a:pt x="6095" y="342900"/>
                </a:lnTo>
                <a:lnTo>
                  <a:pt x="4571" y="344424"/>
                </a:lnTo>
                <a:close/>
              </a:path>
              <a:path w="475615" h="373380">
                <a:moveTo>
                  <a:pt x="68579" y="333756"/>
                </a:moveTo>
                <a:lnTo>
                  <a:pt x="64007" y="332232"/>
                </a:lnTo>
                <a:lnTo>
                  <a:pt x="67055" y="332232"/>
                </a:lnTo>
                <a:lnTo>
                  <a:pt x="68579" y="333756"/>
                </a:lnTo>
                <a:close/>
              </a:path>
              <a:path w="475615" h="373380">
                <a:moveTo>
                  <a:pt x="86867" y="344424"/>
                </a:moveTo>
                <a:lnTo>
                  <a:pt x="83819" y="341375"/>
                </a:lnTo>
                <a:lnTo>
                  <a:pt x="79247" y="339852"/>
                </a:lnTo>
                <a:lnTo>
                  <a:pt x="80771" y="339852"/>
                </a:lnTo>
                <a:lnTo>
                  <a:pt x="76200" y="338328"/>
                </a:lnTo>
                <a:lnTo>
                  <a:pt x="73151" y="335279"/>
                </a:lnTo>
                <a:lnTo>
                  <a:pt x="70103" y="335279"/>
                </a:lnTo>
                <a:lnTo>
                  <a:pt x="67055" y="332232"/>
                </a:lnTo>
                <a:lnTo>
                  <a:pt x="107441" y="332232"/>
                </a:lnTo>
                <a:lnTo>
                  <a:pt x="109727" y="333756"/>
                </a:lnTo>
                <a:lnTo>
                  <a:pt x="111251" y="335279"/>
                </a:lnTo>
                <a:lnTo>
                  <a:pt x="73151" y="335279"/>
                </a:lnTo>
                <a:lnTo>
                  <a:pt x="73151" y="336804"/>
                </a:lnTo>
                <a:lnTo>
                  <a:pt x="112775" y="336804"/>
                </a:lnTo>
                <a:lnTo>
                  <a:pt x="115823" y="338328"/>
                </a:lnTo>
                <a:lnTo>
                  <a:pt x="117347" y="338328"/>
                </a:lnTo>
                <a:lnTo>
                  <a:pt x="120395" y="341375"/>
                </a:lnTo>
                <a:lnTo>
                  <a:pt x="123443" y="342900"/>
                </a:lnTo>
                <a:lnTo>
                  <a:pt x="86867" y="342900"/>
                </a:lnTo>
                <a:lnTo>
                  <a:pt x="86867" y="344424"/>
                </a:lnTo>
                <a:close/>
              </a:path>
              <a:path w="475615" h="373380">
                <a:moveTo>
                  <a:pt x="96011" y="348996"/>
                </a:moveTo>
                <a:lnTo>
                  <a:pt x="86867" y="342900"/>
                </a:lnTo>
                <a:lnTo>
                  <a:pt x="123443" y="342900"/>
                </a:lnTo>
                <a:lnTo>
                  <a:pt x="126492" y="345948"/>
                </a:lnTo>
                <a:lnTo>
                  <a:pt x="128015" y="347471"/>
                </a:lnTo>
                <a:lnTo>
                  <a:pt x="94487" y="347471"/>
                </a:lnTo>
                <a:lnTo>
                  <a:pt x="96011" y="348996"/>
                </a:lnTo>
                <a:close/>
              </a:path>
              <a:path w="475615" h="373380">
                <a:moveTo>
                  <a:pt x="156971" y="353567"/>
                </a:moveTo>
                <a:lnTo>
                  <a:pt x="135635" y="353567"/>
                </a:lnTo>
                <a:lnTo>
                  <a:pt x="132587" y="350520"/>
                </a:lnTo>
                <a:lnTo>
                  <a:pt x="132206" y="350329"/>
                </a:lnTo>
                <a:lnTo>
                  <a:pt x="134111" y="347471"/>
                </a:lnTo>
                <a:lnTo>
                  <a:pt x="137159" y="344424"/>
                </a:lnTo>
                <a:lnTo>
                  <a:pt x="137159" y="345948"/>
                </a:lnTo>
                <a:lnTo>
                  <a:pt x="162686" y="345948"/>
                </a:lnTo>
                <a:lnTo>
                  <a:pt x="161543" y="347471"/>
                </a:lnTo>
                <a:lnTo>
                  <a:pt x="161543" y="348996"/>
                </a:lnTo>
                <a:lnTo>
                  <a:pt x="156971" y="353567"/>
                </a:lnTo>
                <a:close/>
              </a:path>
              <a:path w="475615" h="373380">
                <a:moveTo>
                  <a:pt x="135635" y="355091"/>
                </a:moveTo>
                <a:lnTo>
                  <a:pt x="106679" y="355091"/>
                </a:lnTo>
                <a:lnTo>
                  <a:pt x="102107" y="353567"/>
                </a:lnTo>
                <a:lnTo>
                  <a:pt x="99059" y="350520"/>
                </a:lnTo>
                <a:lnTo>
                  <a:pt x="94487" y="347471"/>
                </a:lnTo>
                <a:lnTo>
                  <a:pt x="128015" y="347471"/>
                </a:lnTo>
                <a:lnTo>
                  <a:pt x="129539" y="348996"/>
                </a:lnTo>
                <a:lnTo>
                  <a:pt x="132206" y="350329"/>
                </a:lnTo>
                <a:lnTo>
                  <a:pt x="131063" y="352044"/>
                </a:lnTo>
                <a:lnTo>
                  <a:pt x="129539" y="352044"/>
                </a:lnTo>
                <a:lnTo>
                  <a:pt x="130555" y="352298"/>
                </a:lnTo>
                <a:lnTo>
                  <a:pt x="128015" y="353567"/>
                </a:lnTo>
                <a:lnTo>
                  <a:pt x="134873" y="353567"/>
                </a:lnTo>
                <a:lnTo>
                  <a:pt x="135635" y="355091"/>
                </a:lnTo>
                <a:close/>
              </a:path>
              <a:path w="475615" h="373380">
                <a:moveTo>
                  <a:pt x="131064" y="352043"/>
                </a:moveTo>
                <a:lnTo>
                  <a:pt x="132206" y="350329"/>
                </a:lnTo>
                <a:lnTo>
                  <a:pt x="132587" y="350520"/>
                </a:lnTo>
                <a:lnTo>
                  <a:pt x="131064" y="352043"/>
                </a:lnTo>
                <a:close/>
              </a:path>
              <a:path w="475615" h="373380">
                <a:moveTo>
                  <a:pt x="131281" y="352479"/>
                </a:moveTo>
                <a:lnTo>
                  <a:pt x="130759" y="352348"/>
                </a:lnTo>
                <a:lnTo>
                  <a:pt x="132587" y="350520"/>
                </a:lnTo>
                <a:lnTo>
                  <a:pt x="134111" y="352044"/>
                </a:lnTo>
                <a:lnTo>
                  <a:pt x="132587" y="352044"/>
                </a:lnTo>
                <a:lnTo>
                  <a:pt x="131281" y="352479"/>
                </a:lnTo>
                <a:close/>
              </a:path>
              <a:path w="475615" h="373380">
                <a:moveTo>
                  <a:pt x="130555" y="352298"/>
                </a:moveTo>
                <a:lnTo>
                  <a:pt x="129539" y="352044"/>
                </a:lnTo>
                <a:lnTo>
                  <a:pt x="131063" y="352044"/>
                </a:lnTo>
                <a:lnTo>
                  <a:pt x="130555" y="352298"/>
                </a:lnTo>
                <a:close/>
              </a:path>
              <a:path w="475615" h="373380">
                <a:moveTo>
                  <a:pt x="134765" y="353350"/>
                </a:moveTo>
                <a:lnTo>
                  <a:pt x="131281" y="352479"/>
                </a:lnTo>
                <a:lnTo>
                  <a:pt x="132587" y="352044"/>
                </a:lnTo>
                <a:lnTo>
                  <a:pt x="134111" y="352044"/>
                </a:lnTo>
                <a:lnTo>
                  <a:pt x="134765" y="353350"/>
                </a:lnTo>
                <a:close/>
              </a:path>
              <a:path w="475615" h="373380">
                <a:moveTo>
                  <a:pt x="135635" y="353567"/>
                </a:moveTo>
                <a:lnTo>
                  <a:pt x="134765" y="353350"/>
                </a:lnTo>
                <a:lnTo>
                  <a:pt x="134111" y="352044"/>
                </a:lnTo>
                <a:lnTo>
                  <a:pt x="135635" y="353567"/>
                </a:lnTo>
                <a:close/>
              </a:path>
              <a:path w="475615" h="373380">
                <a:moveTo>
                  <a:pt x="130759" y="352348"/>
                </a:moveTo>
                <a:lnTo>
                  <a:pt x="130555" y="352298"/>
                </a:lnTo>
                <a:lnTo>
                  <a:pt x="131063" y="352044"/>
                </a:lnTo>
                <a:lnTo>
                  <a:pt x="130759" y="352348"/>
                </a:lnTo>
                <a:close/>
              </a:path>
              <a:path w="475615" h="373380">
                <a:moveTo>
                  <a:pt x="128015" y="353567"/>
                </a:moveTo>
                <a:lnTo>
                  <a:pt x="130555" y="352298"/>
                </a:lnTo>
                <a:lnTo>
                  <a:pt x="130759" y="352348"/>
                </a:lnTo>
                <a:lnTo>
                  <a:pt x="130301" y="352806"/>
                </a:lnTo>
                <a:lnTo>
                  <a:pt x="128015" y="353567"/>
                </a:lnTo>
                <a:close/>
              </a:path>
              <a:path w="475615" h="373380">
                <a:moveTo>
                  <a:pt x="130301" y="352806"/>
                </a:moveTo>
                <a:lnTo>
                  <a:pt x="130759" y="352348"/>
                </a:lnTo>
                <a:lnTo>
                  <a:pt x="131281" y="352479"/>
                </a:lnTo>
                <a:lnTo>
                  <a:pt x="130301" y="352806"/>
                </a:lnTo>
                <a:close/>
              </a:path>
              <a:path w="475615" h="373380">
                <a:moveTo>
                  <a:pt x="134873" y="353567"/>
                </a:moveTo>
                <a:lnTo>
                  <a:pt x="129539" y="353567"/>
                </a:lnTo>
                <a:lnTo>
                  <a:pt x="130301" y="352806"/>
                </a:lnTo>
                <a:lnTo>
                  <a:pt x="131281" y="352479"/>
                </a:lnTo>
                <a:lnTo>
                  <a:pt x="134765" y="353350"/>
                </a:lnTo>
                <a:lnTo>
                  <a:pt x="134873" y="353567"/>
                </a:lnTo>
                <a:close/>
              </a:path>
              <a:path w="475615" h="373380">
                <a:moveTo>
                  <a:pt x="129539" y="353567"/>
                </a:moveTo>
                <a:lnTo>
                  <a:pt x="128015" y="353567"/>
                </a:lnTo>
                <a:lnTo>
                  <a:pt x="130301" y="352806"/>
                </a:lnTo>
                <a:lnTo>
                  <a:pt x="129539" y="353567"/>
                </a:lnTo>
                <a:close/>
              </a:path>
              <a:path w="475615" h="373380">
                <a:moveTo>
                  <a:pt x="152907" y="359664"/>
                </a:moveTo>
                <a:lnTo>
                  <a:pt x="112775" y="359664"/>
                </a:lnTo>
                <a:lnTo>
                  <a:pt x="109727" y="358140"/>
                </a:lnTo>
                <a:lnTo>
                  <a:pt x="108203" y="358140"/>
                </a:lnTo>
                <a:lnTo>
                  <a:pt x="108203" y="356616"/>
                </a:lnTo>
                <a:lnTo>
                  <a:pt x="105155" y="355091"/>
                </a:lnTo>
                <a:lnTo>
                  <a:pt x="135635" y="355091"/>
                </a:lnTo>
                <a:lnTo>
                  <a:pt x="134765" y="353350"/>
                </a:lnTo>
                <a:lnTo>
                  <a:pt x="135635" y="353567"/>
                </a:lnTo>
                <a:lnTo>
                  <a:pt x="158495" y="353567"/>
                </a:lnTo>
                <a:lnTo>
                  <a:pt x="153923" y="358140"/>
                </a:lnTo>
                <a:lnTo>
                  <a:pt x="109727" y="358140"/>
                </a:lnTo>
                <a:lnTo>
                  <a:pt x="110490" y="358902"/>
                </a:lnTo>
                <a:lnTo>
                  <a:pt x="153415" y="358902"/>
                </a:lnTo>
                <a:lnTo>
                  <a:pt x="152907" y="359664"/>
                </a:lnTo>
                <a:close/>
              </a:path>
              <a:path w="475615" h="373380">
                <a:moveTo>
                  <a:pt x="112775" y="359664"/>
                </a:moveTo>
                <a:lnTo>
                  <a:pt x="110490" y="358902"/>
                </a:lnTo>
                <a:lnTo>
                  <a:pt x="109727" y="358140"/>
                </a:lnTo>
                <a:lnTo>
                  <a:pt x="112775" y="359664"/>
                </a:lnTo>
                <a:close/>
              </a:path>
              <a:path w="475615" h="373380">
                <a:moveTo>
                  <a:pt x="150875" y="362712"/>
                </a:moveTo>
                <a:lnTo>
                  <a:pt x="150875" y="361187"/>
                </a:lnTo>
                <a:lnTo>
                  <a:pt x="112775" y="361187"/>
                </a:lnTo>
                <a:lnTo>
                  <a:pt x="110490" y="358902"/>
                </a:lnTo>
                <a:lnTo>
                  <a:pt x="112775" y="359664"/>
                </a:lnTo>
                <a:lnTo>
                  <a:pt x="152907" y="359664"/>
                </a:lnTo>
                <a:lnTo>
                  <a:pt x="150875" y="362712"/>
                </a:lnTo>
                <a:close/>
              </a:path>
              <a:path w="475615" h="373380">
                <a:moveTo>
                  <a:pt x="147827" y="365760"/>
                </a:moveTo>
                <a:lnTo>
                  <a:pt x="118871" y="365760"/>
                </a:lnTo>
                <a:lnTo>
                  <a:pt x="114300" y="361187"/>
                </a:lnTo>
                <a:lnTo>
                  <a:pt x="150875" y="361187"/>
                </a:lnTo>
                <a:lnTo>
                  <a:pt x="149351" y="364236"/>
                </a:lnTo>
                <a:lnTo>
                  <a:pt x="147827" y="365760"/>
                </a:lnTo>
                <a:close/>
              </a:path>
              <a:path w="475615" h="373380">
                <a:moveTo>
                  <a:pt x="117856" y="365252"/>
                </a:moveTo>
                <a:lnTo>
                  <a:pt x="115823" y="364236"/>
                </a:lnTo>
                <a:lnTo>
                  <a:pt x="117347" y="364236"/>
                </a:lnTo>
                <a:lnTo>
                  <a:pt x="117856" y="365252"/>
                </a:lnTo>
                <a:close/>
              </a:path>
              <a:path w="475615" h="373380">
                <a:moveTo>
                  <a:pt x="118871" y="365760"/>
                </a:moveTo>
                <a:lnTo>
                  <a:pt x="117856" y="365252"/>
                </a:lnTo>
                <a:lnTo>
                  <a:pt x="117347" y="364236"/>
                </a:lnTo>
                <a:lnTo>
                  <a:pt x="118871" y="365760"/>
                </a:lnTo>
                <a:close/>
              </a:path>
              <a:path w="475615" h="373380">
                <a:moveTo>
                  <a:pt x="134111" y="373379"/>
                </a:moveTo>
                <a:lnTo>
                  <a:pt x="126491" y="373379"/>
                </a:lnTo>
                <a:lnTo>
                  <a:pt x="123443" y="371856"/>
                </a:lnTo>
                <a:lnTo>
                  <a:pt x="121919" y="368808"/>
                </a:lnTo>
                <a:lnTo>
                  <a:pt x="118871" y="367283"/>
                </a:lnTo>
                <a:lnTo>
                  <a:pt x="117856" y="365252"/>
                </a:lnTo>
                <a:lnTo>
                  <a:pt x="118871" y="365760"/>
                </a:lnTo>
                <a:lnTo>
                  <a:pt x="147827" y="365760"/>
                </a:lnTo>
                <a:lnTo>
                  <a:pt x="143255" y="368808"/>
                </a:lnTo>
                <a:lnTo>
                  <a:pt x="141731" y="370332"/>
                </a:lnTo>
                <a:lnTo>
                  <a:pt x="138683" y="371856"/>
                </a:lnTo>
                <a:lnTo>
                  <a:pt x="134111" y="3733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6"/>
          <p:cNvSpPr/>
          <p:nvPr/>
        </p:nvSpPr>
        <p:spPr>
          <a:xfrm>
            <a:off x="915924" y="2401823"/>
            <a:ext cx="447040" cy="394970"/>
          </a:xfrm>
          <a:custGeom>
            <a:avLst/>
            <a:gdLst/>
            <a:ahLst/>
            <a:cxnLst/>
            <a:rect l="l" t="t" r="r" b="b"/>
            <a:pathLst>
              <a:path w="447040" h="394969">
                <a:moveTo>
                  <a:pt x="388620" y="54864"/>
                </a:moveTo>
                <a:lnTo>
                  <a:pt x="388620" y="53340"/>
                </a:lnTo>
                <a:lnTo>
                  <a:pt x="348996" y="53340"/>
                </a:lnTo>
                <a:lnTo>
                  <a:pt x="374904" y="35052"/>
                </a:lnTo>
                <a:lnTo>
                  <a:pt x="403859" y="16763"/>
                </a:lnTo>
                <a:lnTo>
                  <a:pt x="403859" y="15239"/>
                </a:lnTo>
                <a:lnTo>
                  <a:pt x="434340" y="1524"/>
                </a:lnTo>
                <a:lnTo>
                  <a:pt x="437388" y="0"/>
                </a:lnTo>
                <a:lnTo>
                  <a:pt x="441959" y="0"/>
                </a:lnTo>
                <a:lnTo>
                  <a:pt x="443484" y="4572"/>
                </a:lnTo>
                <a:lnTo>
                  <a:pt x="446532" y="7619"/>
                </a:lnTo>
                <a:lnTo>
                  <a:pt x="445008" y="12191"/>
                </a:lnTo>
                <a:lnTo>
                  <a:pt x="441959" y="15239"/>
                </a:lnTo>
                <a:lnTo>
                  <a:pt x="416052" y="35052"/>
                </a:lnTo>
                <a:lnTo>
                  <a:pt x="388620" y="54864"/>
                </a:lnTo>
                <a:close/>
              </a:path>
              <a:path w="447040" h="394969">
                <a:moveTo>
                  <a:pt x="141316" y="306324"/>
                </a:moveTo>
                <a:lnTo>
                  <a:pt x="112776" y="306324"/>
                </a:lnTo>
                <a:lnTo>
                  <a:pt x="123444" y="289560"/>
                </a:lnTo>
                <a:lnTo>
                  <a:pt x="150876" y="252984"/>
                </a:lnTo>
                <a:lnTo>
                  <a:pt x="199644" y="193548"/>
                </a:lnTo>
                <a:lnTo>
                  <a:pt x="220979" y="173736"/>
                </a:lnTo>
                <a:lnTo>
                  <a:pt x="219455" y="173736"/>
                </a:lnTo>
                <a:lnTo>
                  <a:pt x="280415" y="112776"/>
                </a:lnTo>
                <a:lnTo>
                  <a:pt x="281940" y="112776"/>
                </a:lnTo>
                <a:lnTo>
                  <a:pt x="301752" y="92964"/>
                </a:lnTo>
                <a:lnTo>
                  <a:pt x="347472" y="53340"/>
                </a:lnTo>
                <a:lnTo>
                  <a:pt x="388620" y="53340"/>
                </a:lnTo>
                <a:lnTo>
                  <a:pt x="362711" y="73152"/>
                </a:lnTo>
                <a:lnTo>
                  <a:pt x="364235" y="73152"/>
                </a:lnTo>
                <a:lnTo>
                  <a:pt x="339852" y="92964"/>
                </a:lnTo>
                <a:lnTo>
                  <a:pt x="341376" y="92964"/>
                </a:lnTo>
                <a:lnTo>
                  <a:pt x="318515" y="111252"/>
                </a:lnTo>
                <a:lnTo>
                  <a:pt x="298703" y="131064"/>
                </a:lnTo>
                <a:lnTo>
                  <a:pt x="277367" y="150876"/>
                </a:lnTo>
                <a:lnTo>
                  <a:pt x="257555" y="170688"/>
                </a:lnTo>
                <a:lnTo>
                  <a:pt x="237744" y="192024"/>
                </a:lnTo>
                <a:lnTo>
                  <a:pt x="217932" y="210312"/>
                </a:lnTo>
                <a:lnTo>
                  <a:pt x="219455" y="210312"/>
                </a:lnTo>
                <a:lnTo>
                  <a:pt x="201167" y="230124"/>
                </a:lnTo>
                <a:lnTo>
                  <a:pt x="187100" y="248412"/>
                </a:lnTo>
                <a:lnTo>
                  <a:pt x="185928" y="248412"/>
                </a:lnTo>
                <a:lnTo>
                  <a:pt x="170688" y="268224"/>
                </a:lnTo>
                <a:lnTo>
                  <a:pt x="156972" y="286512"/>
                </a:lnTo>
                <a:lnTo>
                  <a:pt x="143256" y="303276"/>
                </a:lnTo>
                <a:lnTo>
                  <a:pt x="141316" y="306324"/>
                </a:lnTo>
                <a:close/>
              </a:path>
              <a:path w="447040" h="394969">
                <a:moveTo>
                  <a:pt x="185928" y="249936"/>
                </a:moveTo>
                <a:lnTo>
                  <a:pt x="185928" y="248412"/>
                </a:lnTo>
                <a:lnTo>
                  <a:pt x="187100" y="248412"/>
                </a:lnTo>
                <a:lnTo>
                  <a:pt x="185928" y="249936"/>
                </a:lnTo>
                <a:close/>
              </a:path>
              <a:path w="447040" h="394969">
                <a:moveTo>
                  <a:pt x="96447" y="361188"/>
                </a:moveTo>
                <a:lnTo>
                  <a:pt x="65532" y="361188"/>
                </a:lnTo>
                <a:lnTo>
                  <a:pt x="73152" y="353568"/>
                </a:lnTo>
                <a:lnTo>
                  <a:pt x="80772" y="342900"/>
                </a:lnTo>
                <a:lnTo>
                  <a:pt x="82296" y="342900"/>
                </a:lnTo>
                <a:lnTo>
                  <a:pt x="91440" y="332232"/>
                </a:lnTo>
                <a:lnTo>
                  <a:pt x="102108" y="320040"/>
                </a:lnTo>
                <a:lnTo>
                  <a:pt x="112776" y="304800"/>
                </a:lnTo>
                <a:lnTo>
                  <a:pt x="112776" y="306324"/>
                </a:lnTo>
                <a:lnTo>
                  <a:pt x="141316" y="306324"/>
                </a:lnTo>
                <a:lnTo>
                  <a:pt x="132588" y="320040"/>
                </a:lnTo>
                <a:lnTo>
                  <a:pt x="131064" y="320040"/>
                </a:lnTo>
                <a:lnTo>
                  <a:pt x="121462" y="333756"/>
                </a:lnTo>
                <a:lnTo>
                  <a:pt x="120396" y="333756"/>
                </a:lnTo>
                <a:lnTo>
                  <a:pt x="109728" y="347472"/>
                </a:lnTo>
                <a:lnTo>
                  <a:pt x="108204" y="347472"/>
                </a:lnTo>
                <a:lnTo>
                  <a:pt x="96447" y="361188"/>
                </a:lnTo>
                <a:close/>
              </a:path>
              <a:path w="447040" h="394969">
                <a:moveTo>
                  <a:pt x="120396" y="335280"/>
                </a:moveTo>
                <a:lnTo>
                  <a:pt x="120396" y="333756"/>
                </a:lnTo>
                <a:lnTo>
                  <a:pt x="121462" y="333756"/>
                </a:lnTo>
                <a:lnTo>
                  <a:pt x="120396" y="335280"/>
                </a:lnTo>
                <a:close/>
              </a:path>
              <a:path w="447040" h="394969">
                <a:moveTo>
                  <a:pt x="16764" y="382524"/>
                </a:moveTo>
                <a:lnTo>
                  <a:pt x="12192" y="377952"/>
                </a:lnTo>
                <a:lnTo>
                  <a:pt x="9144" y="376428"/>
                </a:lnTo>
                <a:lnTo>
                  <a:pt x="6096" y="373380"/>
                </a:lnTo>
                <a:lnTo>
                  <a:pt x="6096" y="371856"/>
                </a:lnTo>
                <a:lnTo>
                  <a:pt x="1524" y="367284"/>
                </a:lnTo>
                <a:lnTo>
                  <a:pt x="0" y="362712"/>
                </a:lnTo>
                <a:lnTo>
                  <a:pt x="0" y="348996"/>
                </a:lnTo>
                <a:lnTo>
                  <a:pt x="3048" y="345948"/>
                </a:lnTo>
                <a:lnTo>
                  <a:pt x="4572" y="342900"/>
                </a:lnTo>
                <a:lnTo>
                  <a:pt x="7620" y="339852"/>
                </a:lnTo>
                <a:lnTo>
                  <a:pt x="12192" y="338328"/>
                </a:lnTo>
                <a:lnTo>
                  <a:pt x="16764" y="341376"/>
                </a:lnTo>
                <a:lnTo>
                  <a:pt x="19812" y="342900"/>
                </a:lnTo>
                <a:lnTo>
                  <a:pt x="21336" y="347472"/>
                </a:lnTo>
                <a:lnTo>
                  <a:pt x="21336" y="352044"/>
                </a:lnTo>
                <a:lnTo>
                  <a:pt x="20574" y="353568"/>
                </a:lnTo>
                <a:lnTo>
                  <a:pt x="18288" y="353568"/>
                </a:lnTo>
                <a:lnTo>
                  <a:pt x="19812" y="356616"/>
                </a:lnTo>
                <a:lnTo>
                  <a:pt x="28956" y="365760"/>
                </a:lnTo>
                <a:lnTo>
                  <a:pt x="30480" y="365760"/>
                </a:lnTo>
                <a:lnTo>
                  <a:pt x="32004" y="367284"/>
                </a:lnTo>
                <a:lnTo>
                  <a:pt x="30480" y="367284"/>
                </a:lnTo>
                <a:lnTo>
                  <a:pt x="33528" y="368808"/>
                </a:lnTo>
                <a:lnTo>
                  <a:pt x="35052" y="368808"/>
                </a:lnTo>
                <a:lnTo>
                  <a:pt x="36576" y="370332"/>
                </a:lnTo>
                <a:lnTo>
                  <a:pt x="35052" y="370332"/>
                </a:lnTo>
                <a:lnTo>
                  <a:pt x="38100" y="371856"/>
                </a:lnTo>
                <a:lnTo>
                  <a:pt x="42672" y="371856"/>
                </a:lnTo>
                <a:lnTo>
                  <a:pt x="45720" y="373380"/>
                </a:lnTo>
                <a:lnTo>
                  <a:pt x="83820" y="373380"/>
                </a:lnTo>
                <a:lnTo>
                  <a:pt x="76200" y="381000"/>
                </a:lnTo>
                <a:lnTo>
                  <a:pt x="16764" y="381000"/>
                </a:lnTo>
                <a:lnTo>
                  <a:pt x="16764" y="382524"/>
                </a:lnTo>
                <a:close/>
              </a:path>
              <a:path w="447040" h="394969">
                <a:moveTo>
                  <a:pt x="19812" y="356616"/>
                </a:moveTo>
                <a:lnTo>
                  <a:pt x="18288" y="353568"/>
                </a:lnTo>
                <a:lnTo>
                  <a:pt x="19812" y="355854"/>
                </a:lnTo>
                <a:lnTo>
                  <a:pt x="19812" y="356616"/>
                </a:lnTo>
                <a:close/>
              </a:path>
              <a:path w="447040" h="394969">
                <a:moveTo>
                  <a:pt x="19812" y="355854"/>
                </a:moveTo>
                <a:lnTo>
                  <a:pt x="18288" y="353568"/>
                </a:lnTo>
                <a:lnTo>
                  <a:pt x="19812" y="353568"/>
                </a:lnTo>
                <a:lnTo>
                  <a:pt x="19812" y="355854"/>
                </a:lnTo>
                <a:close/>
              </a:path>
              <a:path w="447040" h="394969">
                <a:moveTo>
                  <a:pt x="19812" y="355092"/>
                </a:moveTo>
                <a:lnTo>
                  <a:pt x="19812" y="353568"/>
                </a:lnTo>
                <a:lnTo>
                  <a:pt x="20574" y="353568"/>
                </a:lnTo>
                <a:lnTo>
                  <a:pt x="19812" y="355092"/>
                </a:lnTo>
                <a:close/>
              </a:path>
              <a:path w="447040" h="394969">
                <a:moveTo>
                  <a:pt x="21336" y="358140"/>
                </a:moveTo>
                <a:lnTo>
                  <a:pt x="19812" y="356616"/>
                </a:lnTo>
                <a:lnTo>
                  <a:pt x="19812" y="355854"/>
                </a:lnTo>
                <a:lnTo>
                  <a:pt x="21336" y="358140"/>
                </a:lnTo>
                <a:close/>
              </a:path>
              <a:path w="447040" h="394969">
                <a:moveTo>
                  <a:pt x="83820" y="373380"/>
                </a:moveTo>
                <a:lnTo>
                  <a:pt x="48768" y="373380"/>
                </a:lnTo>
                <a:lnTo>
                  <a:pt x="53340" y="371856"/>
                </a:lnTo>
                <a:lnTo>
                  <a:pt x="51816" y="371856"/>
                </a:lnTo>
                <a:lnTo>
                  <a:pt x="54864" y="370332"/>
                </a:lnTo>
                <a:lnTo>
                  <a:pt x="65532" y="359664"/>
                </a:lnTo>
                <a:lnTo>
                  <a:pt x="65532" y="361188"/>
                </a:lnTo>
                <a:lnTo>
                  <a:pt x="96447" y="361188"/>
                </a:lnTo>
                <a:lnTo>
                  <a:pt x="89916" y="368808"/>
                </a:lnTo>
                <a:lnTo>
                  <a:pt x="88392" y="368808"/>
                </a:lnTo>
                <a:lnTo>
                  <a:pt x="83820" y="373380"/>
                </a:lnTo>
                <a:close/>
              </a:path>
              <a:path w="447040" h="394969">
                <a:moveTo>
                  <a:pt x="33528" y="368808"/>
                </a:moveTo>
                <a:lnTo>
                  <a:pt x="30480" y="367284"/>
                </a:lnTo>
                <a:lnTo>
                  <a:pt x="32766" y="368046"/>
                </a:lnTo>
                <a:lnTo>
                  <a:pt x="33528" y="368808"/>
                </a:lnTo>
                <a:close/>
              </a:path>
              <a:path w="447040" h="394969">
                <a:moveTo>
                  <a:pt x="32766" y="368046"/>
                </a:moveTo>
                <a:lnTo>
                  <a:pt x="30480" y="367284"/>
                </a:lnTo>
                <a:lnTo>
                  <a:pt x="32004" y="367284"/>
                </a:lnTo>
                <a:lnTo>
                  <a:pt x="32766" y="368046"/>
                </a:lnTo>
                <a:close/>
              </a:path>
              <a:path w="447040" h="394969">
                <a:moveTo>
                  <a:pt x="35052" y="368808"/>
                </a:moveTo>
                <a:lnTo>
                  <a:pt x="33528" y="368808"/>
                </a:lnTo>
                <a:lnTo>
                  <a:pt x="32766" y="368046"/>
                </a:lnTo>
                <a:lnTo>
                  <a:pt x="35052" y="368808"/>
                </a:lnTo>
                <a:close/>
              </a:path>
              <a:path w="447040" h="394969">
                <a:moveTo>
                  <a:pt x="38100" y="371856"/>
                </a:moveTo>
                <a:lnTo>
                  <a:pt x="35052" y="370332"/>
                </a:lnTo>
                <a:lnTo>
                  <a:pt x="36576" y="370332"/>
                </a:lnTo>
                <a:lnTo>
                  <a:pt x="38100" y="371856"/>
                </a:lnTo>
                <a:close/>
              </a:path>
              <a:path w="447040" h="394969">
                <a:moveTo>
                  <a:pt x="68580" y="387096"/>
                </a:moveTo>
                <a:lnTo>
                  <a:pt x="24384" y="387096"/>
                </a:lnTo>
                <a:lnTo>
                  <a:pt x="22860" y="385572"/>
                </a:lnTo>
                <a:lnTo>
                  <a:pt x="21336" y="385572"/>
                </a:lnTo>
                <a:lnTo>
                  <a:pt x="16764" y="381000"/>
                </a:lnTo>
                <a:lnTo>
                  <a:pt x="76200" y="381000"/>
                </a:lnTo>
                <a:lnTo>
                  <a:pt x="74676" y="382524"/>
                </a:lnTo>
                <a:lnTo>
                  <a:pt x="73152" y="382524"/>
                </a:lnTo>
                <a:lnTo>
                  <a:pt x="70104" y="385572"/>
                </a:lnTo>
                <a:lnTo>
                  <a:pt x="22860" y="385572"/>
                </a:lnTo>
                <a:lnTo>
                  <a:pt x="23368" y="386588"/>
                </a:lnTo>
                <a:lnTo>
                  <a:pt x="69088" y="386588"/>
                </a:lnTo>
                <a:lnTo>
                  <a:pt x="68580" y="387096"/>
                </a:lnTo>
                <a:close/>
              </a:path>
              <a:path w="447040" h="394969">
                <a:moveTo>
                  <a:pt x="24384" y="387096"/>
                </a:moveTo>
                <a:lnTo>
                  <a:pt x="23368" y="386588"/>
                </a:lnTo>
                <a:lnTo>
                  <a:pt x="22860" y="385572"/>
                </a:lnTo>
                <a:lnTo>
                  <a:pt x="24384" y="387096"/>
                </a:lnTo>
                <a:close/>
              </a:path>
              <a:path w="447040" h="394969">
                <a:moveTo>
                  <a:pt x="57912" y="393192"/>
                </a:moveTo>
                <a:lnTo>
                  <a:pt x="36576" y="393192"/>
                </a:lnTo>
                <a:lnTo>
                  <a:pt x="32004" y="391668"/>
                </a:lnTo>
                <a:lnTo>
                  <a:pt x="28956" y="390144"/>
                </a:lnTo>
                <a:lnTo>
                  <a:pt x="24384" y="388620"/>
                </a:lnTo>
                <a:lnTo>
                  <a:pt x="23368" y="386588"/>
                </a:lnTo>
                <a:lnTo>
                  <a:pt x="24384" y="387096"/>
                </a:lnTo>
                <a:lnTo>
                  <a:pt x="67056" y="387096"/>
                </a:lnTo>
                <a:lnTo>
                  <a:pt x="62484" y="390144"/>
                </a:lnTo>
                <a:lnTo>
                  <a:pt x="60960" y="391668"/>
                </a:lnTo>
                <a:lnTo>
                  <a:pt x="57912" y="393192"/>
                </a:lnTo>
                <a:close/>
              </a:path>
              <a:path w="447040" h="394969">
                <a:moveTo>
                  <a:pt x="51816" y="394716"/>
                </a:moveTo>
                <a:lnTo>
                  <a:pt x="45720" y="394716"/>
                </a:lnTo>
                <a:lnTo>
                  <a:pt x="41148" y="393192"/>
                </a:lnTo>
                <a:lnTo>
                  <a:pt x="54864" y="393192"/>
                </a:lnTo>
                <a:lnTo>
                  <a:pt x="51816" y="394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7"/>
          <p:cNvSpPr/>
          <p:nvPr/>
        </p:nvSpPr>
        <p:spPr>
          <a:xfrm>
            <a:off x="871727" y="3163823"/>
            <a:ext cx="338455" cy="367665"/>
          </a:xfrm>
          <a:custGeom>
            <a:avLst/>
            <a:gdLst/>
            <a:ahLst/>
            <a:cxnLst/>
            <a:rect l="l" t="t" r="r" b="b"/>
            <a:pathLst>
              <a:path w="338455" h="367664">
                <a:moveTo>
                  <a:pt x="48768" y="348996"/>
                </a:moveTo>
                <a:lnTo>
                  <a:pt x="30480" y="348996"/>
                </a:lnTo>
                <a:lnTo>
                  <a:pt x="26416" y="346964"/>
                </a:lnTo>
                <a:lnTo>
                  <a:pt x="28956" y="344424"/>
                </a:lnTo>
                <a:lnTo>
                  <a:pt x="33528" y="338328"/>
                </a:lnTo>
                <a:lnTo>
                  <a:pt x="38100" y="330708"/>
                </a:lnTo>
                <a:lnTo>
                  <a:pt x="39624" y="329184"/>
                </a:lnTo>
                <a:lnTo>
                  <a:pt x="45720" y="321564"/>
                </a:lnTo>
                <a:lnTo>
                  <a:pt x="54864" y="309372"/>
                </a:lnTo>
                <a:lnTo>
                  <a:pt x="53340" y="309372"/>
                </a:lnTo>
                <a:lnTo>
                  <a:pt x="62484" y="295656"/>
                </a:lnTo>
                <a:lnTo>
                  <a:pt x="64008" y="294132"/>
                </a:lnTo>
                <a:lnTo>
                  <a:pt x="74676" y="278892"/>
                </a:lnTo>
                <a:lnTo>
                  <a:pt x="74676" y="277368"/>
                </a:lnTo>
                <a:lnTo>
                  <a:pt x="88392" y="260604"/>
                </a:lnTo>
                <a:lnTo>
                  <a:pt x="103632" y="242316"/>
                </a:lnTo>
                <a:lnTo>
                  <a:pt x="103632" y="240792"/>
                </a:lnTo>
                <a:lnTo>
                  <a:pt x="121920" y="220980"/>
                </a:lnTo>
                <a:lnTo>
                  <a:pt x="138684" y="199644"/>
                </a:lnTo>
                <a:lnTo>
                  <a:pt x="156972" y="176784"/>
                </a:lnTo>
                <a:lnTo>
                  <a:pt x="156972" y="175260"/>
                </a:lnTo>
                <a:lnTo>
                  <a:pt x="175260" y="152400"/>
                </a:lnTo>
                <a:lnTo>
                  <a:pt x="195071" y="129540"/>
                </a:lnTo>
                <a:lnTo>
                  <a:pt x="239268" y="79248"/>
                </a:lnTo>
                <a:lnTo>
                  <a:pt x="265176" y="54864"/>
                </a:lnTo>
                <a:lnTo>
                  <a:pt x="265176" y="53340"/>
                </a:lnTo>
                <a:lnTo>
                  <a:pt x="292607" y="28956"/>
                </a:lnTo>
                <a:lnTo>
                  <a:pt x="318516" y="4571"/>
                </a:lnTo>
                <a:lnTo>
                  <a:pt x="323088" y="0"/>
                </a:lnTo>
                <a:lnTo>
                  <a:pt x="329184" y="0"/>
                </a:lnTo>
                <a:lnTo>
                  <a:pt x="338327" y="9144"/>
                </a:lnTo>
                <a:lnTo>
                  <a:pt x="338327" y="15240"/>
                </a:lnTo>
                <a:lnTo>
                  <a:pt x="307848" y="45720"/>
                </a:lnTo>
                <a:lnTo>
                  <a:pt x="306324" y="45720"/>
                </a:lnTo>
                <a:lnTo>
                  <a:pt x="280416" y="70104"/>
                </a:lnTo>
                <a:lnTo>
                  <a:pt x="256031" y="94488"/>
                </a:lnTo>
                <a:lnTo>
                  <a:pt x="234516" y="118872"/>
                </a:lnTo>
                <a:lnTo>
                  <a:pt x="233171" y="118872"/>
                </a:lnTo>
                <a:lnTo>
                  <a:pt x="211836" y="143256"/>
                </a:lnTo>
                <a:lnTo>
                  <a:pt x="213360" y="143256"/>
                </a:lnTo>
                <a:lnTo>
                  <a:pt x="193548" y="166116"/>
                </a:lnTo>
                <a:lnTo>
                  <a:pt x="174974" y="188976"/>
                </a:lnTo>
                <a:lnTo>
                  <a:pt x="173736" y="188976"/>
                </a:lnTo>
                <a:lnTo>
                  <a:pt x="156972" y="213360"/>
                </a:lnTo>
                <a:lnTo>
                  <a:pt x="155448" y="213360"/>
                </a:lnTo>
                <a:lnTo>
                  <a:pt x="137160" y="234696"/>
                </a:lnTo>
                <a:lnTo>
                  <a:pt x="120396" y="254508"/>
                </a:lnTo>
                <a:lnTo>
                  <a:pt x="105156" y="274320"/>
                </a:lnTo>
                <a:lnTo>
                  <a:pt x="91440" y="291084"/>
                </a:lnTo>
                <a:lnTo>
                  <a:pt x="79248" y="306324"/>
                </a:lnTo>
                <a:lnTo>
                  <a:pt x="79857" y="306324"/>
                </a:lnTo>
                <a:lnTo>
                  <a:pt x="71628" y="320040"/>
                </a:lnTo>
                <a:lnTo>
                  <a:pt x="70104" y="321564"/>
                </a:lnTo>
                <a:lnTo>
                  <a:pt x="62484" y="332232"/>
                </a:lnTo>
                <a:lnTo>
                  <a:pt x="62484" y="333756"/>
                </a:lnTo>
                <a:lnTo>
                  <a:pt x="54864" y="342900"/>
                </a:lnTo>
                <a:lnTo>
                  <a:pt x="48768" y="348996"/>
                </a:lnTo>
                <a:close/>
              </a:path>
              <a:path w="338455" h="367664">
                <a:moveTo>
                  <a:pt x="233171" y="120396"/>
                </a:moveTo>
                <a:lnTo>
                  <a:pt x="233171" y="118872"/>
                </a:lnTo>
                <a:lnTo>
                  <a:pt x="234516" y="118872"/>
                </a:lnTo>
                <a:lnTo>
                  <a:pt x="233171" y="120396"/>
                </a:lnTo>
                <a:close/>
              </a:path>
              <a:path w="338455" h="367664">
                <a:moveTo>
                  <a:pt x="173736" y="190500"/>
                </a:moveTo>
                <a:lnTo>
                  <a:pt x="173736" y="188976"/>
                </a:lnTo>
                <a:lnTo>
                  <a:pt x="174974" y="188976"/>
                </a:lnTo>
                <a:lnTo>
                  <a:pt x="173736" y="190500"/>
                </a:lnTo>
                <a:close/>
              </a:path>
              <a:path w="338455" h="367664">
                <a:moveTo>
                  <a:pt x="79857" y="306324"/>
                </a:moveTo>
                <a:lnTo>
                  <a:pt x="79248" y="306324"/>
                </a:lnTo>
                <a:lnTo>
                  <a:pt x="80772" y="304800"/>
                </a:lnTo>
                <a:lnTo>
                  <a:pt x="79857" y="306324"/>
                </a:lnTo>
                <a:close/>
              </a:path>
              <a:path w="338455" h="367664">
                <a:moveTo>
                  <a:pt x="18288" y="329184"/>
                </a:moveTo>
                <a:lnTo>
                  <a:pt x="10668" y="329184"/>
                </a:lnTo>
                <a:lnTo>
                  <a:pt x="12192" y="327660"/>
                </a:lnTo>
                <a:lnTo>
                  <a:pt x="15240" y="327660"/>
                </a:lnTo>
                <a:lnTo>
                  <a:pt x="18288" y="329184"/>
                </a:lnTo>
                <a:close/>
              </a:path>
              <a:path w="338455" h="367664">
                <a:moveTo>
                  <a:pt x="28956" y="367284"/>
                </a:moveTo>
                <a:lnTo>
                  <a:pt x="21336" y="367284"/>
                </a:lnTo>
                <a:lnTo>
                  <a:pt x="15240" y="364236"/>
                </a:lnTo>
                <a:lnTo>
                  <a:pt x="13716" y="362712"/>
                </a:lnTo>
                <a:lnTo>
                  <a:pt x="12192" y="362712"/>
                </a:lnTo>
                <a:lnTo>
                  <a:pt x="10668" y="361188"/>
                </a:lnTo>
                <a:lnTo>
                  <a:pt x="9144" y="358140"/>
                </a:lnTo>
                <a:lnTo>
                  <a:pt x="10668" y="358140"/>
                </a:lnTo>
                <a:lnTo>
                  <a:pt x="7620" y="356616"/>
                </a:lnTo>
                <a:lnTo>
                  <a:pt x="6096" y="355092"/>
                </a:lnTo>
                <a:lnTo>
                  <a:pt x="4572" y="352044"/>
                </a:lnTo>
                <a:lnTo>
                  <a:pt x="3048" y="347472"/>
                </a:lnTo>
                <a:lnTo>
                  <a:pt x="3048" y="345948"/>
                </a:lnTo>
                <a:lnTo>
                  <a:pt x="1524" y="342900"/>
                </a:lnTo>
                <a:lnTo>
                  <a:pt x="0" y="338328"/>
                </a:lnTo>
                <a:lnTo>
                  <a:pt x="1524" y="332232"/>
                </a:lnTo>
                <a:lnTo>
                  <a:pt x="6096" y="330708"/>
                </a:lnTo>
                <a:lnTo>
                  <a:pt x="9144" y="329184"/>
                </a:lnTo>
                <a:lnTo>
                  <a:pt x="22860" y="329184"/>
                </a:lnTo>
                <a:lnTo>
                  <a:pt x="25908" y="333756"/>
                </a:lnTo>
                <a:lnTo>
                  <a:pt x="25908" y="336804"/>
                </a:lnTo>
                <a:lnTo>
                  <a:pt x="19812" y="336804"/>
                </a:lnTo>
                <a:lnTo>
                  <a:pt x="17115" y="346241"/>
                </a:lnTo>
                <a:lnTo>
                  <a:pt x="12192" y="347472"/>
                </a:lnTo>
                <a:lnTo>
                  <a:pt x="15240" y="348996"/>
                </a:lnTo>
                <a:lnTo>
                  <a:pt x="48768" y="348996"/>
                </a:lnTo>
                <a:lnTo>
                  <a:pt x="44196" y="355092"/>
                </a:lnTo>
                <a:lnTo>
                  <a:pt x="41148" y="359664"/>
                </a:lnTo>
                <a:lnTo>
                  <a:pt x="38100" y="362712"/>
                </a:lnTo>
                <a:lnTo>
                  <a:pt x="28956" y="367284"/>
                </a:lnTo>
                <a:close/>
              </a:path>
              <a:path w="338455" h="367664">
                <a:moveTo>
                  <a:pt x="21844" y="347472"/>
                </a:moveTo>
                <a:lnTo>
                  <a:pt x="16764" y="347472"/>
                </a:lnTo>
                <a:lnTo>
                  <a:pt x="18288" y="345948"/>
                </a:lnTo>
                <a:lnTo>
                  <a:pt x="17199" y="345948"/>
                </a:lnTo>
                <a:lnTo>
                  <a:pt x="19812" y="336804"/>
                </a:lnTo>
                <a:lnTo>
                  <a:pt x="21336" y="339852"/>
                </a:lnTo>
                <a:lnTo>
                  <a:pt x="22098" y="339852"/>
                </a:lnTo>
                <a:lnTo>
                  <a:pt x="23622" y="342900"/>
                </a:lnTo>
                <a:lnTo>
                  <a:pt x="22860" y="342900"/>
                </a:lnTo>
                <a:lnTo>
                  <a:pt x="25037" y="345077"/>
                </a:lnTo>
                <a:lnTo>
                  <a:pt x="23876" y="345948"/>
                </a:lnTo>
                <a:lnTo>
                  <a:pt x="18288" y="345948"/>
                </a:lnTo>
                <a:lnTo>
                  <a:pt x="17115" y="346241"/>
                </a:lnTo>
                <a:lnTo>
                  <a:pt x="23485" y="346241"/>
                </a:lnTo>
                <a:lnTo>
                  <a:pt x="21844" y="347472"/>
                </a:lnTo>
                <a:close/>
              </a:path>
              <a:path w="338455" h="367664">
                <a:moveTo>
                  <a:pt x="21336" y="339852"/>
                </a:moveTo>
                <a:lnTo>
                  <a:pt x="19812" y="336804"/>
                </a:lnTo>
                <a:lnTo>
                  <a:pt x="25908" y="336804"/>
                </a:lnTo>
                <a:lnTo>
                  <a:pt x="25908" y="338328"/>
                </a:lnTo>
                <a:lnTo>
                  <a:pt x="21336" y="338328"/>
                </a:lnTo>
                <a:lnTo>
                  <a:pt x="21336" y="339852"/>
                </a:lnTo>
                <a:close/>
              </a:path>
              <a:path w="338455" h="367664">
                <a:moveTo>
                  <a:pt x="22098" y="339852"/>
                </a:moveTo>
                <a:lnTo>
                  <a:pt x="21336" y="339852"/>
                </a:lnTo>
                <a:lnTo>
                  <a:pt x="21336" y="338328"/>
                </a:lnTo>
                <a:lnTo>
                  <a:pt x="22098" y="339852"/>
                </a:lnTo>
                <a:close/>
              </a:path>
              <a:path w="338455" h="367664">
                <a:moveTo>
                  <a:pt x="25037" y="345077"/>
                </a:moveTo>
                <a:lnTo>
                  <a:pt x="24384" y="344424"/>
                </a:lnTo>
                <a:lnTo>
                  <a:pt x="21336" y="338328"/>
                </a:lnTo>
                <a:lnTo>
                  <a:pt x="25908" y="338328"/>
                </a:lnTo>
                <a:lnTo>
                  <a:pt x="25908" y="344424"/>
                </a:lnTo>
                <a:lnTo>
                  <a:pt x="25037" y="345077"/>
                </a:lnTo>
                <a:close/>
              </a:path>
              <a:path w="338455" h="367664">
                <a:moveTo>
                  <a:pt x="24384" y="344424"/>
                </a:moveTo>
                <a:lnTo>
                  <a:pt x="22860" y="342900"/>
                </a:lnTo>
                <a:lnTo>
                  <a:pt x="23622" y="342900"/>
                </a:lnTo>
                <a:lnTo>
                  <a:pt x="24384" y="344424"/>
                </a:lnTo>
                <a:close/>
              </a:path>
              <a:path w="338455" h="367664">
                <a:moveTo>
                  <a:pt x="22860" y="348996"/>
                </a:moveTo>
                <a:lnTo>
                  <a:pt x="19812" y="348996"/>
                </a:lnTo>
                <a:lnTo>
                  <a:pt x="25037" y="345077"/>
                </a:lnTo>
                <a:lnTo>
                  <a:pt x="25908" y="345948"/>
                </a:lnTo>
                <a:lnTo>
                  <a:pt x="24384" y="345948"/>
                </a:lnTo>
                <a:lnTo>
                  <a:pt x="25400" y="346964"/>
                </a:lnTo>
                <a:lnTo>
                  <a:pt x="24384" y="347472"/>
                </a:lnTo>
                <a:lnTo>
                  <a:pt x="25908" y="347472"/>
                </a:lnTo>
                <a:lnTo>
                  <a:pt x="22860" y="348996"/>
                </a:lnTo>
                <a:close/>
              </a:path>
              <a:path w="338455" h="367664">
                <a:moveTo>
                  <a:pt x="16764" y="347472"/>
                </a:moveTo>
                <a:lnTo>
                  <a:pt x="17115" y="346241"/>
                </a:lnTo>
                <a:lnTo>
                  <a:pt x="18288" y="345948"/>
                </a:lnTo>
                <a:lnTo>
                  <a:pt x="16764" y="347472"/>
                </a:lnTo>
                <a:close/>
              </a:path>
              <a:path w="338455" h="367664">
                <a:moveTo>
                  <a:pt x="25400" y="346964"/>
                </a:moveTo>
                <a:lnTo>
                  <a:pt x="24384" y="345948"/>
                </a:lnTo>
                <a:lnTo>
                  <a:pt x="25908" y="346710"/>
                </a:lnTo>
                <a:lnTo>
                  <a:pt x="25400" y="346964"/>
                </a:lnTo>
                <a:close/>
              </a:path>
              <a:path w="338455" h="367664">
                <a:moveTo>
                  <a:pt x="25908" y="346710"/>
                </a:moveTo>
                <a:lnTo>
                  <a:pt x="24384" y="345948"/>
                </a:lnTo>
                <a:lnTo>
                  <a:pt x="25908" y="345948"/>
                </a:lnTo>
                <a:lnTo>
                  <a:pt x="26212" y="346557"/>
                </a:lnTo>
                <a:lnTo>
                  <a:pt x="25908" y="346710"/>
                </a:lnTo>
                <a:close/>
              </a:path>
              <a:path w="338455" h="367664">
                <a:moveTo>
                  <a:pt x="26416" y="346964"/>
                </a:moveTo>
                <a:lnTo>
                  <a:pt x="26212" y="346557"/>
                </a:lnTo>
                <a:lnTo>
                  <a:pt x="27432" y="345948"/>
                </a:lnTo>
                <a:lnTo>
                  <a:pt x="26416" y="346964"/>
                </a:lnTo>
                <a:close/>
              </a:path>
              <a:path w="338455" h="367664">
                <a:moveTo>
                  <a:pt x="19812" y="348996"/>
                </a:moveTo>
                <a:lnTo>
                  <a:pt x="15240" y="348996"/>
                </a:lnTo>
                <a:lnTo>
                  <a:pt x="12192" y="347472"/>
                </a:lnTo>
                <a:lnTo>
                  <a:pt x="17115" y="346241"/>
                </a:lnTo>
                <a:lnTo>
                  <a:pt x="16764" y="347472"/>
                </a:lnTo>
                <a:lnTo>
                  <a:pt x="21844" y="347472"/>
                </a:lnTo>
                <a:lnTo>
                  <a:pt x="19812" y="348996"/>
                </a:lnTo>
                <a:close/>
              </a:path>
              <a:path w="338455" h="367664">
                <a:moveTo>
                  <a:pt x="26416" y="346964"/>
                </a:moveTo>
                <a:lnTo>
                  <a:pt x="25908" y="346710"/>
                </a:lnTo>
                <a:lnTo>
                  <a:pt x="26212" y="346557"/>
                </a:lnTo>
                <a:lnTo>
                  <a:pt x="26416" y="346964"/>
                </a:lnTo>
                <a:close/>
              </a:path>
              <a:path w="338455" h="367664">
                <a:moveTo>
                  <a:pt x="25908" y="347472"/>
                </a:moveTo>
                <a:lnTo>
                  <a:pt x="25400" y="346964"/>
                </a:lnTo>
                <a:lnTo>
                  <a:pt x="25908" y="346710"/>
                </a:lnTo>
                <a:lnTo>
                  <a:pt x="26416" y="346964"/>
                </a:lnTo>
                <a:lnTo>
                  <a:pt x="25908" y="347472"/>
                </a:lnTo>
                <a:close/>
              </a:path>
              <a:path w="338455" h="367664">
                <a:moveTo>
                  <a:pt x="25908" y="347472"/>
                </a:moveTo>
                <a:lnTo>
                  <a:pt x="24384" y="347472"/>
                </a:lnTo>
                <a:lnTo>
                  <a:pt x="25400" y="346964"/>
                </a:lnTo>
                <a:lnTo>
                  <a:pt x="25908" y="347472"/>
                </a:lnTo>
                <a:close/>
              </a:path>
              <a:path w="338455" h="367664">
                <a:moveTo>
                  <a:pt x="27432" y="348996"/>
                </a:moveTo>
                <a:lnTo>
                  <a:pt x="25908" y="347472"/>
                </a:lnTo>
                <a:lnTo>
                  <a:pt x="26416" y="346964"/>
                </a:lnTo>
                <a:lnTo>
                  <a:pt x="27432" y="348996"/>
                </a:lnTo>
                <a:close/>
              </a:path>
              <a:path w="338455" h="367664">
                <a:moveTo>
                  <a:pt x="30480" y="348996"/>
                </a:moveTo>
                <a:lnTo>
                  <a:pt x="27432" y="348996"/>
                </a:lnTo>
                <a:lnTo>
                  <a:pt x="26416" y="346964"/>
                </a:lnTo>
                <a:lnTo>
                  <a:pt x="30480" y="348996"/>
                </a:lnTo>
                <a:close/>
              </a:path>
              <a:path w="338455" h="367664">
                <a:moveTo>
                  <a:pt x="27432" y="348996"/>
                </a:moveTo>
                <a:lnTo>
                  <a:pt x="22860" y="348996"/>
                </a:lnTo>
                <a:lnTo>
                  <a:pt x="25908" y="347472"/>
                </a:lnTo>
                <a:lnTo>
                  <a:pt x="27432" y="34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8"/>
          <p:cNvSpPr/>
          <p:nvPr/>
        </p:nvSpPr>
        <p:spPr>
          <a:xfrm>
            <a:off x="1037844" y="3829811"/>
            <a:ext cx="542925" cy="347980"/>
          </a:xfrm>
          <a:custGeom>
            <a:avLst/>
            <a:gdLst/>
            <a:ahLst/>
            <a:cxnLst/>
            <a:rect l="l" t="t" r="r" b="b"/>
            <a:pathLst>
              <a:path w="542925" h="347979">
                <a:moveTo>
                  <a:pt x="306832" y="155448"/>
                </a:moveTo>
                <a:lnTo>
                  <a:pt x="274319" y="155448"/>
                </a:lnTo>
                <a:lnTo>
                  <a:pt x="298704" y="135636"/>
                </a:lnTo>
                <a:lnTo>
                  <a:pt x="324612" y="117347"/>
                </a:lnTo>
                <a:lnTo>
                  <a:pt x="326136" y="117347"/>
                </a:lnTo>
                <a:lnTo>
                  <a:pt x="350520" y="99059"/>
                </a:lnTo>
                <a:lnTo>
                  <a:pt x="352044" y="99059"/>
                </a:lnTo>
                <a:lnTo>
                  <a:pt x="377952" y="82295"/>
                </a:lnTo>
                <a:lnTo>
                  <a:pt x="406908" y="65532"/>
                </a:lnTo>
                <a:lnTo>
                  <a:pt x="467868" y="32004"/>
                </a:lnTo>
                <a:lnTo>
                  <a:pt x="496823" y="16764"/>
                </a:lnTo>
                <a:lnTo>
                  <a:pt x="527304" y="1524"/>
                </a:lnTo>
                <a:lnTo>
                  <a:pt x="531875" y="0"/>
                </a:lnTo>
                <a:lnTo>
                  <a:pt x="537972" y="1524"/>
                </a:lnTo>
                <a:lnTo>
                  <a:pt x="541020" y="6095"/>
                </a:lnTo>
                <a:lnTo>
                  <a:pt x="542544" y="10668"/>
                </a:lnTo>
                <a:lnTo>
                  <a:pt x="541020" y="16764"/>
                </a:lnTo>
                <a:lnTo>
                  <a:pt x="536448" y="19812"/>
                </a:lnTo>
                <a:lnTo>
                  <a:pt x="478536" y="50292"/>
                </a:lnTo>
                <a:lnTo>
                  <a:pt x="448056" y="67056"/>
                </a:lnTo>
                <a:lnTo>
                  <a:pt x="416052" y="83820"/>
                </a:lnTo>
                <a:lnTo>
                  <a:pt x="417575" y="83820"/>
                </a:lnTo>
                <a:lnTo>
                  <a:pt x="362712" y="115824"/>
                </a:lnTo>
                <a:lnTo>
                  <a:pt x="310896" y="152400"/>
                </a:lnTo>
                <a:lnTo>
                  <a:pt x="306832" y="155448"/>
                </a:lnTo>
                <a:close/>
              </a:path>
              <a:path w="542925" h="347979">
                <a:moveTo>
                  <a:pt x="96520" y="324612"/>
                </a:moveTo>
                <a:lnTo>
                  <a:pt x="65532" y="324612"/>
                </a:lnTo>
                <a:lnTo>
                  <a:pt x="74676" y="318516"/>
                </a:lnTo>
                <a:lnTo>
                  <a:pt x="73152" y="318516"/>
                </a:lnTo>
                <a:lnTo>
                  <a:pt x="83820" y="310896"/>
                </a:lnTo>
                <a:lnTo>
                  <a:pt x="96012" y="301752"/>
                </a:lnTo>
                <a:lnTo>
                  <a:pt x="111252" y="291084"/>
                </a:lnTo>
                <a:lnTo>
                  <a:pt x="128016" y="277368"/>
                </a:lnTo>
                <a:lnTo>
                  <a:pt x="163068" y="245364"/>
                </a:lnTo>
                <a:lnTo>
                  <a:pt x="181355" y="227076"/>
                </a:lnTo>
                <a:lnTo>
                  <a:pt x="182879" y="227076"/>
                </a:lnTo>
                <a:lnTo>
                  <a:pt x="202692" y="208788"/>
                </a:lnTo>
                <a:lnTo>
                  <a:pt x="224028" y="190500"/>
                </a:lnTo>
                <a:lnTo>
                  <a:pt x="248412" y="172212"/>
                </a:lnTo>
                <a:lnTo>
                  <a:pt x="274319" y="153924"/>
                </a:lnTo>
                <a:lnTo>
                  <a:pt x="274319" y="155448"/>
                </a:lnTo>
                <a:lnTo>
                  <a:pt x="306832" y="155448"/>
                </a:lnTo>
                <a:lnTo>
                  <a:pt x="286512" y="170688"/>
                </a:lnTo>
                <a:lnTo>
                  <a:pt x="284988" y="170688"/>
                </a:lnTo>
                <a:lnTo>
                  <a:pt x="259079" y="188976"/>
                </a:lnTo>
                <a:lnTo>
                  <a:pt x="260604" y="188976"/>
                </a:lnTo>
                <a:lnTo>
                  <a:pt x="236219" y="205740"/>
                </a:lnTo>
                <a:lnTo>
                  <a:pt x="214884" y="224028"/>
                </a:lnTo>
                <a:lnTo>
                  <a:pt x="195072" y="240792"/>
                </a:lnTo>
                <a:lnTo>
                  <a:pt x="156972" y="275844"/>
                </a:lnTo>
                <a:lnTo>
                  <a:pt x="138684" y="291084"/>
                </a:lnTo>
                <a:lnTo>
                  <a:pt x="121920" y="304800"/>
                </a:lnTo>
                <a:lnTo>
                  <a:pt x="106680" y="316992"/>
                </a:lnTo>
                <a:lnTo>
                  <a:pt x="96520" y="324612"/>
                </a:lnTo>
                <a:close/>
              </a:path>
              <a:path w="542925" h="347979">
                <a:moveTo>
                  <a:pt x="15240" y="292608"/>
                </a:moveTo>
                <a:lnTo>
                  <a:pt x="7620" y="292608"/>
                </a:lnTo>
                <a:lnTo>
                  <a:pt x="4572" y="289560"/>
                </a:lnTo>
                <a:lnTo>
                  <a:pt x="3048" y="286512"/>
                </a:lnTo>
                <a:lnTo>
                  <a:pt x="0" y="284988"/>
                </a:lnTo>
                <a:lnTo>
                  <a:pt x="0" y="271272"/>
                </a:lnTo>
                <a:lnTo>
                  <a:pt x="4572" y="266700"/>
                </a:lnTo>
                <a:lnTo>
                  <a:pt x="9144" y="265176"/>
                </a:lnTo>
                <a:lnTo>
                  <a:pt x="19812" y="265176"/>
                </a:lnTo>
                <a:lnTo>
                  <a:pt x="24384" y="266700"/>
                </a:lnTo>
                <a:lnTo>
                  <a:pt x="27432" y="268224"/>
                </a:lnTo>
                <a:lnTo>
                  <a:pt x="28956" y="268224"/>
                </a:lnTo>
                <a:lnTo>
                  <a:pt x="33528" y="272796"/>
                </a:lnTo>
                <a:lnTo>
                  <a:pt x="36576" y="274320"/>
                </a:lnTo>
                <a:lnTo>
                  <a:pt x="41148" y="278892"/>
                </a:lnTo>
                <a:lnTo>
                  <a:pt x="21336" y="278892"/>
                </a:lnTo>
                <a:lnTo>
                  <a:pt x="16256" y="286512"/>
                </a:lnTo>
                <a:lnTo>
                  <a:pt x="15240" y="286512"/>
                </a:lnTo>
                <a:lnTo>
                  <a:pt x="16002" y="286893"/>
                </a:lnTo>
                <a:lnTo>
                  <a:pt x="15240" y="288036"/>
                </a:lnTo>
                <a:lnTo>
                  <a:pt x="19050" y="288036"/>
                </a:lnTo>
                <a:lnTo>
                  <a:pt x="20421" y="288950"/>
                </a:lnTo>
                <a:lnTo>
                  <a:pt x="18288" y="291084"/>
                </a:lnTo>
                <a:lnTo>
                  <a:pt x="15240" y="292608"/>
                </a:lnTo>
                <a:close/>
              </a:path>
              <a:path w="542925" h="347979">
                <a:moveTo>
                  <a:pt x="16764" y="287274"/>
                </a:moveTo>
                <a:lnTo>
                  <a:pt x="16002" y="286893"/>
                </a:lnTo>
                <a:lnTo>
                  <a:pt x="21336" y="278892"/>
                </a:lnTo>
                <a:lnTo>
                  <a:pt x="21336" y="286512"/>
                </a:lnTo>
                <a:lnTo>
                  <a:pt x="16764" y="286512"/>
                </a:lnTo>
                <a:lnTo>
                  <a:pt x="17272" y="287020"/>
                </a:lnTo>
                <a:lnTo>
                  <a:pt x="16764" y="287274"/>
                </a:lnTo>
                <a:close/>
              </a:path>
              <a:path w="542925" h="347979">
                <a:moveTo>
                  <a:pt x="48387" y="295656"/>
                </a:moveTo>
                <a:lnTo>
                  <a:pt x="27432" y="295656"/>
                </a:lnTo>
                <a:lnTo>
                  <a:pt x="20574" y="288798"/>
                </a:lnTo>
                <a:lnTo>
                  <a:pt x="21336" y="288036"/>
                </a:lnTo>
                <a:lnTo>
                  <a:pt x="21336" y="278892"/>
                </a:lnTo>
                <a:lnTo>
                  <a:pt x="41148" y="278892"/>
                </a:lnTo>
                <a:lnTo>
                  <a:pt x="41148" y="280416"/>
                </a:lnTo>
                <a:lnTo>
                  <a:pt x="45720" y="284988"/>
                </a:lnTo>
                <a:lnTo>
                  <a:pt x="47244" y="289560"/>
                </a:lnTo>
                <a:lnTo>
                  <a:pt x="47244" y="291084"/>
                </a:lnTo>
                <a:lnTo>
                  <a:pt x="48387" y="295656"/>
                </a:lnTo>
                <a:close/>
              </a:path>
              <a:path w="542925" h="347979">
                <a:moveTo>
                  <a:pt x="16002" y="286893"/>
                </a:moveTo>
                <a:lnTo>
                  <a:pt x="15240" y="286512"/>
                </a:lnTo>
                <a:lnTo>
                  <a:pt x="16256" y="286512"/>
                </a:lnTo>
                <a:lnTo>
                  <a:pt x="16002" y="286893"/>
                </a:lnTo>
                <a:close/>
              </a:path>
              <a:path w="542925" h="347979">
                <a:moveTo>
                  <a:pt x="17272" y="287020"/>
                </a:moveTo>
                <a:lnTo>
                  <a:pt x="16764" y="286512"/>
                </a:lnTo>
                <a:lnTo>
                  <a:pt x="17417" y="286947"/>
                </a:lnTo>
                <a:lnTo>
                  <a:pt x="17272" y="287020"/>
                </a:lnTo>
                <a:close/>
              </a:path>
              <a:path w="542925" h="347979">
                <a:moveTo>
                  <a:pt x="17417" y="286947"/>
                </a:moveTo>
                <a:lnTo>
                  <a:pt x="16764" y="286512"/>
                </a:lnTo>
                <a:lnTo>
                  <a:pt x="18288" y="286512"/>
                </a:lnTo>
                <a:lnTo>
                  <a:pt x="17417" y="286947"/>
                </a:lnTo>
                <a:close/>
              </a:path>
              <a:path w="542925" h="347979">
                <a:moveTo>
                  <a:pt x="20421" y="288950"/>
                </a:moveTo>
                <a:lnTo>
                  <a:pt x="17526" y="287020"/>
                </a:lnTo>
                <a:lnTo>
                  <a:pt x="17526" y="286893"/>
                </a:lnTo>
                <a:lnTo>
                  <a:pt x="18288" y="286512"/>
                </a:lnTo>
                <a:lnTo>
                  <a:pt x="21336" y="286512"/>
                </a:lnTo>
                <a:lnTo>
                  <a:pt x="21336" y="288036"/>
                </a:lnTo>
                <a:lnTo>
                  <a:pt x="19812" y="288036"/>
                </a:lnTo>
                <a:lnTo>
                  <a:pt x="20574" y="288798"/>
                </a:lnTo>
                <a:lnTo>
                  <a:pt x="20421" y="288950"/>
                </a:lnTo>
                <a:close/>
              </a:path>
              <a:path w="542925" h="347979">
                <a:moveTo>
                  <a:pt x="15240" y="288036"/>
                </a:moveTo>
                <a:lnTo>
                  <a:pt x="16002" y="286893"/>
                </a:lnTo>
                <a:lnTo>
                  <a:pt x="16764" y="287274"/>
                </a:lnTo>
                <a:lnTo>
                  <a:pt x="15240" y="288036"/>
                </a:lnTo>
                <a:close/>
              </a:path>
              <a:path w="542925" h="347979">
                <a:moveTo>
                  <a:pt x="19050" y="288036"/>
                </a:moveTo>
                <a:lnTo>
                  <a:pt x="18288" y="288036"/>
                </a:lnTo>
                <a:lnTo>
                  <a:pt x="17272" y="287020"/>
                </a:lnTo>
                <a:lnTo>
                  <a:pt x="17417" y="286947"/>
                </a:lnTo>
                <a:lnTo>
                  <a:pt x="19050" y="288036"/>
                </a:lnTo>
                <a:close/>
              </a:path>
              <a:path w="542925" h="347979">
                <a:moveTo>
                  <a:pt x="18288" y="288036"/>
                </a:moveTo>
                <a:lnTo>
                  <a:pt x="16764" y="287274"/>
                </a:lnTo>
                <a:lnTo>
                  <a:pt x="17272" y="287020"/>
                </a:lnTo>
                <a:lnTo>
                  <a:pt x="18288" y="288036"/>
                </a:lnTo>
                <a:close/>
              </a:path>
              <a:path w="542925" h="347979">
                <a:moveTo>
                  <a:pt x="18288" y="288036"/>
                </a:moveTo>
                <a:lnTo>
                  <a:pt x="15240" y="288036"/>
                </a:lnTo>
                <a:lnTo>
                  <a:pt x="16764" y="287274"/>
                </a:lnTo>
                <a:lnTo>
                  <a:pt x="18288" y="288036"/>
                </a:lnTo>
                <a:close/>
              </a:path>
              <a:path w="542925" h="347979">
                <a:moveTo>
                  <a:pt x="20574" y="288798"/>
                </a:moveTo>
                <a:lnTo>
                  <a:pt x="19812" y="288036"/>
                </a:lnTo>
                <a:lnTo>
                  <a:pt x="21336" y="288036"/>
                </a:lnTo>
                <a:lnTo>
                  <a:pt x="20574" y="288798"/>
                </a:lnTo>
                <a:close/>
              </a:path>
              <a:path w="542925" h="347979">
                <a:moveTo>
                  <a:pt x="21336" y="289560"/>
                </a:moveTo>
                <a:lnTo>
                  <a:pt x="20421" y="288950"/>
                </a:lnTo>
                <a:lnTo>
                  <a:pt x="20574" y="288798"/>
                </a:lnTo>
                <a:lnTo>
                  <a:pt x="21336" y="289560"/>
                </a:lnTo>
                <a:close/>
              </a:path>
              <a:path w="542925" h="347979">
                <a:moveTo>
                  <a:pt x="48768" y="298704"/>
                </a:moveTo>
                <a:lnTo>
                  <a:pt x="28956" y="298704"/>
                </a:lnTo>
                <a:lnTo>
                  <a:pt x="25908" y="294132"/>
                </a:lnTo>
                <a:lnTo>
                  <a:pt x="27432" y="295656"/>
                </a:lnTo>
                <a:lnTo>
                  <a:pt x="48387" y="295656"/>
                </a:lnTo>
                <a:lnTo>
                  <a:pt x="48768" y="297180"/>
                </a:lnTo>
                <a:lnTo>
                  <a:pt x="48768" y="298704"/>
                </a:lnTo>
                <a:close/>
              </a:path>
              <a:path w="542925" h="347979">
                <a:moveTo>
                  <a:pt x="32004" y="313944"/>
                </a:moveTo>
                <a:lnTo>
                  <a:pt x="28956" y="301752"/>
                </a:lnTo>
                <a:lnTo>
                  <a:pt x="27432" y="297180"/>
                </a:lnTo>
                <a:lnTo>
                  <a:pt x="28956" y="298704"/>
                </a:lnTo>
                <a:lnTo>
                  <a:pt x="48768" y="298704"/>
                </a:lnTo>
                <a:lnTo>
                  <a:pt x="50292" y="304800"/>
                </a:lnTo>
                <a:lnTo>
                  <a:pt x="50292" y="310896"/>
                </a:lnTo>
                <a:lnTo>
                  <a:pt x="50673" y="312420"/>
                </a:lnTo>
                <a:lnTo>
                  <a:pt x="32004" y="312420"/>
                </a:lnTo>
                <a:lnTo>
                  <a:pt x="32004" y="313944"/>
                </a:lnTo>
                <a:close/>
              </a:path>
              <a:path w="542925" h="347979">
                <a:moveTo>
                  <a:pt x="56388" y="347472"/>
                </a:moveTo>
                <a:lnTo>
                  <a:pt x="42672" y="347472"/>
                </a:lnTo>
                <a:lnTo>
                  <a:pt x="33528" y="338328"/>
                </a:lnTo>
                <a:lnTo>
                  <a:pt x="33528" y="335280"/>
                </a:lnTo>
                <a:lnTo>
                  <a:pt x="32004" y="332232"/>
                </a:lnTo>
                <a:lnTo>
                  <a:pt x="32004" y="312420"/>
                </a:lnTo>
                <a:lnTo>
                  <a:pt x="50673" y="312420"/>
                </a:lnTo>
                <a:lnTo>
                  <a:pt x="51816" y="316992"/>
                </a:lnTo>
                <a:lnTo>
                  <a:pt x="51816" y="318516"/>
                </a:lnTo>
                <a:lnTo>
                  <a:pt x="50292" y="323088"/>
                </a:lnTo>
                <a:lnTo>
                  <a:pt x="50292" y="329184"/>
                </a:lnTo>
                <a:lnTo>
                  <a:pt x="45720" y="329184"/>
                </a:lnTo>
                <a:lnTo>
                  <a:pt x="51816" y="333756"/>
                </a:lnTo>
                <a:lnTo>
                  <a:pt x="83820" y="333756"/>
                </a:lnTo>
                <a:lnTo>
                  <a:pt x="74676" y="338328"/>
                </a:lnTo>
                <a:lnTo>
                  <a:pt x="74676" y="339852"/>
                </a:lnTo>
                <a:lnTo>
                  <a:pt x="65532" y="342900"/>
                </a:lnTo>
                <a:lnTo>
                  <a:pt x="56388" y="347472"/>
                </a:lnTo>
                <a:close/>
              </a:path>
              <a:path w="542925" h="347979">
                <a:moveTo>
                  <a:pt x="88087" y="330708"/>
                </a:moveTo>
                <a:lnTo>
                  <a:pt x="51816" y="330708"/>
                </a:lnTo>
                <a:lnTo>
                  <a:pt x="59436" y="327660"/>
                </a:lnTo>
                <a:lnTo>
                  <a:pt x="57912" y="327660"/>
                </a:lnTo>
                <a:lnTo>
                  <a:pt x="65532" y="323088"/>
                </a:lnTo>
                <a:lnTo>
                  <a:pt x="65532" y="324612"/>
                </a:lnTo>
                <a:lnTo>
                  <a:pt x="96520" y="324612"/>
                </a:lnTo>
                <a:lnTo>
                  <a:pt x="94488" y="326136"/>
                </a:lnTo>
                <a:lnTo>
                  <a:pt x="88087" y="330708"/>
                </a:lnTo>
                <a:close/>
              </a:path>
              <a:path w="542925" h="347979">
                <a:moveTo>
                  <a:pt x="51816" y="333756"/>
                </a:moveTo>
                <a:lnTo>
                  <a:pt x="45720" y="329184"/>
                </a:lnTo>
                <a:lnTo>
                  <a:pt x="49530" y="330454"/>
                </a:lnTo>
                <a:lnTo>
                  <a:pt x="48768" y="330708"/>
                </a:lnTo>
                <a:lnTo>
                  <a:pt x="50800" y="330708"/>
                </a:lnTo>
                <a:lnTo>
                  <a:pt x="51816" y="333756"/>
                </a:lnTo>
                <a:close/>
              </a:path>
              <a:path w="542925" h="347979">
                <a:moveTo>
                  <a:pt x="49530" y="330454"/>
                </a:moveTo>
                <a:lnTo>
                  <a:pt x="45720" y="329184"/>
                </a:lnTo>
                <a:lnTo>
                  <a:pt x="50292" y="329184"/>
                </a:lnTo>
                <a:lnTo>
                  <a:pt x="50292" y="330200"/>
                </a:lnTo>
                <a:lnTo>
                  <a:pt x="49530" y="330454"/>
                </a:lnTo>
                <a:close/>
              </a:path>
              <a:path w="542925" h="347979">
                <a:moveTo>
                  <a:pt x="50292" y="330200"/>
                </a:moveTo>
                <a:lnTo>
                  <a:pt x="50292" y="329184"/>
                </a:lnTo>
                <a:lnTo>
                  <a:pt x="50596" y="330098"/>
                </a:lnTo>
                <a:lnTo>
                  <a:pt x="50292" y="330200"/>
                </a:lnTo>
                <a:close/>
              </a:path>
              <a:path w="542925" h="347979">
                <a:moveTo>
                  <a:pt x="83820" y="333756"/>
                </a:moveTo>
                <a:lnTo>
                  <a:pt x="51816" y="333756"/>
                </a:lnTo>
                <a:lnTo>
                  <a:pt x="50596" y="330098"/>
                </a:lnTo>
                <a:lnTo>
                  <a:pt x="53340" y="329184"/>
                </a:lnTo>
                <a:lnTo>
                  <a:pt x="51816" y="330708"/>
                </a:lnTo>
                <a:lnTo>
                  <a:pt x="88087" y="330708"/>
                </a:lnTo>
                <a:lnTo>
                  <a:pt x="83820" y="333756"/>
                </a:lnTo>
                <a:close/>
              </a:path>
              <a:path w="542925" h="347979">
                <a:moveTo>
                  <a:pt x="50800" y="330708"/>
                </a:moveTo>
                <a:lnTo>
                  <a:pt x="50292" y="330708"/>
                </a:lnTo>
                <a:lnTo>
                  <a:pt x="50292" y="330200"/>
                </a:lnTo>
                <a:lnTo>
                  <a:pt x="50596" y="330098"/>
                </a:lnTo>
                <a:lnTo>
                  <a:pt x="50800" y="330708"/>
                </a:lnTo>
                <a:close/>
              </a:path>
              <a:path w="542925" h="347979">
                <a:moveTo>
                  <a:pt x="50292" y="330708"/>
                </a:moveTo>
                <a:lnTo>
                  <a:pt x="49530" y="330454"/>
                </a:lnTo>
                <a:lnTo>
                  <a:pt x="50292" y="330200"/>
                </a:lnTo>
                <a:lnTo>
                  <a:pt x="50292" y="330708"/>
                </a:lnTo>
                <a:close/>
              </a:path>
              <a:path w="542925" h="347979">
                <a:moveTo>
                  <a:pt x="50292" y="330708"/>
                </a:moveTo>
                <a:lnTo>
                  <a:pt x="48768" y="330708"/>
                </a:lnTo>
                <a:lnTo>
                  <a:pt x="49530" y="330454"/>
                </a:lnTo>
                <a:lnTo>
                  <a:pt x="50292" y="3307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1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9528" y="4064508"/>
            <a:ext cx="2282952" cy="138430"/>
          </a:xfrm>
          <a:prstGeom prst="rect">
            <a:avLst/>
          </a:prstGeom>
        </p:spPr>
      </p:pic>
      <p:sp>
        <p:nvSpPr>
          <p:cNvPr id="1048663" name="object 10"/>
          <p:cNvSpPr/>
          <p:nvPr/>
        </p:nvSpPr>
        <p:spPr>
          <a:xfrm>
            <a:off x="5329428" y="4088892"/>
            <a:ext cx="711835" cy="83820"/>
          </a:xfrm>
          <a:custGeom>
            <a:avLst/>
            <a:gdLst/>
            <a:ahLst/>
            <a:cxnLst/>
            <a:rect l="l" t="t" r="r" b="b"/>
            <a:pathLst>
              <a:path w="711835" h="83820">
                <a:moveTo>
                  <a:pt x="699516" y="1524"/>
                </a:moveTo>
                <a:lnTo>
                  <a:pt x="646175" y="1524"/>
                </a:lnTo>
                <a:lnTo>
                  <a:pt x="653795" y="0"/>
                </a:lnTo>
                <a:lnTo>
                  <a:pt x="693419" y="0"/>
                </a:lnTo>
                <a:lnTo>
                  <a:pt x="699516" y="1524"/>
                </a:lnTo>
                <a:close/>
              </a:path>
              <a:path w="711835" h="83820">
                <a:moveTo>
                  <a:pt x="711707" y="16764"/>
                </a:moveTo>
                <a:lnTo>
                  <a:pt x="537971" y="16764"/>
                </a:lnTo>
                <a:lnTo>
                  <a:pt x="565403" y="12191"/>
                </a:lnTo>
                <a:lnTo>
                  <a:pt x="576071" y="12191"/>
                </a:lnTo>
                <a:lnTo>
                  <a:pt x="585216" y="10667"/>
                </a:lnTo>
                <a:lnTo>
                  <a:pt x="595883" y="9143"/>
                </a:lnTo>
                <a:lnTo>
                  <a:pt x="592835" y="9143"/>
                </a:lnTo>
                <a:lnTo>
                  <a:pt x="603503" y="7619"/>
                </a:lnTo>
                <a:lnTo>
                  <a:pt x="605027" y="6096"/>
                </a:lnTo>
                <a:lnTo>
                  <a:pt x="614171" y="4572"/>
                </a:lnTo>
                <a:lnTo>
                  <a:pt x="623316" y="4572"/>
                </a:lnTo>
                <a:lnTo>
                  <a:pt x="638555" y="1524"/>
                </a:lnTo>
                <a:lnTo>
                  <a:pt x="701039" y="1524"/>
                </a:lnTo>
                <a:lnTo>
                  <a:pt x="704087" y="3048"/>
                </a:lnTo>
                <a:lnTo>
                  <a:pt x="705611" y="4572"/>
                </a:lnTo>
                <a:lnTo>
                  <a:pt x="710183" y="7619"/>
                </a:lnTo>
                <a:lnTo>
                  <a:pt x="711707" y="10667"/>
                </a:lnTo>
                <a:lnTo>
                  <a:pt x="711707" y="16764"/>
                </a:lnTo>
                <a:close/>
              </a:path>
              <a:path w="711835" h="83820">
                <a:moveTo>
                  <a:pt x="701039" y="22859"/>
                </a:moveTo>
                <a:lnTo>
                  <a:pt x="690371" y="22859"/>
                </a:lnTo>
                <a:lnTo>
                  <a:pt x="684275" y="21335"/>
                </a:lnTo>
                <a:lnTo>
                  <a:pt x="487679" y="21335"/>
                </a:lnTo>
                <a:lnTo>
                  <a:pt x="496823" y="19811"/>
                </a:lnTo>
                <a:lnTo>
                  <a:pt x="504443" y="19811"/>
                </a:lnTo>
                <a:lnTo>
                  <a:pt x="513587" y="18288"/>
                </a:lnTo>
                <a:lnTo>
                  <a:pt x="521207" y="18288"/>
                </a:lnTo>
                <a:lnTo>
                  <a:pt x="539495" y="15240"/>
                </a:lnTo>
                <a:lnTo>
                  <a:pt x="537971" y="16764"/>
                </a:lnTo>
                <a:lnTo>
                  <a:pt x="711707" y="16764"/>
                </a:lnTo>
                <a:lnTo>
                  <a:pt x="711707" y="18288"/>
                </a:lnTo>
                <a:lnTo>
                  <a:pt x="708659" y="19811"/>
                </a:lnTo>
                <a:lnTo>
                  <a:pt x="707135" y="21335"/>
                </a:lnTo>
                <a:lnTo>
                  <a:pt x="701039" y="22859"/>
                </a:lnTo>
                <a:close/>
              </a:path>
              <a:path w="711835" h="83820">
                <a:moveTo>
                  <a:pt x="633983" y="25908"/>
                </a:moveTo>
                <a:lnTo>
                  <a:pt x="441959" y="25908"/>
                </a:lnTo>
                <a:lnTo>
                  <a:pt x="469391" y="21335"/>
                </a:lnTo>
                <a:lnTo>
                  <a:pt x="670559" y="21335"/>
                </a:lnTo>
                <a:lnTo>
                  <a:pt x="662939" y="22859"/>
                </a:lnTo>
                <a:lnTo>
                  <a:pt x="656843" y="22859"/>
                </a:lnTo>
                <a:lnTo>
                  <a:pt x="649223" y="24383"/>
                </a:lnTo>
                <a:lnTo>
                  <a:pt x="641603" y="24383"/>
                </a:lnTo>
                <a:lnTo>
                  <a:pt x="633983" y="25908"/>
                </a:lnTo>
                <a:close/>
              </a:path>
              <a:path w="711835" h="83820">
                <a:moveTo>
                  <a:pt x="598932" y="30480"/>
                </a:moveTo>
                <a:lnTo>
                  <a:pt x="341375" y="30480"/>
                </a:lnTo>
                <a:lnTo>
                  <a:pt x="350519" y="28956"/>
                </a:lnTo>
                <a:lnTo>
                  <a:pt x="359664" y="28956"/>
                </a:lnTo>
                <a:lnTo>
                  <a:pt x="368807" y="27432"/>
                </a:lnTo>
                <a:lnTo>
                  <a:pt x="409955" y="27432"/>
                </a:lnTo>
                <a:lnTo>
                  <a:pt x="420623" y="25908"/>
                </a:lnTo>
                <a:lnTo>
                  <a:pt x="624839" y="25908"/>
                </a:lnTo>
                <a:lnTo>
                  <a:pt x="617219" y="27432"/>
                </a:lnTo>
                <a:lnTo>
                  <a:pt x="598932" y="30480"/>
                </a:lnTo>
                <a:close/>
              </a:path>
              <a:path w="711835" h="83820">
                <a:moveTo>
                  <a:pt x="193548" y="30480"/>
                </a:moveTo>
                <a:lnTo>
                  <a:pt x="173735" y="30480"/>
                </a:lnTo>
                <a:lnTo>
                  <a:pt x="179832" y="28956"/>
                </a:lnTo>
                <a:lnTo>
                  <a:pt x="187451" y="28956"/>
                </a:lnTo>
                <a:lnTo>
                  <a:pt x="193548" y="30480"/>
                </a:lnTo>
                <a:close/>
              </a:path>
              <a:path w="711835" h="83820">
                <a:moveTo>
                  <a:pt x="207264" y="30480"/>
                </a:moveTo>
                <a:lnTo>
                  <a:pt x="193548" y="30480"/>
                </a:lnTo>
                <a:lnTo>
                  <a:pt x="199643" y="28956"/>
                </a:lnTo>
                <a:lnTo>
                  <a:pt x="207264" y="30480"/>
                </a:lnTo>
                <a:close/>
              </a:path>
              <a:path w="711835" h="83820">
                <a:moveTo>
                  <a:pt x="228600" y="32004"/>
                </a:moveTo>
                <a:lnTo>
                  <a:pt x="160019" y="32004"/>
                </a:lnTo>
                <a:lnTo>
                  <a:pt x="166116" y="30480"/>
                </a:lnTo>
                <a:lnTo>
                  <a:pt x="220979" y="30480"/>
                </a:lnTo>
                <a:lnTo>
                  <a:pt x="228600" y="32004"/>
                </a:lnTo>
                <a:close/>
              </a:path>
              <a:path w="711835" h="83820">
                <a:moveTo>
                  <a:pt x="577595" y="33527"/>
                </a:moveTo>
                <a:lnTo>
                  <a:pt x="303275" y="33527"/>
                </a:lnTo>
                <a:lnTo>
                  <a:pt x="312419" y="32004"/>
                </a:lnTo>
                <a:lnTo>
                  <a:pt x="323087" y="32004"/>
                </a:lnTo>
                <a:lnTo>
                  <a:pt x="332232" y="30480"/>
                </a:lnTo>
                <a:lnTo>
                  <a:pt x="597407" y="30480"/>
                </a:lnTo>
                <a:lnTo>
                  <a:pt x="586739" y="32004"/>
                </a:lnTo>
                <a:lnTo>
                  <a:pt x="577595" y="33527"/>
                </a:lnTo>
                <a:close/>
              </a:path>
              <a:path w="711835" h="83820">
                <a:moveTo>
                  <a:pt x="254507" y="33527"/>
                </a:moveTo>
                <a:lnTo>
                  <a:pt x="149351" y="33527"/>
                </a:lnTo>
                <a:lnTo>
                  <a:pt x="153923" y="32004"/>
                </a:lnTo>
                <a:lnTo>
                  <a:pt x="245364" y="32004"/>
                </a:lnTo>
                <a:lnTo>
                  <a:pt x="254507" y="33527"/>
                </a:lnTo>
                <a:close/>
              </a:path>
              <a:path w="711835" h="83820">
                <a:moveTo>
                  <a:pt x="550164" y="36575"/>
                </a:moveTo>
                <a:lnTo>
                  <a:pt x="550164" y="35051"/>
                </a:lnTo>
                <a:lnTo>
                  <a:pt x="131064" y="35051"/>
                </a:lnTo>
                <a:lnTo>
                  <a:pt x="137159" y="33527"/>
                </a:lnTo>
                <a:lnTo>
                  <a:pt x="568451" y="33527"/>
                </a:lnTo>
                <a:lnTo>
                  <a:pt x="550164" y="36575"/>
                </a:lnTo>
                <a:close/>
              </a:path>
              <a:path w="711835" h="83820">
                <a:moveTo>
                  <a:pt x="531875" y="38100"/>
                </a:moveTo>
                <a:lnTo>
                  <a:pt x="96011" y="38100"/>
                </a:lnTo>
                <a:lnTo>
                  <a:pt x="102107" y="36575"/>
                </a:lnTo>
                <a:lnTo>
                  <a:pt x="114300" y="36575"/>
                </a:lnTo>
                <a:lnTo>
                  <a:pt x="118871" y="35051"/>
                </a:lnTo>
                <a:lnTo>
                  <a:pt x="550164" y="35051"/>
                </a:lnTo>
                <a:lnTo>
                  <a:pt x="531875" y="38100"/>
                </a:lnTo>
                <a:close/>
              </a:path>
              <a:path w="711835" h="83820">
                <a:moveTo>
                  <a:pt x="515111" y="39624"/>
                </a:moveTo>
                <a:lnTo>
                  <a:pt x="80771" y="39624"/>
                </a:lnTo>
                <a:lnTo>
                  <a:pt x="85343" y="38100"/>
                </a:lnTo>
                <a:lnTo>
                  <a:pt x="522732" y="38100"/>
                </a:lnTo>
                <a:lnTo>
                  <a:pt x="515111" y="39624"/>
                </a:lnTo>
                <a:close/>
              </a:path>
              <a:path w="711835" h="83820">
                <a:moveTo>
                  <a:pt x="498348" y="41148"/>
                </a:moveTo>
                <a:lnTo>
                  <a:pt x="74675" y="41148"/>
                </a:lnTo>
                <a:lnTo>
                  <a:pt x="79248" y="39624"/>
                </a:lnTo>
                <a:lnTo>
                  <a:pt x="507491" y="39624"/>
                </a:lnTo>
                <a:lnTo>
                  <a:pt x="498348" y="41148"/>
                </a:lnTo>
                <a:close/>
              </a:path>
              <a:path w="711835" h="83820">
                <a:moveTo>
                  <a:pt x="443483" y="45719"/>
                </a:moveTo>
                <a:lnTo>
                  <a:pt x="57911" y="45719"/>
                </a:lnTo>
                <a:lnTo>
                  <a:pt x="71627" y="41148"/>
                </a:lnTo>
                <a:lnTo>
                  <a:pt x="480059" y="41148"/>
                </a:lnTo>
                <a:lnTo>
                  <a:pt x="470916" y="42672"/>
                </a:lnTo>
                <a:lnTo>
                  <a:pt x="463295" y="42672"/>
                </a:lnTo>
                <a:lnTo>
                  <a:pt x="454151" y="44196"/>
                </a:lnTo>
                <a:lnTo>
                  <a:pt x="452627" y="44196"/>
                </a:lnTo>
                <a:lnTo>
                  <a:pt x="443483" y="45719"/>
                </a:lnTo>
                <a:close/>
              </a:path>
              <a:path w="711835" h="83820">
                <a:moveTo>
                  <a:pt x="411479" y="47243"/>
                </a:moveTo>
                <a:lnTo>
                  <a:pt x="54864" y="47243"/>
                </a:lnTo>
                <a:lnTo>
                  <a:pt x="59435" y="45719"/>
                </a:lnTo>
                <a:lnTo>
                  <a:pt x="420623" y="45719"/>
                </a:lnTo>
                <a:lnTo>
                  <a:pt x="411479" y="47243"/>
                </a:lnTo>
                <a:close/>
              </a:path>
              <a:path w="711835" h="83820">
                <a:moveTo>
                  <a:pt x="361187" y="48767"/>
                </a:moveTo>
                <a:lnTo>
                  <a:pt x="48767" y="48767"/>
                </a:lnTo>
                <a:lnTo>
                  <a:pt x="53339" y="47243"/>
                </a:lnTo>
                <a:lnTo>
                  <a:pt x="371855" y="47243"/>
                </a:lnTo>
                <a:lnTo>
                  <a:pt x="361187" y="48767"/>
                </a:lnTo>
                <a:close/>
              </a:path>
              <a:path w="711835" h="83820">
                <a:moveTo>
                  <a:pt x="163067" y="50291"/>
                </a:moveTo>
                <a:lnTo>
                  <a:pt x="42671" y="50291"/>
                </a:lnTo>
                <a:lnTo>
                  <a:pt x="45719" y="48767"/>
                </a:lnTo>
                <a:lnTo>
                  <a:pt x="169164" y="48767"/>
                </a:lnTo>
                <a:lnTo>
                  <a:pt x="163067" y="50291"/>
                </a:lnTo>
                <a:close/>
              </a:path>
              <a:path w="711835" h="83820">
                <a:moveTo>
                  <a:pt x="352043" y="50291"/>
                </a:moveTo>
                <a:lnTo>
                  <a:pt x="219455" y="50291"/>
                </a:lnTo>
                <a:lnTo>
                  <a:pt x="211835" y="48767"/>
                </a:lnTo>
                <a:lnTo>
                  <a:pt x="352043" y="48767"/>
                </a:lnTo>
                <a:lnTo>
                  <a:pt x="352043" y="50291"/>
                </a:lnTo>
                <a:close/>
              </a:path>
              <a:path w="711835" h="83820">
                <a:moveTo>
                  <a:pt x="126491" y="53340"/>
                </a:moveTo>
                <a:lnTo>
                  <a:pt x="35051" y="53340"/>
                </a:lnTo>
                <a:lnTo>
                  <a:pt x="38100" y="51816"/>
                </a:lnTo>
                <a:lnTo>
                  <a:pt x="39623" y="50291"/>
                </a:lnTo>
                <a:lnTo>
                  <a:pt x="150875" y="50291"/>
                </a:lnTo>
                <a:lnTo>
                  <a:pt x="144779" y="51816"/>
                </a:lnTo>
                <a:lnTo>
                  <a:pt x="132587" y="51816"/>
                </a:lnTo>
                <a:lnTo>
                  <a:pt x="126491" y="53340"/>
                </a:lnTo>
                <a:close/>
              </a:path>
              <a:path w="711835" h="83820">
                <a:moveTo>
                  <a:pt x="323087" y="51816"/>
                </a:moveTo>
                <a:lnTo>
                  <a:pt x="234695" y="51816"/>
                </a:lnTo>
                <a:lnTo>
                  <a:pt x="227075" y="50291"/>
                </a:lnTo>
                <a:lnTo>
                  <a:pt x="332232" y="50291"/>
                </a:lnTo>
                <a:lnTo>
                  <a:pt x="323087" y="51816"/>
                </a:lnTo>
                <a:close/>
              </a:path>
              <a:path w="711835" h="83820">
                <a:moveTo>
                  <a:pt x="304800" y="53340"/>
                </a:moveTo>
                <a:lnTo>
                  <a:pt x="252983" y="53340"/>
                </a:lnTo>
                <a:lnTo>
                  <a:pt x="243839" y="51816"/>
                </a:lnTo>
                <a:lnTo>
                  <a:pt x="313943" y="51816"/>
                </a:lnTo>
                <a:lnTo>
                  <a:pt x="304800" y="53340"/>
                </a:lnTo>
                <a:close/>
              </a:path>
              <a:path w="711835" h="83820">
                <a:moveTo>
                  <a:pt x="76200" y="59435"/>
                </a:moveTo>
                <a:lnTo>
                  <a:pt x="24383" y="59435"/>
                </a:lnTo>
                <a:lnTo>
                  <a:pt x="27432" y="56388"/>
                </a:lnTo>
                <a:lnTo>
                  <a:pt x="33527" y="53340"/>
                </a:lnTo>
                <a:lnTo>
                  <a:pt x="105155" y="53340"/>
                </a:lnTo>
                <a:lnTo>
                  <a:pt x="100583" y="54864"/>
                </a:lnTo>
                <a:lnTo>
                  <a:pt x="92964" y="54864"/>
                </a:lnTo>
                <a:lnTo>
                  <a:pt x="88391" y="56388"/>
                </a:lnTo>
                <a:lnTo>
                  <a:pt x="85343" y="56388"/>
                </a:lnTo>
                <a:lnTo>
                  <a:pt x="76200" y="59435"/>
                </a:lnTo>
                <a:close/>
              </a:path>
              <a:path w="711835" h="83820">
                <a:moveTo>
                  <a:pt x="283464" y="54864"/>
                </a:moveTo>
                <a:lnTo>
                  <a:pt x="272795" y="54864"/>
                </a:lnTo>
                <a:lnTo>
                  <a:pt x="263651" y="53340"/>
                </a:lnTo>
                <a:lnTo>
                  <a:pt x="294132" y="53340"/>
                </a:lnTo>
                <a:lnTo>
                  <a:pt x="283464" y="54864"/>
                </a:lnTo>
                <a:close/>
              </a:path>
              <a:path w="711835" h="83820">
                <a:moveTo>
                  <a:pt x="24383" y="59435"/>
                </a:moveTo>
                <a:lnTo>
                  <a:pt x="22859" y="59435"/>
                </a:lnTo>
                <a:lnTo>
                  <a:pt x="25907" y="57911"/>
                </a:lnTo>
                <a:lnTo>
                  <a:pt x="24383" y="59435"/>
                </a:lnTo>
                <a:close/>
              </a:path>
              <a:path w="711835" h="83820">
                <a:moveTo>
                  <a:pt x="56387" y="65532"/>
                </a:moveTo>
                <a:lnTo>
                  <a:pt x="10667" y="65532"/>
                </a:lnTo>
                <a:lnTo>
                  <a:pt x="13716" y="64008"/>
                </a:lnTo>
                <a:lnTo>
                  <a:pt x="18287" y="62483"/>
                </a:lnTo>
                <a:lnTo>
                  <a:pt x="18287" y="60959"/>
                </a:lnTo>
                <a:lnTo>
                  <a:pt x="21335" y="59435"/>
                </a:lnTo>
                <a:lnTo>
                  <a:pt x="71627" y="59435"/>
                </a:lnTo>
                <a:lnTo>
                  <a:pt x="67055" y="60959"/>
                </a:lnTo>
                <a:lnTo>
                  <a:pt x="68579" y="60959"/>
                </a:lnTo>
                <a:lnTo>
                  <a:pt x="65532" y="62483"/>
                </a:lnTo>
                <a:lnTo>
                  <a:pt x="64007" y="62483"/>
                </a:lnTo>
                <a:lnTo>
                  <a:pt x="59435" y="64008"/>
                </a:lnTo>
                <a:lnTo>
                  <a:pt x="56387" y="65532"/>
                </a:lnTo>
                <a:close/>
              </a:path>
              <a:path w="711835" h="83820">
                <a:moveTo>
                  <a:pt x="7619" y="83819"/>
                </a:moveTo>
                <a:lnTo>
                  <a:pt x="4571" y="82296"/>
                </a:lnTo>
                <a:lnTo>
                  <a:pt x="1523" y="79248"/>
                </a:lnTo>
                <a:lnTo>
                  <a:pt x="0" y="76200"/>
                </a:lnTo>
                <a:lnTo>
                  <a:pt x="1523" y="71627"/>
                </a:lnTo>
                <a:lnTo>
                  <a:pt x="4571" y="70104"/>
                </a:lnTo>
                <a:lnTo>
                  <a:pt x="7619" y="67056"/>
                </a:lnTo>
                <a:lnTo>
                  <a:pt x="12191" y="65532"/>
                </a:lnTo>
                <a:lnTo>
                  <a:pt x="51816" y="65532"/>
                </a:lnTo>
                <a:lnTo>
                  <a:pt x="48767" y="67056"/>
                </a:lnTo>
                <a:lnTo>
                  <a:pt x="45719" y="67056"/>
                </a:lnTo>
                <a:lnTo>
                  <a:pt x="41148" y="68580"/>
                </a:lnTo>
                <a:lnTo>
                  <a:pt x="42671" y="68580"/>
                </a:lnTo>
                <a:lnTo>
                  <a:pt x="27432" y="76200"/>
                </a:lnTo>
                <a:lnTo>
                  <a:pt x="25907" y="76200"/>
                </a:lnTo>
                <a:lnTo>
                  <a:pt x="21335" y="77724"/>
                </a:lnTo>
                <a:lnTo>
                  <a:pt x="15239" y="80772"/>
                </a:lnTo>
                <a:lnTo>
                  <a:pt x="13716" y="80772"/>
                </a:lnTo>
                <a:lnTo>
                  <a:pt x="7619" y="838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11"/>
          <p:cNvSpPr/>
          <p:nvPr/>
        </p:nvSpPr>
        <p:spPr>
          <a:xfrm>
            <a:off x="7063740" y="4085844"/>
            <a:ext cx="1152525" cy="88900"/>
          </a:xfrm>
          <a:custGeom>
            <a:avLst/>
            <a:gdLst/>
            <a:ahLst/>
            <a:cxnLst/>
            <a:rect l="l" t="t" r="r" b="b"/>
            <a:pathLst>
              <a:path w="1152525" h="88900">
                <a:moveTo>
                  <a:pt x="1120140" y="24383"/>
                </a:moveTo>
                <a:lnTo>
                  <a:pt x="745236" y="24383"/>
                </a:lnTo>
                <a:lnTo>
                  <a:pt x="781812" y="19812"/>
                </a:lnTo>
                <a:lnTo>
                  <a:pt x="794004" y="19812"/>
                </a:lnTo>
                <a:lnTo>
                  <a:pt x="807720" y="18288"/>
                </a:lnTo>
                <a:lnTo>
                  <a:pt x="819912" y="18288"/>
                </a:lnTo>
                <a:lnTo>
                  <a:pt x="861060" y="13716"/>
                </a:lnTo>
                <a:lnTo>
                  <a:pt x="873252" y="13716"/>
                </a:lnTo>
                <a:lnTo>
                  <a:pt x="897636" y="10667"/>
                </a:lnTo>
                <a:lnTo>
                  <a:pt x="979932" y="10667"/>
                </a:lnTo>
                <a:lnTo>
                  <a:pt x="993648" y="9144"/>
                </a:lnTo>
                <a:lnTo>
                  <a:pt x="1007364" y="9144"/>
                </a:lnTo>
                <a:lnTo>
                  <a:pt x="1021080" y="7620"/>
                </a:lnTo>
                <a:lnTo>
                  <a:pt x="1033272" y="7620"/>
                </a:lnTo>
                <a:lnTo>
                  <a:pt x="1046988" y="6096"/>
                </a:lnTo>
                <a:lnTo>
                  <a:pt x="1045464" y="6096"/>
                </a:lnTo>
                <a:lnTo>
                  <a:pt x="1059180" y="4572"/>
                </a:lnTo>
                <a:lnTo>
                  <a:pt x="1082040" y="4572"/>
                </a:lnTo>
                <a:lnTo>
                  <a:pt x="1092708" y="3048"/>
                </a:lnTo>
                <a:lnTo>
                  <a:pt x="1101852" y="3048"/>
                </a:lnTo>
                <a:lnTo>
                  <a:pt x="1110996" y="1524"/>
                </a:lnTo>
                <a:lnTo>
                  <a:pt x="1126236" y="1524"/>
                </a:lnTo>
                <a:lnTo>
                  <a:pt x="1133856" y="0"/>
                </a:lnTo>
                <a:lnTo>
                  <a:pt x="1143000" y="0"/>
                </a:lnTo>
                <a:lnTo>
                  <a:pt x="1147572" y="1524"/>
                </a:lnTo>
                <a:lnTo>
                  <a:pt x="1150620" y="4572"/>
                </a:lnTo>
                <a:lnTo>
                  <a:pt x="1152144" y="9144"/>
                </a:lnTo>
                <a:lnTo>
                  <a:pt x="1152144" y="13716"/>
                </a:lnTo>
                <a:lnTo>
                  <a:pt x="1149096" y="18288"/>
                </a:lnTo>
                <a:lnTo>
                  <a:pt x="1144524" y="21336"/>
                </a:lnTo>
                <a:lnTo>
                  <a:pt x="1143000" y="21336"/>
                </a:lnTo>
                <a:lnTo>
                  <a:pt x="1139952" y="22859"/>
                </a:lnTo>
                <a:lnTo>
                  <a:pt x="1127760" y="22859"/>
                </a:lnTo>
                <a:lnTo>
                  <a:pt x="1120140" y="24383"/>
                </a:lnTo>
                <a:close/>
              </a:path>
              <a:path w="1152525" h="88900">
                <a:moveTo>
                  <a:pt x="1104900" y="25908"/>
                </a:moveTo>
                <a:lnTo>
                  <a:pt x="722376" y="25908"/>
                </a:lnTo>
                <a:lnTo>
                  <a:pt x="733044" y="24383"/>
                </a:lnTo>
                <a:lnTo>
                  <a:pt x="1112520" y="24383"/>
                </a:lnTo>
                <a:lnTo>
                  <a:pt x="1104900" y="25908"/>
                </a:lnTo>
                <a:close/>
              </a:path>
              <a:path w="1152525" h="88900">
                <a:moveTo>
                  <a:pt x="1083564" y="27432"/>
                </a:moveTo>
                <a:lnTo>
                  <a:pt x="710183" y="27432"/>
                </a:lnTo>
                <a:lnTo>
                  <a:pt x="720852" y="25908"/>
                </a:lnTo>
                <a:lnTo>
                  <a:pt x="1094232" y="25908"/>
                </a:lnTo>
                <a:lnTo>
                  <a:pt x="1083564" y="27432"/>
                </a:lnTo>
                <a:close/>
              </a:path>
              <a:path w="1152525" h="88900">
                <a:moveTo>
                  <a:pt x="995172" y="32004"/>
                </a:moveTo>
                <a:lnTo>
                  <a:pt x="659892" y="32004"/>
                </a:lnTo>
                <a:lnTo>
                  <a:pt x="687324" y="28956"/>
                </a:lnTo>
                <a:lnTo>
                  <a:pt x="699516" y="28956"/>
                </a:lnTo>
                <a:lnTo>
                  <a:pt x="711708" y="27432"/>
                </a:lnTo>
                <a:lnTo>
                  <a:pt x="1060704" y="27432"/>
                </a:lnTo>
                <a:lnTo>
                  <a:pt x="1048512" y="28956"/>
                </a:lnTo>
                <a:lnTo>
                  <a:pt x="1034796" y="30480"/>
                </a:lnTo>
                <a:lnTo>
                  <a:pt x="1008888" y="30480"/>
                </a:lnTo>
                <a:lnTo>
                  <a:pt x="995172" y="32004"/>
                </a:lnTo>
                <a:close/>
              </a:path>
              <a:path w="1152525" h="88900">
                <a:moveTo>
                  <a:pt x="966216" y="33528"/>
                </a:moveTo>
                <a:lnTo>
                  <a:pt x="633983" y="33528"/>
                </a:lnTo>
                <a:lnTo>
                  <a:pt x="647700" y="32004"/>
                </a:lnTo>
                <a:lnTo>
                  <a:pt x="981456" y="32004"/>
                </a:lnTo>
                <a:lnTo>
                  <a:pt x="966216" y="33528"/>
                </a:lnTo>
                <a:close/>
              </a:path>
              <a:path w="1152525" h="88900">
                <a:moveTo>
                  <a:pt x="178308" y="38100"/>
                </a:moveTo>
                <a:lnTo>
                  <a:pt x="76200" y="38100"/>
                </a:lnTo>
                <a:lnTo>
                  <a:pt x="85344" y="35052"/>
                </a:lnTo>
                <a:lnTo>
                  <a:pt x="118872" y="35052"/>
                </a:lnTo>
                <a:lnTo>
                  <a:pt x="126492" y="33528"/>
                </a:lnTo>
                <a:lnTo>
                  <a:pt x="135636" y="33528"/>
                </a:lnTo>
                <a:lnTo>
                  <a:pt x="143256" y="35052"/>
                </a:lnTo>
                <a:lnTo>
                  <a:pt x="152400" y="36575"/>
                </a:lnTo>
                <a:lnTo>
                  <a:pt x="169164" y="36575"/>
                </a:lnTo>
                <a:lnTo>
                  <a:pt x="178308" y="38100"/>
                </a:lnTo>
                <a:close/>
              </a:path>
              <a:path w="1152525" h="88900">
                <a:moveTo>
                  <a:pt x="874776" y="35052"/>
                </a:moveTo>
                <a:lnTo>
                  <a:pt x="595883" y="35052"/>
                </a:lnTo>
                <a:lnTo>
                  <a:pt x="608076" y="33528"/>
                </a:lnTo>
                <a:lnTo>
                  <a:pt x="886967" y="33528"/>
                </a:lnTo>
                <a:lnTo>
                  <a:pt x="874776" y="35052"/>
                </a:lnTo>
                <a:close/>
              </a:path>
              <a:path w="1152525" h="88900">
                <a:moveTo>
                  <a:pt x="822960" y="39624"/>
                </a:moveTo>
                <a:lnTo>
                  <a:pt x="489204" y="39624"/>
                </a:lnTo>
                <a:lnTo>
                  <a:pt x="501396" y="38100"/>
                </a:lnTo>
                <a:lnTo>
                  <a:pt x="515112" y="38100"/>
                </a:lnTo>
                <a:lnTo>
                  <a:pt x="527304" y="36575"/>
                </a:lnTo>
                <a:lnTo>
                  <a:pt x="562356" y="36575"/>
                </a:lnTo>
                <a:lnTo>
                  <a:pt x="573024" y="35052"/>
                </a:lnTo>
                <a:lnTo>
                  <a:pt x="864108" y="35052"/>
                </a:lnTo>
                <a:lnTo>
                  <a:pt x="822960" y="39624"/>
                </a:lnTo>
                <a:close/>
              </a:path>
              <a:path w="1152525" h="88900">
                <a:moveTo>
                  <a:pt x="289560" y="39624"/>
                </a:moveTo>
                <a:lnTo>
                  <a:pt x="62483" y="39624"/>
                </a:lnTo>
                <a:lnTo>
                  <a:pt x="67056" y="38100"/>
                </a:lnTo>
                <a:lnTo>
                  <a:pt x="277367" y="38100"/>
                </a:lnTo>
                <a:lnTo>
                  <a:pt x="289560" y="39624"/>
                </a:lnTo>
                <a:close/>
              </a:path>
              <a:path w="1152525" h="88900">
                <a:moveTo>
                  <a:pt x="477012" y="39624"/>
                </a:moveTo>
                <a:lnTo>
                  <a:pt x="419100" y="39624"/>
                </a:lnTo>
                <a:lnTo>
                  <a:pt x="429767" y="38100"/>
                </a:lnTo>
                <a:lnTo>
                  <a:pt x="464820" y="38100"/>
                </a:lnTo>
                <a:lnTo>
                  <a:pt x="477012" y="39624"/>
                </a:lnTo>
                <a:close/>
              </a:path>
              <a:path w="1152525" h="88900">
                <a:moveTo>
                  <a:pt x="312420" y="41148"/>
                </a:moveTo>
                <a:lnTo>
                  <a:pt x="53340" y="41148"/>
                </a:lnTo>
                <a:lnTo>
                  <a:pt x="57912" y="39624"/>
                </a:lnTo>
                <a:lnTo>
                  <a:pt x="300228" y="39624"/>
                </a:lnTo>
                <a:lnTo>
                  <a:pt x="312420" y="41148"/>
                </a:lnTo>
                <a:close/>
              </a:path>
              <a:path w="1152525" h="88900">
                <a:moveTo>
                  <a:pt x="795528" y="41148"/>
                </a:moveTo>
                <a:lnTo>
                  <a:pt x="390144" y="41148"/>
                </a:lnTo>
                <a:lnTo>
                  <a:pt x="399288" y="39624"/>
                </a:lnTo>
                <a:lnTo>
                  <a:pt x="807720" y="39624"/>
                </a:lnTo>
                <a:lnTo>
                  <a:pt x="795528" y="41148"/>
                </a:lnTo>
                <a:close/>
              </a:path>
              <a:path w="1152525" h="88900">
                <a:moveTo>
                  <a:pt x="335280" y="42672"/>
                </a:moveTo>
                <a:lnTo>
                  <a:pt x="45720" y="42672"/>
                </a:lnTo>
                <a:lnTo>
                  <a:pt x="48767" y="41148"/>
                </a:lnTo>
                <a:lnTo>
                  <a:pt x="324612" y="41148"/>
                </a:lnTo>
                <a:lnTo>
                  <a:pt x="335280" y="42672"/>
                </a:lnTo>
                <a:close/>
              </a:path>
              <a:path w="1152525" h="88900">
                <a:moveTo>
                  <a:pt x="760476" y="44196"/>
                </a:moveTo>
                <a:lnTo>
                  <a:pt x="41148" y="44196"/>
                </a:lnTo>
                <a:lnTo>
                  <a:pt x="44196" y="42672"/>
                </a:lnTo>
                <a:lnTo>
                  <a:pt x="368808" y="42672"/>
                </a:lnTo>
                <a:lnTo>
                  <a:pt x="379476" y="41148"/>
                </a:lnTo>
                <a:lnTo>
                  <a:pt x="783336" y="41148"/>
                </a:lnTo>
                <a:lnTo>
                  <a:pt x="771144" y="42672"/>
                </a:lnTo>
                <a:lnTo>
                  <a:pt x="760476" y="44196"/>
                </a:lnTo>
                <a:close/>
              </a:path>
              <a:path w="1152525" h="88900">
                <a:moveTo>
                  <a:pt x="746760" y="45720"/>
                </a:moveTo>
                <a:lnTo>
                  <a:pt x="36576" y="45720"/>
                </a:lnTo>
                <a:lnTo>
                  <a:pt x="38100" y="44196"/>
                </a:lnTo>
                <a:lnTo>
                  <a:pt x="758952" y="44196"/>
                </a:lnTo>
                <a:lnTo>
                  <a:pt x="746760" y="45720"/>
                </a:lnTo>
                <a:close/>
              </a:path>
              <a:path w="1152525" h="88900">
                <a:moveTo>
                  <a:pt x="51816" y="59436"/>
                </a:moveTo>
                <a:lnTo>
                  <a:pt x="13716" y="59436"/>
                </a:lnTo>
                <a:lnTo>
                  <a:pt x="16764" y="57912"/>
                </a:lnTo>
                <a:lnTo>
                  <a:pt x="18288" y="56388"/>
                </a:lnTo>
                <a:lnTo>
                  <a:pt x="18288" y="54864"/>
                </a:lnTo>
                <a:lnTo>
                  <a:pt x="21336" y="53340"/>
                </a:lnTo>
                <a:lnTo>
                  <a:pt x="22860" y="51816"/>
                </a:lnTo>
                <a:lnTo>
                  <a:pt x="28956" y="48767"/>
                </a:lnTo>
                <a:lnTo>
                  <a:pt x="30480" y="47244"/>
                </a:lnTo>
                <a:lnTo>
                  <a:pt x="33528" y="45720"/>
                </a:lnTo>
                <a:lnTo>
                  <a:pt x="736092" y="45720"/>
                </a:lnTo>
                <a:lnTo>
                  <a:pt x="723900" y="47244"/>
                </a:lnTo>
                <a:lnTo>
                  <a:pt x="725424" y="47244"/>
                </a:lnTo>
                <a:lnTo>
                  <a:pt x="701040" y="50291"/>
                </a:lnTo>
                <a:lnTo>
                  <a:pt x="688848" y="50291"/>
                </a:lnTo>
                <a:lnTo>
                  <a:pt x="675132" y="51816"/>
                </a:lnTo>
                <a:lnTo>
                  <a:pt x="126492" y="51816"/>
                </a:lnTo>
                <a:lnTo>
                  <a:pt x="127254" y="51968"/>
                </a:lnTo>
                <a:lnTo>
                  <a:pt x="120396" y="53340"/>
                </a:lnTo>
                <a:lnTo>
                  <a:pt x="89916" y="53340"/>
                </a:lnTo>
                <a:lnTo>
                  <a:pt x="83820" y="54864"/>
                </a:lnTo>
                <a:lnTo>
                  <a:pt x="70104" y="54864"/>
                </a:lnTo>
                <a:lnTo>
                  <a:pt x="65532" y="56388"/>
                </a:lnTo>
                <a:lnTo>
                  <a:pt x="62483" y="56388"/>
                </a:lnTo>
                <a:lnTo>
                  <a:pt x="59436" y="57912"/>
                </a:lnTo>
                <a:lnTo>
                  <a:pt x="54864" y="57912"/>
                </a:lnTo>
                <a:lnTo>
                  <a:pt x="51816" y="59436"/>
                </a:lnTo>
                <a:close/>
              </a:path>
              <a:path w="1152525" h="88900">
                <a:moveTo>
                  <a:pt x="127254" y="51968"/>
                </a:moveTo>
                <a:lnTo>
                  <a:pt x="126492" y="51816"/>
                </a:lnTo>
                <a:lnTo>
                  <a:pt x="128016" y="51816"/>
                </a:lnTo>
                <a:lnTo>
                  <a:pt x="127254" y="51968"/>
                </a:lnTo>
                <a:close/>
              </a:path>
              <a:path w="1152525" h="88900">
                <a:moveTo>
                  <a:pt x="661416" y="53340"/>
                </a:moveTo>
                <a:lnTo>
                  <a:pt x="134112" y="53340"/>
                </a:lnTo>
                <a:lnTo>
                  <a:pt x="127254" y="51968"/>
                </a:lnTo>
                <a:lnTo>
                  <a:pt x="128016" y="51816"/>
                </a:lnTo>
                <a:lnTo>
                  <a:pt x="675132" y="51816"/>
                </a:lnTo>
                <a:lnTo>
                  <a:pt x="661416" y="53340"/>
                </a:lnTo>
                <a:close/>
              </a:path>
              <a:path w="1152525" h="88900">
                <a:moveTo>
                  <a:pt x="633983" y="54864"/>
                </a:moveTo>
                <a:lnTo>
                  <a:pt x="147828" y="54864"/>
                </a:lnTo>
                <a:lnTo>
                  <a:pt x="140208" y="53340"/>
                </a:lnTo>
                <a:lnTo>
                  <a:pt x="647700" y="53340"/>
                </a:lnTo>
                <a:lnTo>
                  <a:pt x="633983" y="54864"/>
                </a:lnTo>
                <a:close/>
              </a:path>
              <a:path w="1152525" h="88900">
                <a:moveTo>
                  <a:pt x="68580" y="56388"/>
                </a:moveTo>
                <a:lnTo>
                  <a:pt x="70104" y="54864"/>
                </a:lnTo>
                <a:lnTo>
                  <a:pt x="73152" y="54864"/>
                </a:lnTo>
                <a:lnTo>
                  <a:pt x="68580" y="56388"/>
                </a:lnTo>
                <a:close/>
              </a:path>
              <a:path w="1152525" h="88900">
                <a:moveTo>
                  <a:pt x="597408" y="56388"/>
                </a:moveTo>
                <a:lnTo>
                  <a:pt x="158496" y="56388"/>
                </a:lnTo>
                <a:lnTo>
                  <a:pt x="149352" y="54864"/>
                </a:lnTo>
                <a:lnTo>
                  <a:pt x="609600" y="54864"/>
                </a:lnTo>
                <a:lnTo>
                  <a:pt x="597408" y="56388"/>
                </a:lnTo>
                <a:close/>
              </a:path>
              <a:path w="1152525" h="88900">
                <a:moveTo>
                  <a:pt x="562356" y="57912"/>
                </a:moveTo>
                <a:lnTo>
                  <a:pt x="176783" y="57912"/>
                </a:lnTo>
                <a:lnTo>
                  <a:pt x="167640" y="56388"/>
                </a:lnTo>
                <a:lnTo>
                  <a:pt x="563880" y="56388"/>
                </a:lnTo>
                <a:lnTo>
                  <a:pt x="562356" y="57912"/>
                </a:lnTo>
                <a:close/>
              </a:path>
              <a:path w="1152525" h="88900">
                <a:moveTo>
                  <a:pt x="36576" y="64008"/>
                </a:moveTo>
                <a:lnTo>
                  <a:pt x="7620" y="64008"/>
                </a:lnTo>
                <a:lnTo>
                  <a:pt x="10667" y="62483"/>
                </a:lnTo>
                <a:lnTo>
                  <a:pt x="12192" y="59436"/>
                </a:lnTo>
                <a:lnTo>
                  <a:pt x="15240" y="57912"/>
                </a:lnTo>
                <a:lnTo>
                  <a:pt x="13716" y="59436"/>
                </a:lnTo>
                <a:lnTo>
                  <a:pt x="47244" y="59436"/>
                </a:lnTo>
                <a:lnTo>
                  <a:pt x="41148" y="62483"/>
                </a:lnTo>
                <a:lnTo>
                  <a:pt x="39624" y="62483"/>
                </a:lnTo>
                <a:lnTo>
                  <a:pt x="36576" y="64008"/>
                </a:lnTo>
                <a:close/>
              </a:path>
              <a:path w="1152525" h="88900">
                <a:moveTo>
                  <a:pt x="420624" y="59436"/>
                </a:moveTo>
                <a:lnTo>
                  <a:pt x="286512" y="59436"/>
                </a:lnTo>
                <a:lnTo>
                  <a:pt x="275844" y="57912"/>
                </a:lnTo>
                <a:lnTo>
                  <a:pt x="431292" y="57912"/>
                </a:lnTo>
                <a:lnTo>
                  <a:pt x="420624" y="59436"/>
                </a:lnTo>
                <a:close/>
              </a:path>
              <a:path w="1152525" h="88900">
                <a:moveTo>
                  <a:pt x="502920" y="59436"/>
                </a:moveTo>
                <a:lnTo>
                  <a:pt x="452628" y="59436"/>
                </a:lnTo>
                <a:lnTo>
                  <a:pt x="441960" y="57912"/>
                </a:lnTo>
                <a:lnTo>
                  <a:pt x="515112" y="57912"/>
                </a:lnTo>
                <a:lnTo>
                  <a:pt x="502920" y="59436"/>
                </a:lnTo>
                <a:close/>
              </a:path>
              <a:path w="1152525" h="88900">
                <a:moveTo>
                  <a:pt x="47244" y="60959"/>
                </a:moveTo>
                <a:lnTo>
                  <a:pt x="47244" y="59436"/>
                </a:lnTo>
                <a:lnTo>
                  <a:pt x="50292" y="59436"/>
                </a:lnTo>
                <a:lnTo>
                  <a:pt x="47244" y="60959"/>
                </a:lnTo>
                <a:close/>
              </a:path>
              <a:path w="1152525" h="88900">
                <a:moveTo>
                  <a:pt x="391667" y="60959"/>
                </a:moveTo>
                <a:lnTo>
                  <a:pt x="310896" y="60959"/>
                </a:lnTo>
                <a:lnTo>
                  <a:pt x="298704" y="59436"/>
                </a:lnTo>
                <a:lnTo>
                  <a:pt x="400812" y="59436"/>
                </a:lnTo>
                <a:lnTo>
                  <a:pt x="391667" y="60959"/>
                </a:lnTo>
                <a:close/>
              </a:path>
              <a:path w="1152525" h="88900">
                <a:moveTo>
                  <a:pt x="370332" y="62483"/>
                </a:moveTo>
                <a:lnTo>
                  <a:pt x="335280" y="62483"/>
                </a:lnTo>
                <a:lnTo>
                  <a:pt x="323088" y="60959"/>
                </a:lnTo>
                <a:lnTo>
                  <a:pt x="381000" y="60959"/>
                </a:lnTo>
                <a:lnTo>
                  <a:pt x="370332" y="62483"/>
                </a:lnTo>
                <a:close/>
              </a:path>
              <a:path w="1152525" h="88900">
                <a:moveTo>
                  <a:pt x="25908" y="70104"/>
                </a:moveTo>
                <a:lnTo>
                  <a:pt x="4572" y="70104"/>
                </a:lnTo>
                <a:lnTo>
                  <a:pt x="6096" y="67056"/>
                </a:lnTo>
                <a:lnTo>
                  <a:pt x="6096" y="65532"/>
                </a:lnTo>
                <a:lnTo>
                  <a:pt x="9144" y="64008"/>
                </a:lnTo>
                <a:lnTo>
                  <a:pt x="38100" y="64008"/>
                </a:lnTo>
                <a:lnTo>
                  <a:pt x="35052" y="65532"/>
                </a:lnTo>
                <a:lnTo>
                  <a:pt x="32004" y="65532"/>
                </a:lnTo>
                <a:lnTo>
                  <a:pt x="28956" y="68580"/>
                </a:lnTo>
                <a:lnTo>
                  <a:pt x="25908" y="70104"/>
                </a:lnTo>
                <a:close/>
              </a:path>
              <a:path w="1152525" h="88900">
                <a:moveTo>
                  <a:pt x="30480" y="67055"/>
                </a:moveTo>
                <a:lnTo>
                  <a:pt x="32004" y="65532"/>
                </a:lnTo>
                <a:lnTo>
                  <a:pt x="33528" y="65532"/>
                </a:lnTo>
                <a:lnTo>
                  <a:pt x="30480" y="67055"/>
                </a:lnTo>
                <a:close/>
              </a:path>
              <a:path w="1152525" h="88900">
                <a:moveTo>
                  <a:pt x="30480" y="67056"/>
                </a:moveTo>
                <a:close/>
              </a:path>
              <a:path w="1152525" h="88900">
                <a:moveTo>
                  <a:pt x="7620" y="88391"/>
                </a:moveTo>
                <a:lnTo>
                  <a:pt x="6096" y="86867"/>
                </a:lnTo>
                <a:lnTo>
                  <a:pt x="3048" y="86867"/>
                </a:lnTo>
                <a:lnTo>
                  <a:pt x="1524" y="85344"/>
                </a:lnTo>
                <a:lnTo>
                  <a:pt x="1524" y="83820"/>
                </a:lnTo>
                <a:lnTo>
                  <a:pt x="0" y="80772"/>
                </a:lnTo>
                <a:lnTo>
                  <a:pt x="0" y="76200"/>
                </a:lnTo>
                <a:lnTo>
                  <a:pt x="1524" y="73152"/>
                </a:lnTo>
                <a:lnTo>
                  <a:pt x="3048" y="71628"/>
                </a:lnTo>
                <a:lnTo>
                  <a:pt x="4572" y="68580"/>
                </a:lnTo>
                <a:lnTo>
                  <a:pt x="4572" y="70104"/>
                </a:lnTo>
                <a:lnTo>
                  <a:pt x="25908" y="70104"/>
                </a:lnTo>
                <a:lnTo>
                  <a:pt x="24384" y="71628"/>
                </a:lnTo>
                <a:lnTo>
                  <a:pt x="22860" y="71628"/>
                </a:lnTo>
                <a:lnTo>
                  <a:pt x="16764" y="77724"/>
                </a:lnTo>
                <a:lnTo>
                  <a:pt x="16002" y="79248"/>
                </a:lnTo>
                <a:lnTo>
                  <a:pt x="15240" y="79248"/>
                </a:lnTo>
                <a:lnTo>
                  <a:pt x="13716" y="82296"/>
                </a:lnTo>
                <a:lnTo>
                  <a:pt x="13716" y="83820"/>
                </a:lnTo>
                <a:lnTo>
                  <a:pt x="10667" y="85344"/>
                </a:lnTo>
                <a:lnTo>
                  <a:pt x="7620" y="88391"/>
                </a:lnTo>
                <a:close/>
              </a:path>
              <a:path w="1152525" h="88900">
                <a:moveTo>
                  <a:pt x="19812" y="74675"/>
                </a:moveTo>
                <a:lnTo>
                  <a:pt x="22860" y="71628"/>
                </a:lnTo>
                <a:lnTo>
                  <a:pt x="24384" y="71628"/>
                </a:lnTo>
                <a:lnTo>
                  <a:pt x="22860" y="73152"/>
                </a:lnTo>
                <a:lnTo>
                  <a:pt x="19812" y="74675"/>
                </a:lnTo>
                <a:close/>
              </a:path>
              <a:path w="1152525" h="88900">
                <a:moveTo>
                  <a:pt x="19812" y="74675"/>
                </a:moveTo>
                <a:close/>
              </a:path>
              <a:path w="1152525" h="88900">
                <a:moveTo>
                  <a:pt x="15240" y="80772"/>
                </a:moveTo>
                <a:lnTo>
                  <a:pt x="15240" y="79248"/>
                </a:lnTo>
                <a:lnTo>
                  <a:pt x="16002" y="79248"/>
                </a:lnTo>
                <a:lnTo>
                  <a:pt x="15240" y="807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12"/>
          <p:cNvSpPr/>
          <p:nvPr/>
        </p:nvSpPr>
        <p:spPr>
          <a:xfrm>
            <a:off x="1717548" y="4469892"/>
            <a:ext cx="3022600" cy="79375"/>
          </a:xfrm>
          <a:custGeom>
            <a:avLst/>
            <a:gdLst/>
            <a:ahLst/>
            <a:cxnLst/>
            <a:rect l="l" t="t" r="r" b="b"/>
            <a:pathLst>
              <a:path w="3022600" h="79375">
                <a:moveTo>
                  <a:pt x="45719" y="1524"/>
                </a:moveTo>
                <a:lnTo>
                  <a:pt x="22859" y="1524"/>
                </a:lnTo>
                <a:lnTo>
                  <a:pt x="25907" y="0"/>
                </a:lnTo>
                <a:lnTo>
                  <a:pt x="41147" y="0"/>
                </a:lnTo>
                <a:lnTo>
                  <a:pt x="45719" y="1524"/>
                </a:lnTo>
                <a:close/>
              </a:path>
              <a:path w="3022600" h="79375">
                <a:moveTo>
                  <a:pt x="62483" y="3048"/>
                </a:moveTo>
                <a:lnTo>
                  <a:pt x="9143" y="3048"/>
                </a:lnTo>
                <a:lnTo>
                  <a:pt x="12191" y="1524"/>
                </a:lnTo>
                <a:lnTo>
                  <a:pt x="57911" y="1524"/>
                </a:lnTo>
                <a:lnTo>
                  <a:pt x="62483" y="3048"/>
                </a:lnTo>
                <a:close/>
              </a:path>
              <a:path w="3022600" h="79375">
                <a:moveTo>
                  <a:pt x="12191" y="21209"/>
                </a:moveTo>
                <a:lnTo>
                  <a:pt x="7619" y="21209"/>
                </a:lnTo>
                <a:lnTo>
                  <a:pt x="3047" y="18288"/>
                </a:lnTo>
                <a:lnTo>
                  <a:pt x="0" y="9017"/>
                </a:lnTo>
                <a:lnTo>
                  <a:pt x="3047" y="3048"/>
                </a:lnTo>
                <a:lnTo>
                  <a:pt x="73151" y="3048"/>
                </a:lnTo>
                <a:lnTo>
                  <a:pt x="77723" y="4572"/>
                </a:lnTo>
                <a:lnTo>
                  <a:pt x="83819" y="4572"/>
                </a:lnTo>
                <a:lnTo>
                  <a:pt x="89915" y="6096"/>
                </a:lnTo>
                <a:lnTo>
                  <a:pt x="96011" y="6096"/>
                </a:lnTo>
                <a:lnTo>
                  <a:pt x="103631" y="7493"/>
                </a:lnTo>
                <a:lnTo>
                  <a:pt x="109727" y="9017"/>
                </a:lnTo>
                <a:lnTo>
                  <a:pt x="117347" y="9017"/>
                </a:lnTo>
                <a:lnTo>
                  <a:pt x="124967" y="10541"/>
                </a:lnTo>
                <a:lnTo>
                  <a:pt x="131063" y="10541"/>
                </a:lnTo>
                <a:lnTo>
                  <a:pt x="132587" y="12065"/>
                </a:lnTo>
                <a:lnTo>
                  <a:pt x="138683" y="12065"/>
                </a:lnTo>
                <a:lnTo>
                  <a:pt x="144779" y="13716"/>
                </a:lnTo>
                <a:lnTo>
                  <a:pt x="150875" y="13716"/>
                </a:lnTo>
                <a:lnTo>
                  <a:pt x="150875" y="15240"/>
                </a:lnTo>
                <a:lnTo>
                  <a:pt x="156971" y="15240"/>
                </a:lnTo>
                <a:lnTo>
                  <a:pt x="169163" y="18288"/>
                </a:lnTo>
                <a:lnTo>
                  <a:pt x="175259" y="18288"/>
                </a:lnTo>
                <a:lnTo>
                  <a:pt x="182879" y="19685"/>
                </a:lnTo>
                <a:lnTo>
                  <a:pt x="15239" y="19685"/>
                </a:lnTo>
                <a:lnTo>
                  <a:pt x="12191" y="21209"/>
                </a:lnTo>
                <a:close/>
              </a:path>
              <a:path w="3022600" h="79375">
                <a:moveTo>
                  <a:pt x="2593848" y="10541"/>
                </a:moveTo>
                <a:lnTo>
                  <a:pt x="2535935" y="10541"/>
                </a:lnTo>
                <a:lnTo>
                  <a:pt x="2546603" y="9017"/>
                </a:lnTo>
                <a:lnTo>
                  <a:pt x="2583179" y="9017"/>
                </a:lnTo>
                <a:lnTo>
                  <a:pt x="2593848" y="10541"/>
                </a:lnTo>
                <a:close/>
              </a:path>
              <a:path w="3022600" h="79375">
                <a:moveTo>
                  <a:pt x="2615184" y="12065"/>
                </a:moveTo>
                <a:lnTo>
                  <a:pt x="2481071" y="12065"/>
                </a:lnTo>
                <a:lnTo>
                  <a:pt x="2490216" y="10541"/>
                </a:lnTo>
                <a:lnTo>
                  <a:pt x="2604516" y="10541"/>
                </a:lnTo>
                <a:lnTo>
                  <a:pt x="2615184" y="12065"/>
                </a:lnTo>
                <a:close/>
              </a:path>
              <a:path w="3022600" h="79375">
                <a:moveTo>
                  <a:pt x="2636519" y="13716"/>
                </a:moveTo>
                <a:lnTo>
                  <a:pt x="2458211" y="13716"/>
                </a:lnTo>
                <a:lnTo>
                  <a:pt x="2465832" y="12065"/>
                </a:lnTo>
                <a:lnTo>
                  <a:pt x="2625852" y="12065"/>
                </a:lnTo>
                <a:lnTo>
                  <a:pt x="2636519" y="13716"/>
                </a:lnTo>
                <a:close/>
              </a:path>
              <a:path w="3022600" h="79375">
                <a:moveTo>
                  <a:pt x="2450592" y="15240"/>
                </a:moveTo>
                <a:lnTo>
                  <a:pt x="2444495" y="15240"/>
                </a:lnTo>
                <a:lnTo>
                  <a:pt x="2450592" y="13716"/>
                </a:lnTo>
                <a:lnTo>
                  <a:pt x="2450592" y="15240"/>
                </a:lnTo>
                <a:close/>
              </a:path>
              <a:path w="3022600" h="79375">
                <a:moveTo>
                  <a:pt x="2660903" y="18288"/>
                </a:moveTo>
                <a:lnTo>
                  <a:pt x="2407919" y="18288"/>
                </a:lnTo>
                <a:lnTo>
                  <a:pt x="2415540" y="16764"/>
                </a:lnTo>
                <a:lnTo>
                  <a:pt x="2430779" y="16764"/>
                </a:lnTo>
                <a:lnTo>
                  <a:pt x="2436876" y="15240"/>
                </a:lnTo>
                <a:lnTo>
                  <a:pt x="2450592" y="15240"/>
                </a:lnTo>
                <a:lnTo>
                  <a:pt x="2456687" y="13716"/>
                </a:lnTo>
                <a:lnTo>
                  <a:pt x="2638044" y="13716"/>
                </a:lnTo>
                <a:lnTo>
                  <a:pt x="2648711" y="16764"/>
                </a:lnTo>
                <a:lnTo>
                  <a:pt x="2660903" y="18288"/>
                </a:lnTo>
                <a:close/>
              </a:path>
              <a:path w="3022600" h="79375">
                <a:moveTo>
                  <a:pt x="1889759" y="18288"/>
                </a:moveTo>
                <a:lnTo>
                  <a:pt x="1851659" y="18288"/>
                </a:lnTo>
                <a:lnTo>
                  <a:pt x="1857755" y="16764"/>
                </a:lnTo>
                <a:lnTo>
                  <a:pt x="1883663" y="16764"/>
                </a:lnTo>
                <a:lnTo>
                  <a:pt x="1889759" y="18288"/>
                </a:lnTo>
                <a:close/>
              </a:path>
              <a:path w="3022600" h="79375">
                <a:moveTo>
                  <a:pt x="1908048" y="19685"/>
                </a:moveTo>
                <a:lnTo>
                  <a:pt x="1828800" y="19685"/>
                </a:lnTo>
                <a:lnTo>
                  <a:pt x="1834895" y="18288"/>
                </a:lnTo>
                <a:lnTo>
                  <a:pt x="1901951" y="18288"/>
                </a:lnTo>
                <a:lnTo>
                  <a:pt x="1908048" y="19685"/>
                </a:lnTo>
                <a:close/>
              </a:path>
              <a:path w="3022600" h="79375">
                <a:moveTo>
                  <a:pt x="2756916" y="27432"/>
                </a:moveTo>
                <a:lnTo>
                  <a:pt x="2325624" y="27432"/>
                </a:lnTo>
                <a:lnTo>
                  <a:pt x="2330195" y="25908"/>
                </a:lnTo>
                <a:lnTo>
                  <a:pt x="2334768" y="25908"/>
                </a:lnTo>
                <a:lnTo>
                  <a:pt x="2339340" y="24257"/>
                </a:lnTo>
                <a:lnTo>
                  <a:pt x="2340863" y="24257"/>
                </a:lnTo>
                <a:lnTo>
                  <a:pt x="2345435" y="22733"/>
                </a:lnTo>
                <a:lnTo>
                  <a:pt x="2351532" y="22733"/>
                </a:lnTo>
                <a:lnTo>
                  <a:pt x="2357627" y="21209"/>
                </a:lnTo>
                <a:lnTo>
                  <a:pt x="2365248" y="21209"/>
                </a:lnTo>
                <a:lnTo>
                  <a:pt x="2371343" y="19685"/>
                </a:lnTo>
                <a:lnTo>
                  <a:pt x="2392679" y="19685"/>
                </a:lnTo>
                <a:lnTo>
                  <a:pt x="2400300" y="18288"/>
                </a:lnTo>
                <a:lnTo>
                  <a:pt x="2671571" y="18288"/>
                </a:lnTo>
                <a:lnTo>
                  <a:pt x="2740152" y="25908"/>
                </a:lnTo>
                <a:lnTo>
                  <a:pt x="2756916" y="27432"/>
                </a:lnTo>
                <a:close/>
              </a:path>
              <a:path w="3022600" h="79375">
                <a:moveTo>
                  <a:pt x="188975" y="21209"/>
                </a:moveTo>
                <a:lnTo>
                  <a:pt x="56387" y="21209"/>
                </a:lnTo>
                <a:lnTo>
                  <a:pt x="51815" y="19685"/>
                </a:lnTo>
                <a:lnTo>
                  <a:pt x="182879" y="19685"/>
                </a:lnTo>
                <a:lnTo>
                  <a:pt x="188975" y="21209"/>
                </a:lnTo>
                <a:close/>
              </a:path>
              <a:path w="3022600" h="79375">
                <a:moveTo>
                  <a:pt x="1921763" y="21209"/>
                </a:moveTo>
                <a:lnTo>
                  <a:pt x="1789176" y="21209"/>
                </a:lnTo>
                <a:lnTo>
                  <a:pt x="1789176" y="19685"/>
                </a:lnTo>
                <a:lnTo>
                  <a:pt x="1915668" y="19685"/>
                </a:lnTo>
                <a:lnTo>
                  <a:pt x="1921763" y="21209"/>
                </a:lnTo>
                <a:close/>
              </a:path>
              <a:path w="3022600" h="79375">
                <a:moveTo>
                  <a:pt x="211835" y="24257"/>
                </a:moveTo>
                <a:lnTo>
                  <a:pt x="80771" y="24257"/>
                </a:lnTo>
                <a:lnTo>
                  <a:pt x="68579" y="21209"/>
                </a:lnTo>
                <a:lnTo>
                  <a:pt x="196596" y="21209"/>
                </a:lnTo>
                <a:lnTo>
                  <a:pt x="211835" y="24257"/>
                </a:lnTo>
                <a:close/>
              </a:path>
              <a:path w="3022600" h="79375">
                <a:moveTo>
                  <a:pt x="1938527" y="22733"/>
                </a:moveTo>
                <a:lnTo>
                  <a:pt x="1773935" y="22733"/>
                </a:lnTo>
                <a:lnTo>
                  <a:pt x="1781555" y="21209"/>
                </a:lnTo>
                <a:lnTo>
                  <a:pt x="1932432" y="21209"/>
                </a:lnTo>
                <a:lnTo>
                  <a:pt x="1938527" y="22733"/>
                </a:lnTo>
                <a:close/>
              </a:path>
              <a:path w="3022600" h="79375">
                <a:moveTo>
                  <a:pt x="1959863" y="24257"/>
                </a:moveTo>
                <a:lnTo>
                  <a:pt x="1761743" y="24257"/>
                </a:lnTo>
                <a:lnTo>
                  <a:pt x="1769363" y="22733"/>
                </a:lnTo>
                <a:lnTo>
                  <a:pt x="1955292" y="22733"/>
                </a:lnTo>
                <a:lnTo>
                  <a:pt x="1959863" y="24257"/>
                </a:lnTo>
                <a:close/>
              </a:path>
              <a:path w="3022600" h="79375">
                <a:moveTo>
                  <a:pt x="227075" y="25908"/>
                </a:moveTo>
                <a:lnTo>
                  <a:pt x="94487" y="25908"/>
                </a:lnTo>
                <a:lnTo>
                  <a:pt x="88391" y="24257"/>
                </a:lnTo>
                <a:lnTo>
                  <a:pt x="219455" y="24257"/>
                </a:lnTo>
                <a:lnTo>
                  <a:pt x="227075" y="25908"/>
                </a:lnTo>
                <a:close/>
              </a:path>
              <a:path w="3022600" h="79375">
                <a:moveTo>
                  <a:pt x="1981200" y="25908"/>
                </a:moveTo>
                <a:lnTo>
                  <a:pt x="1746503" y="25908"/>
                </a:lnTo>
                <a:lnTo>
                  <a:pt x="1754124" y="24257"/>
                </a:lnTo>
                <a:lnTo>
                  <a:pt x="1976627" y="24257"/>
                </a:lnTo>
                <a:lnTo>
                  <a:pt x="1981200" y="25908"/>
                </a:lnTo>
                <a:close/>
              </a:path>
              <a:path w="3022600" h="79375">
                <a:moveTo>
                  <a:pt x="243839" y="27432"/>
                </a:moveTo>
                <a:lnTo>
                  <a:pt x="106679" y="27432"/>
                </a:lnTo>
                <a:lnTo>
                  <a:pt x="100583" y="25908"/>
                </a:lnTo>
                <a:lnTo>
                  <a:pt x="234696" y="25908"/>
                </a:lnTo>
                <a:lnTo>
                  <a:pt x="243839" y="27432"/>
                </a:lnTo>
                <a:close/>
              </a:path>
              <a:path w="3022600" h="79375">
                <a:moveTo>
                  <a:pt x="1999487" y="27432"/>
                </a:moveTo>
                <a:lnTo>
                  <a:pt x="1706879" y="27432"/>
                </a:lnTo>
                <a:lnTo>
                  <a:pt x="1714500" y="25908"/>
                </a:lnTo>
                <a:lnTo>
                  <a:pt x="1993392" y="25908"/>
                </a:lnTo>
                <a:lnTo>
                  <a:pt x="1999487" y="27432"/>
                </a:lnTo>
                <a:close/>
              </a:path>
              <a:path w="3022600" h="79375">
                <a:moveTo>
                  <a:pt x="262127" y="28956"/>
                </a:moveTo>
                <a:lnTo>
                  <a:pt x="115823" y="28956"/>
                </a:lnTo>
                <a:lnTo>
                  <a:pt x="108203" y="27432"/>
                </a:lnTo>
                <a:lnTo>
                  <a:pt x="252983" y="27432"/>
                </a:lnTo>
                <a:lnTo>
                  <a:pt x="262127" y="28956"/>
                </a:lnTo>
                <a:close/>
              </a:path>
              <a:path w="3022600" h="79375">
                <a:moveTo>
                  <a:pt x="2028443" y="28956"/>
                </a:moveTo>
                <a:lnTo>
                  <a:pt x="1679448" y="28956"/>
                </a:lnTo>
                <a:lnTo>
                  <a:pt x="1685543" y="27432"/>
                </a:lnTo>
                <a:lnTo>
                  <a:pt x="2022348" y="27432"/>
                </a:lnTo>
                <a:lnTo>
                  <a:pt x="2028443" y="28956"/>
                </a:lnTo>
                <a:close/>
              </a:path>
              <a:path w="3022600" h="79375">
                <a:moveTo>
                  <a:pt x="2805684" y="30480"/>
                </a:moveTo>
                <a:lnTo>
                  <a:pt x="2304287" y="30480"/>
                </a:lnTo>
                <a:lnTo>
                  <a:pt x="2310384" y="28956"/>
                </a:lnTo>
                <a:lnTo>
                  <a:pt x="2314955" y="28956"/>
                </a:lnTo>
                <a:lnTo>
                  <a:pt x="2319527" y="27432"/>
                </a:lnTo>
                <a:lnTo>
                  <a:pt x="2772155" y="27432"/>
                </a:lnTo>
                <a:lnTo>
                  <a:pt x="2805684" y="30480"/>
                </a:lnTo>
                <a:close/>
              </a:path>
              <a:path w="3022600" h="79375">
                <a:moveTo>
                  <a:pt x="294131" y="30480"/>
                </a:moveTo>
                <a:lnTo>
                  <a:pt x="129539" y="30480"/>
                </a:lnTo>
                <a:lnTo>
                  <a:pt x="123443" y="28956"/>
                </a:lnTo>
                <a:lnTo>
                  <a:pt x="283463" y="28956"/>
                </a:lnTo>
                <a:lnTo>
                  <a:pt x="294131" y="30480"/>
                </a:lnTo>
                <a:close/>
              </a:path>
              <a:path w="3022600" h="79375">
                <a:moveTo>
                  <a:pt x="2040635" y="30480"/>
                </a:moveTo>
                <a:lnTo>
                  <a:pt x="1664208" y="30480"/>
                </a:lnTo>
                <a:lnTo>
                  <a:pt x="1671827" y="28956"/>
                </a:lnTo>
                <a:lnTo>
                  <a:pt x="2034540" y="28956"/>
                </a:lnTo>
                <a:lnTo>
                  <a:pt x="2040635" y="30480"/>
                </a:lnTo>
                <a:close/>
              </a:path>
              <a:path w="3022600" h="79375">
                <a:moveTo>
                  <a:pt x="321563" y="32004"/>
                </a:moveTo>
                <a:lnTo>
                  <a:pt x="135635" y="32004"/>
                </a:lnTo>
                <a:lnTo>
                  <a:pt x="128015" y="30480"/>
                </a:lnTo>
                <a:lnTo>
                  <a:pt x="312419" y="30480"/>
                </a:lnTo>
                <a:lnTo>
                  <a:pt x="321563" y="32004"/>
                </a:lnTo>
                <a:close/>
              </a:path>
              <a:path w="3022600" h="79375">
                <a:moveTo>
                  <a:pt x="2068068" y="32004"/>
                </a:moveTo>
                <a:lnTo>
                  <a:pt x="1650492" y="32004"/>
                </a:lnTo>
                <a:lnTo>
                  <a:pt x="1658111" y="30480"/>
                </a:lnTo>
                <a:lnTo>
                  <a:pt x="2061971" y="30480"/>
                </a:lnTo>
                <a:lnTo>
                  <a:pt x="2068068" y="32004"/>
                </a:lnTo>
                <a:close/>
              </a:path>
              <a:path w="3022600" h="79375">
                <a:moveTo>
                  <a:pt x="3015995" y="38100"/>
                </a:moveTo>
                <a:lnTo>
                  <a:pt x="2657855" y="38100"/>
                </a:lnTo>
                <a:lnTo>
                  <a:pt x="2613660" y="32004"/>
                </a:lnTo>
                <a:lnTo>
                  <a:pt x="2295143" y="32004"/>
                </a:lnTo>
                <a:lnTo>
                  <a:pt x="2299716" y="30480"/>
                </a:lnTo>
                <a:lnTo>
                  <a:pt x="2823971" y="30480"/>
                </a:lnTo>
                <a:lnTo>
                  <a:pt x="2842260" y="32004"/>
                </a:lnTo>
                <a:lnTo>
                  <a:pt x="2862071" y="33401"/>
                </a:lnTo>
                <a:lnTo>
                  <a:pt x="2883408" y="33401"/>
                </a:lnTo>
                <a:lnTo>
                  <a:pt x="2904744" y="34925"/>
                </a:lnTo>
                <a:lnTo>
                  <a:pt x="2970276" y="34925"/>
                </a:lnTo>
                <a:lnTo>
                  <a:pt x="3015995" y="38100"/>
                </a:lnTo>
                <a:close/>
              </a:path>
              <a:path w="3022600" h="79375">
                <a:moveTo>
                  <a:pt x="338327" y="33401"/>
                </a:moveTo>
                <a:lnTo>
                  <a:pt x="147827" y="33401"/>
                </a:lnTo>
                <a:lnTo>
                  <a:pt x="141731" y="32004"/>
                </a:lnTo>
                <a:lnTo>
                  <a:pt x="329183" y="32004"/>
                </a:lnTo>
                <a:lnTo>
                  <a:pt x="338327" y="33401"/>
                </a:lnTo>
                <a:close/>
              </a:path>
              <a:path w="3022600" h="79375">
                <a:moveTo>
                  <a:pt x="2104643" y="33401"/>
                </a:moveTo>
                <a:lnTo>
                  <a:pt x="1644395" y="33401"/>
                </a:lnTo>
                <a:lnTo>
                  <a:pt x="1652016" y="32004"/>
                </a:lnTo>
                <a:lnTo>
                  <a:pt x="2100071" y="32004"/>
                </a:lnTo>
                <a:lnTo>
                  <a:pt x="2104643" y="33401"/>
                </a:lnTo>
                <a:close/>
              </a:path>
              <a:path w="3022600" h="79375">
                <a:moveTo>
                  <a:pt x="2500884" y="33401"/>
                </a:moveTo>
                <a:lnTo>
                  <a:pt x="2269235" y="33401"/>
                </a:lnTo>
                <a:lnTo>
                  <a:pt x="2275332" y="32004"/>
                </a:lnTo>
                <a:lnTo>
                  <a:pt x="2508503" y="32004"/>
                </a:lnTo>
                <a:lnTo>
                  <a:pt x="2500884" y="33401"/>
                </a:lnTo>
                <a:close/>
              </a:path>
              <a:path w="3022600" h="79375">
                <a:moveTo>
                  <a:pt x="2526792" y="33401"/>
                </a:moveTo>
                <a:lnTo>
                  <a:pt x="2517648" y="33401"/>
                </a:lnTo>
                <a:lnTo>
                  <a:pt x="2508503" y="32004"/>
                </a:lnTo>
                <a:lnTo>
                  <a:pt x="2537460" y="32004"/>
                </a:lnTo>
                <a:lnTo>
                  <a:pt x="2526792" y="33401"/>
                </a:lnTo>
                <a:close/>
              </a:path>
              <a:path w="3022600" h="79375">
                <a:moveTo>
                  <a:pt x="385571" y="36449"/>
                </a:moveTo>
                <a:lnTo>
                  <a:pt x="160019" y="36449"/>
                </a:lnTo>
                <a:lnTo>
                  <a:pt x="153923" y="34925"/>
                </a:lnTo>
                <a:lnTo>
                  <a:pt x="152400" y="34925"/>
                </a:lnTo>
                <a:lnTo>
                  <a:pt x="146303" y="33401"/>
                </a:lnTo>
                <a:lnTo>
                  <a:pt x="367283" y="33401"/>
                </a:lnTo>
                <a:lnTo>
                  <a:pt x="385571" y="36449"/>
                </a:lnTo>
                <a:close/>
              </a:path>
              <a:path w="3022600" h="79375">
                <a:moveTo>
                  <a:pt x="2167127" y="34925"/>
                </a:moveTo>
                <a:lnTo>
                  <a:pt x="1630679" y="34925"/>
                </a:lnTo>
                <a:lnTo>
                  <a:pt x="1638300" y="33401"/>
                </a:lnTo>
                <a:lnTo>
                  <a:pt x="2162555" y="33401"/>
                </a:lnTo>
                <a:lnTo>
                  <a:pt x="2167127" y="34925"/>
                </a:lnTo>
                <a:close/>
              </a:path>
              <a:path w="3022600" h="79375">
                <a:moveTo>
                  <a:pt x="2217419" y="34925"/>
                </a:moveTo>
                <a:lnTo>
                  <a:pt x="2182368" y="34925"/>
                </a:lnTo>
                <a:lnTo>
                  <a:pt x="2188463" y="33401"/>
                </a:lnTo>
                <a:lnTo>
                  <a:pt x="2211324" y="33401"/>
                </a:lnTo>
                <a:lnTo>
                  <a:pt x="2217419" y="34925"/>
                </a:lnTo>
                <a:close/>
              </a:path>
              <a:path w="3022600" h="79375">
                <a:moveTo>
                  <a:pt x="2484119" y="34925"/>
                </a:moveTo>
                <a:lnTo>
                  <a:pt x="2244852" y="34925"/>
                </a:lnTo>
                <a:lnTo>
                  <a:pt x="2250948" y="33401"/>
                </a:lnTo>
                <a:lnTo>
                  <a:pt x="2491740" y="33401"/>
                </a:lnTo>
                <a:lnTo>
                  <a:pt x="2484119" y="34925"/>
                </a:lnTo>
                <a:close/>
              </a:path>
              <a:path w="3022600" h="79375">
                <a:moveTo>
                  <a:pt x="2459735" y="36449"/>
                </a:moveTo>
                <a:lnTo>
                  <a:pt x="1609343" y="36449"/>
                </a:lnTo>
                <a:lnTo>
                  <a:pt x="1616963" y="34925"/>
                </a:lnTo>
                <a:lnTo>
                  <a:pt x="2467355" y="34925"/>
                </a:lnTo>
                <a:lnTo>
                  <a:pt x="2459735" y="36449"/>
                </a:lnTo>
                <a:close/>
              </a:path>
              <a:path w="3022600" h="79375">
                <a:moveTo>
                  <a:pt x="435863" y="41148"/>
                </a:moveTo>
                <a:lnTo>
                  <a:pt x="185927" y="41148"/>
                </a:lnTo>
                <a:lnTo>
                  <a:pt x="179831" y="39624"/>
                </a:lnTo>
                <a:lnTo>
                  <a:pt x="172211" y="38100"/>
                </a:lnTo>
                <a:lnTo>
                  <a:pt x="166115" y="36449"/>
                </a:lnTo>
                <a:lnTo>
                  <a:pt x="394715" y="36449"/>
                </a:lnTo>
                <a:lnTo>
                  <a:pt x="403859" y="38100"/>
                </a:lnTo>
                <a:lnTo>
                  <a:pt x="405383" y="38100"/>
                </a:lnTo>
                <a:lnTo>
                  <a:pt x="416051" y="39624"/>
                </a:lnTo>
                <a:lnTo>
                  <a:pt x="425196" y="39624"/>
                </a:lnTo>
                <a:lnTo>
                  <a:pt x="435863" y="41148"/>
                </a:lnTo>
                <a:close/>
              </a:path>
              <a:path w="3022600" h="79375">
                <a:moveTo>
                  <a:pt x="2446019" y="38100"/>
                </a:moveTo>
                <a:lnTo>
                  <a:pt x="1592579" y="38100"/>
                </a:lnTo>
                <a:lnTo>
                  <a:pt x="1601724" y="36449"/>
                </a:lnTo>
                <a:lnTo>
                  <a:pt x="2453640" y="36449"/>
                </a:lnTo>
                <a:lnTo>
                  <a:pt x="2446019" y="38100"/>
                </a:lnTo>
                <a:close/>
              </a:path>
              <a:path w="3022600" h="79375">
                <a:moveTo>
                  <a:pt x="1824227" y="42672"/>
                </a:moveTo>
                <a:lnTo>
                  <a:pt x="1568195" y="42672"/>
                </a:lnTo>
                <a:lnTo>
                  <a:pt x="1575816" y="41148"/>
                </a:lnTo>
                <a:lnTo>
                  <a:pt x="1594103" y="38100"/>
                </a:lnTo>
                <a:lnTo>
                  <a:pt x="2438400" y="38100"/>
                </a:lnTo>
                <a:lnTo>
                  <a:pt x="2430779" y="39624"/>
                </a:lnTo>
                <a:lnTo>
                  <a:pt x="1859279" y="39624"/>
                </a:lnTo>
                <a:lnTo>
                  <a:pt x="1854708" y="41148"/>
                </a:lnTo>
                <a:lnTo>
                  <a:pt x="1830324" y="41148"/>
                </a:lnTo>
                <a:lnTo>
                  <a:pt x="1824227" y="42672"/>
                </a:lnTo>
                <a:close/>
              </a:path>
              <a:path w="3022600" h="79375">
                <a:moveTo>
                  <a:pt x="3019044" y="48641"/>
                </a:moveTo>
                <a:lnTo>
                  <a:pt x="2840735" y="48641"/>
                </a:lnTo>
                <a:lnTo>
                  <a:pt x="2822448" y="47117"/>
                </a:lnTo>
                <a:lnTo>
                  <a:pt x="2805684" y="47117"/>
                </a:lnTo>
                <a:lnTo>
                  <a:pt x="2788919" y="45593"/>
                </a:lnTo>
                <a:lnTo>
                  <a:pt x="2772155" y="45593"/>
                </a:lnTo>
                <a:lnTo>
                  <a:pt x="2755392" y="44196"/>
                </a:lnTo>
                <a:lnTo>
                  <a:pt x="2740152" y="44196"/>
                </a:lnTo>
                <a:lnTo>
                  <a:pt x="2723387" y="42672"/>
                </a:lnTo>
                <a:lnTo>
                  <a:pt x="2708148" y="42672"/>
                </a:lnTo>
                <a:lnTo>
                  <a:pt x="2694432" y="41148"/>
                </a:lnTo>
                <a:lnTo>
                  <a:pt x="2670048" y="38100"/>
                </a:lnTo>
                <a:lnTo>
                  <a:pt x="3019044" y="38100"/>
                </a:lnTo>
                <a:lnTo>
                  <a:pt x="3022092" y="41148"/>
                </a:lnTo>
                <a:lnTo>
                  <a:pt x="3022092" y="45593"/>
                </a:lnTo>
                <a:lnTo>
                  <a:pt x="3019044" y="48641"/>
                </a:lnTo>
                <a:close/>
              </a:path>
              <a:path w="3022600" h="79375">
                <a:moveTo>
                  <a:pt x="2410968" y="41148"/>
                </a:moveTo>
                <a:lnTo>
                  <a:pt x="1886711" y="41148"/>
                </a:lnTo>
                <a:lnTo>
                  <a:pt x="1880616" y="39624"/>
                </a:lnTo>
                <a:lnTo>
                  <a:pt x="2418587" y="39624"/>
                </a:lnTo>
                <a:lnTo>
                  <a:pt x="2410968" y="41148"/>
                </a:lnTo>
                <a:close/>
              </a:path>
              <a:path w="3022600" h="79375">
                <a:moveTo>
                  <a:pt x="477011" y="44196"/>
                </a:moveTo>
                <a:lnTo>
                  <a:pt x="208787" y="44196"/>
                </a:lnTo>
                <a:lnTo>
                  <a:pt x="193547" y="41148"/>
                </a:lnTo>
                <a:lnTo>
                  <a:pt x="446531" y="41148"/>
                </a:lnTo>
                <a:lnTo>
                  <a:pt x="457200" y="42672"/>
                </a:lnTo>
                <a:lnTo>
                  <a:pt x="466343" y="42672"/>
                </a:lnTo>
                <a:lnTo>
                  <a:pt x="477011" y="44196"/>
                </a:lnTo>
                <a:close/>
              </a:path>
              <a:path w="3022600" h="79375">
                <a:moveTo>
                  <a:pt x="2385060" y="42672"/>
                </a:moveTo>
                <a:lnTo>
                  <a:pt x="1912619" y="42672"/>
                </a:lnTo>
                <a:lnTo>
                  <a:pt x="1906524" y="41148"/>
                </a:lnTo>
                <a:lnTo>
                  <a:pt x="2394203" y="41148"/>
                </a:lnTo>
                <a:lnTo>
                  <a:pt x="2385060" y="42672"/>
                </a:lnTo>
                <a:close/>
              </a:path>
              <a:path w="3022600" h="79375">
                <a:moveTo>
                  <a:pt x="1784603" y="44196"/>
                </a:moveTo>
                <a:lnTo>
                  <a:pt x="1552955" y="44196"/>
                </a:lnTo>
                <a:lnTo>
                  <a:pt x="1560576" y="42672"/>
                </a:lnTo>
                <a:lnTo>
                  <a:pt x="1790700" y="42672"/>
                </a:lnTo>
                <a:lnTo>
                  <a:pt x="1784603" y="44196"/>
                </a:lnTo>
                <a:close/>
              </a:path>
              <a:path w="3022600" h="79375">
                <a:moveTo>
                  <a:pt x="2366771" y="44196"/>
                </a:moveTo>
                <a:lnTo>
                  <a:pt x="1924811" y="44196"/>
                </a:lnTo>
                <a:lnTo>
                  <a:pt x="1918716" y="42672"/>
                </a:lnTo>
                <a:lnTo>
                  <a:pt x="2372868" y="42672"/>
                </a:lnTo>
                <a:lnTo>
                  <a:pt x="2366771" y="44196"/>
                </a:lnTo>
                <a:close/>
              </a:path>
              <a:path w="3022600" h="79375">
                <a:moveTo>
                  <a:pt x="551687" y="47117"/>
                </a:moveTo>
                <a:lnTo>
                  <a:pt x="233171" y="47117"/>
                </a:lnTo>
                <a:lnTo>
                  <a:pt x="224027" y="45593"/>
                </a:lnTo>
                <a:lnTo>
                  <a:pt x="216407" y="44196"/>
                </a:lnTo>
                <a:lnTo>
                  <a:pt x="531875" y="44196"/>
                </a:lnTo>
                <a:lnTo>
                  <a:pt x="551687" y="47117"/>
                </a:lnTo>
                <a:close/>
              </a:path>
              <a:path w="3022600" h="79375">
                <a:moveTo>
                  <a:pt x="1780032" y="45593"/>
                </a:moveTo>
                <a:lnTo>
                  <a:pt x="1537716" y="45593"/>
                </a:lnTo>
                <a:lnTo>
                  <a:pt x="1545335" y="44196"/>
                </a:lnTo>
                <a:lnTo>
                  <a:pt x="1786127" y="44196"/>
                </a:lnTo>
                <a:lnTo>
                  <a:pt x="1780032" y="45593"/>
                </a:lnTo>
                <a:close/>
              </a:path>
              <a:path w="3022600" h="79375">
                <a:moveTo>
                  <a:pt x="1937003" y="45593"/>
                </a:moveTo>
                <a:lnTo>
                  <a:pt x="1930908" y="44196"/>
                </a:lnTo>
                <a:lnTo>
                  <a:pt x="1937003" y="44196"/>
                </a:lnTo>
                <a:lnTo>
                  <a:pt x="1937003" y="45593"/>
                </a:lnTo>
                <a:close/>
              </a:path>
              <a:path w="3022600" h="79375">
                <a:moveTo>
                  <a:pt x="2343911" y="47117"/>
                </a:moveTo>
                <a:lnTo>
                  <a:pt x="1969008" y="47117"/>
                </a:lnTo>
                <a:lnTo>
                  <a:pt x="1962911" y="45593"/>
                </a:lnTo>
                <a:lnTo>
                  <a:pt x="1941576" y="45593"/>
                </a:lnTo>
                <a:lnTo>
                  <a:pt x="1937003" y="44196"/>
                </a:lnTo>
                <a:lnTo>
                  <a:pt x="2354579" y="44196"/>
                </a:lnTo>
                <a:lnTo>
                  <a:pt x="2350008" y="45593"/>
                </a:lnTo>
                <a:lnTo>
                  <a:pt x="2343911" y="47117"/>
                </a:lnTo>
                <a:close/>
              </a:path>
              <a:path w="3022600" h="79375">
                <a:moveTo>
                  <a:pt x="1530095" y="47117"/>
                </a:moveTo>
                <a:lnTo>
                  <a:pt x="1524000" y="47117"/>
                </a:lnTo>
                <a:lnTo>
                  <a:pt x="1530095" y="45593"/>
                </a:lnTo>
                <a:lnTo>
                  <a:pt x="1530095" y="47117"/>
                </a:lnTo>
                <a:close/>
              </a:path>
              <a:path w="3022600" h="79375">
                <a:moveTo>
                  <a:pt x="1763268" y="47117"/>
                </a:moveTo>
                <a:lnTo>
                  <a:pt x="1530095" y="47117"/>
                </a:lnTo>
                <a:lnTo>
                  <a:pt x="1536192" y="45593"/>
                </a:lnTo>
                <a:lnTo>
                  <a:pt x="1770887" y="45593"/>
                </a:lnTo>
                <a:lnTo>
                  <a:pt x="1763268" y="47117"/>
                </a:lnTo>
                <a:close/>
              </a:path>
              <a:path w="3022600" h="79375">
                <a:moveTo>
                  <a:pt x="568451" y="48641"/>
                </a:moveTo>
                <a:lnTo>
                  <a:pt x="251459" y="48641"/>
                </a:lnTo>
                <a:lnTo>
                  <a:pt x="242315" y="47117"/>
                </a:lnTo>
                <a:lnTo>
                  <a:pt x="559307" y="47117"/>
                </a:lnTo>
                <a:lnTo>
                  <a:pt x="568451" y="48641"/>
                </a:lnTo>
                <a:close/>
              </a:path>
              <a:path w="3022600" h="79375">
                <a:moveTo>
                  <a:pt x="1025651" y="48641"/>
                </a:moveTo>
                <a:lnTo>
                  <a:pt x="964692" y="48641"/>
                </a:lnTo>
                <a:lnTo>
                  <a:pt x="970787" y="47117"/>
                </a:lnTo>
                <a:lnTo>
                  <a:pt x="1019555" y="47117"/>
                </a:lnTo>
                <a:lnTo>
                  <a:pt x="1025651" y="48641"/>
                </a:lnTo>
                <a:close/>
              </a:path>
              <a:path w="3022600" h="79375">
                <a:moveTo>
                  <a:pt x="1732787" y="48641"/>
                </a:moveTo>
                <a:lnTo>
                  <a:pt x="1501140" y="48641"/>
                </a:lnTo>
                <a:lnTo>
                  <a:pt x="1508759" y="47117"/>
                </a:lnTo>
                <a:lnTo>
                  <a:pt x="1740408" y="47117"/>
                </a:lnTo>
                <a:lnTo>
                  <a:pt x="1732787" y="48641"/>
                </a:lnTo>
                <a:close/>
              </a:path>
              <a:path w="3022600" h="79375">
                <a:moveTo>
                  <a:pt x="2334768" y="48641"/>
                </a:moveTo>
                <a:lnTo>
                  <a:pt x="1985771" y="48641"/>
                </a:lnTo>
                <a:lnTo>
                  <a:pt x="1979676" y="47117"/>
                </a:lnTo>
                <a:lnTo>
                  <a:pt x="2339340" y="47117"/>
                </a:lnTo>
                <a:lnTo>
                  <a:pt x="2334768" y="48641"/>
                </a:lnTo>
                <a:close/>
              </a:path>
              <a:path w="3022600" h="79375">
                <a:moveTo>
                  <a:pt x="586739" y="50165"/>
                </a:moveTo>
                <a:lnTo>
                  <a:pt x="271271" y="50165"/>
                </a:lnTo>
                <a:lnTo>
                  <a:pt x="262127" y="48641"/>
                </a:lnTo>
                <a:lnTo>
                  <a:pt x="576071" y="48641"/>
                </a:lnTo>
                <a:lnTo>
                  <a:pt x="586739" y="50165"/>
                </a:lnTo>
                <a:close/>
              </a:path>
              <a:path w="3022600" h="79375">
                <a:moveTo>
                  <a:pt x="1040892" y="50165"/>
                </a:moveTo>
                <a:lnTo>
                  <a:pt x="925067" y="50165"/>
                </a:lnTo>
                <a:lnTo>
                  <a:pt x="934211" y="48641"/>
                </a:lnTo>
                <a:lnTo>
                  <a:pt x="1033271" y="48641"/>
                </a:lnTo>
                <a:lnTo>
                  <a:pt x="1040892" y="50165"/>
                </a:lnTo>
                <a:close/>
              </a:path>
              <a:path w="3022600" h="79375">
                <a:moveTo>
                  <a:pt x="1706879" y="50165"/>
                </a:moveTo>
                <a:lnTo>
                  <a:pt x="1479803" y="50165"/>
                </a:lnTo>
                <a:lnTo>
                  <a:pt x="1487424" y="48641"/>
                </a:lnTo>
                <a:lnTo>
                  <a:pt x="1714500" y="48641"/>
                </a:lnTo>
                <a:lnTo>
                  <a:pt x="1706879" y="50165"/>
                </a:lnTo>
                <a:close/>
              </a:path>
              <a:path w="3022600" h="79375">
                <a:moveTo>
                  <a:pt x="2328671" y="50165"/>
                </a:moveTo>
                <a:lnTo>
                  <a:pt x="2002535" y="50165"/>
                </a:lnTo>
                <a:lnTo>
                  <a:pt x="1996440" y="48641"/>
                </a:lnTo>
                <a:lnTo>
                  <a:pt x="2333243" y="48641"/>
                </a:lnTo>
                <a:lnTo>
                  <a:pt x="2328671" y="50165"/>
                </a:lnTo>
                <a:close/>
              </a:path>
              <a:path w="3022600" h="79375">
                <a:moveTo>
                  <a:pt x="2993136" y="50165"/>
                </a:moveTo>
                <a:lnTo>
                  <a:pt x="2881884" y="50165"/>
                </a:lnTo>
                <a:lnTo>
                  <a:pt x="2862071" y="48641"/>
                </a:lnTo>
                <a:lnTo>
                  <a:pt x="3015995" y="48641"/>
                </a:lnTo>
                <a:lnTo>
                  <a:pt x="2993136" y="50165"/>
                </a:lnTo>
                <a:close/>
              </a:path>
              <a:path w="3022600" h="79375">
                <a:moveTo>
                  <a:pt x="614171" y="53340"/>
                </a:moveTo>
                <a:lnTo>
                  <a:pt x="327659" y="53340"/>
                </a:lnTo>
                <a:lnTo>
                  <a:pt x="309371" y="50165"/>
                </a:lnTo>
                <a:lnTo>
                  <a:pt x="595883" y="50165"/>
                </a:lnTo>
                <a:lnTo>
                  <a:pt x="614171" y="53340"/>
                </a:lnTo>
                <a:close/>
              </a:path>
              <a:path w="3022600" h="79375">
                <a:moveTo>
                  <a:pt x="1062227" y="51816"/>
                </a:moveTo>
                <a:lnTo>
                  <a:pt x="900684" y="51816"/>
                </a:lnTo>
                <a:lnTo>
                  <a:pt x="909827" y="50165"/>
                </a:lnTo>
                <a:lnTo>
                  <a:pt x="1054608" y="50165"/>
                </a:lnTo>
                <a:lnTo>
                  <a:pt x="1062227" y="51816"/>
                </a:lnTo>
                <a:close/>
              </a:path>
              <a:path w="3022600" h="79375">
                <a:moveTo>
                  <a:pt x="1680971" y="51816"/>
                </a:moveTo>
                <a:lnTo>
                  <a:pt x="1461516" y="51816"/>
                </a:lnTo>
                <a:lnTo>
                  <a:pt x="1467611" y="50165"/>
                </a:lnTo>
                <a:lnTo>
                  <a:pt x="1687068" y="50165"/>
                </a:lnTo>
                <a:lnTo>
                  <a:pt x="1680971" y="51816"/>
                </a:lnTo>
                <a:close/>
              </a:path>
              <a:path w="3022600" h="79375">
                <a:moveTo>
                  <a:pt x="2318003" y="51816"/>
                </a:moveTo>
                <a:lnTo>
                  <a:pt x="2026919" y="51816"/>
                </a:lnTo>
                <a:lnTo>
                  <a:pt x="2020824" y="50165"/>
                </a:lnTo>
                <a:lnTo>
                  <a:pt x="2319527" y="50165"/>
                </a:lnTo>
                <a:lnTo>
                  <a:pt x="2318003" y="51816"/>
                </a:lnTo>
                <a:close/>
              </a:path>
              <a:path w="3022600" h="79375">
                <a:moveTo>
                  <a:pt x="1101851" y="53340"/>
                </a:moveTo>
                <a:lnTo>
                  <a:pt x="883919" y="53340"/>
                </a:lnTo>
                <a:lnTo>
                  <a:pt x="891540" y="51816"/>
                </a:lnTo>
                <a:lnTo>
                  <a:pt x="1092708" y="51816"/>
                </a:lnTo>
                <a:lnTo>
                  <a:pt x="1101851" y="53340"/>
                </a:lnTo>
                <a:close/>
              </a:path>
              <a:path w="3022600" h="79375">
                <a:moveTo>
                  <a:pt x="1668779" y="53340"/>
                </a:moveTo>
                <a:lnTo>
                  <a:pt x="1432559" y="53340"/>
                </a:lnTo>
                <a:lnTo>
                  <a:pt x="1440179" y="51816"/>
                </a:lnTo>
                <a:lnTo>
                  <a:pt x="1674876" y="51816"/>
                </a:lnTo>
                <a:lnTo>
                  <a:pt x="1668779" y="53340"/>
                </a:lnTo>
                <a:close/>
              </a:path>
              <a:path w="3022600" h="79375">
                <a:moveTo>
                  <a:pt x="2308860" y="53340"/>
                </a:moveTo>
                <a:lnTo>
                  <a:pt x="2043684" y="53340"/>
                </a:lnTo>
                <a:lnTo>
                  <a:pt x="2037587" y="51816"/>
                </a:lnTo>
                <a:lnTo>
                  <a:pt x="2314955" y="51816"/>
                </a:lnTo>
                <a:lnTo>
                  <a:pt x="2308860" y="53340"/>
                </a:lnTo>
                <a:close/>
              </a:path>
              <a:path w="3022600" h="79375">
                <a:moveTo>
                  <a:pt x="632459" y="54864"/>
                </a:moveTo>
                <a:lnTo>
                  <a:pt x="347471" y="54864"/>
                </a:lnTo>
                <a:lnTo>
                  <a:pt x="336803" y="53340"/>
                </a:lnTo>
                <a:lnTo>
                  <a:pt x="623315" y="53340"/>
                </a:lnTo>
                <a:lnTo>
                  <a:pt x="632459" y="54864"/>
                </a:lnTo>
                <a:close/>
              </a:path>
              <a:path w="3022600" h="79375">
                <a:moveTo>
                  <a:pt x="755903" y="54864"/>
                </a:moveTo>
                <a:lnTo>
                  <a:pt x="688847" y="54864"/>
                </a:lnTo>
                <a:lnTo>
                  <a:pt x="696467" y="53340"/>
                </a:lnTo>
                <a:lnTo>
                  <a:pt x="746759" y="53340"/>
                </a:lnTo>
                <a:lnTo>
                  <a:pt x="755903" y="54864"/>
                </a:lnTo>
                <a:close/>
              </a:path>
              <a:path w="3022600" h="79375">
                <a:moveTo>
                  <a:pt x="1146048" y="54864"/>
                </a:moveTo>
                <a:lnTo>
                  <a:pt x="853440" y="54864"/>
                </a:lnTo>
                <a:lnTo>
                  <a:pt x="861059" y="53340"/>
                </a:lnTo>
                <a:lnTo>
                  <a:pt x="1139951" y="53340"/>
                </a:lnTo>
                <a:lnTo>
                  <a:pt x="1146048" y="54864"/>
                </a:lnTo>
                <a:close/>
              </a:path>
              <a:path w="3022600" h="79375">
                <a:moveTo>
                  <a:pt x="1415795" y="54864"/>
                </a:moveTo>
                <a:lnTo>
                  <a:pt x="1408176" y="54864"/>
                </a:lnTo>
                <a:lnTo>
                  <a:pt x="1415795" y="53340"/>
                </a:lnTo>
                <a:lnTo>
                  <a:pt x="1415795" y="54864"/>
                </a:lnTo>
                <a:close/>
              </a:path>
              <a:path w="3022600" h="79375">
                <a:moveTo>
                  <a:pt x="1655063" y="54864"/>
                </a:moveTo>
                <a:lnTo>
                  <a:pt x="1415795" y="54864"/>
                </a:lnTo>
                <a:lnTo>
                  <a:pt x="1423416" y="53340"/>
                </a:lnTo>
                <a:lnTo>
                  <a:pt x="1661159" y="53340"/>
                </a:lnTo>
                <a:lnTo>
                  <a:pt x="1655063" y="54864"/>
                </a:lnTo>
                <a:close/>
              </a:path>
              <a:path w="3022600" h="79375">
                <a:moveTo>
                  <a:pt x="2287524" y="54864"/>
                </a:moveTo>
                <a:lnTo>
                  <a:pt x="2074163" y="54864"/>
                </a:lnTo>
                <a:lnTo>
                  <a:pt x="2066543" y="53340"/>
                </a:lnTo>
                <a:lnTo>
                  <a:pt x="2292095" y="53340"/>
                </a:lnTo>
                <a:lnTo>
                  <a:pt x="2287524" y="54864"/>
                </a:lnTo>
                <a:close/>
              </a:path>
              <a:path w="3022600" h="79375">
                <a:moveTo>
                  <a:pt x="771143" y="56388"/>
                </a:moveTo>
                <a:lnTo>
                  <a:pt x="373379" y="56388"/>
                </a:lnTo>
                <a:lnTo>
                  <a:pt x="364235" y="54864"/>
                </a:lnTo>
                <a:lnTo>
                  <a:pt x="763524" y="54864"/>
                </a:lnTo>
                <a:lnTo>
                  <a:pt x="771143" y="56388"/>
                </a:lnTo>
                <a:close/>
              </a:path>
              <a:path w="3022600" h="79375">
                <a:moveTo>
                  <a:pt x="1216151" y="56388"/>
                </a:moveTo>
                <a:lnTo>
                  <a:pt x="838200" y="56388"/>
                </a:lnTo>
                <a:lnTo>
                  <a:pt x="845819" y="54864"/>
                </a:lnTo>
                <a:lnTo>
                  <a:pt x="1210055" y="54864"/>
                </a:lnTo>
                <a:lnTo>
                  <a:pt x="1216913" y="56235"/>
                </a:lnTo>
                <a:lnTo>
                  <a:pt x="1216151" y="56388"/>
                </a:lnTo>
                <a:close/>
              </a:path>
              <a:path w="3022600" h="79375">
                <a:moveTo>
                  <a:pt x="1232916" y="56388"/>
                </a:moveTo>
                <a:lnTo>
                  <a:pt x="1217676" y="56388"/>
                </a:lnTo>
                <a:lnTo>
                  <a:pt x="1216913" y="56235"/>
                </a:lnTo>
                <a:lnTo>
                  <a:pt x="1223771" y="54864"/>
                </a:lnTo>
                <a:lnTo>
                  <a:pt x="1225295" y="54864"/>
                </a:lnTo>
                <a:lnTo>
                  <a:pt x="1232916" y="56388"/>
                </a:lnTo>
                <a:close/>
              </a:path>
              <a:path w="3022600" h="79375">
                <a:moveTo>
                  <a:pt x="1641348" y="56388"/>
                </a:moveTo>
                <a:lnTo>
                  <a:pt x="1374648" y="56388"/>
                </a:lnTo>
                <a:lnTo>
                  <a:pt x="1382267" y="54864"/>
                </a:lnTo>
                <a:lnTo>
                  <a:pt x="1647443" y="54864"/>
                </a:lnTo>
                <a:lnTo>
                  <a:pt x="1641348" y="56388"/>
                </a:lnTo>
                <a:close/>
              </a:path>
              <a:path w="3022600" h="79375">
                <a:moveTo>
                  <a:pt x="2264663" y="56388"/>
                </a:moveTo>
                <a:lnTo>
                  <a:pt x="2101595" y="56388"/>
                </a:lnTo>
                <a:lnTo>
                  <a:pt x="2097024" y="54864"/>
                </a:lnTo>
                <a:lnTo>
                  <a:pt x="2270760" y="54864"/>
                </a:lnTo>
                <a:lnTo>
                  <a:pt x="2264663" y="56388"/>
                </a:lnTo>
                <a:close/>
              </a:path>
              <a:path w="3022600" h="79375">
                <a:moveTo>
                  <a:pt x="1217676" y="56388"/>
                </a:moveTo>
                <a:lnTo>
                  <a:pt x="1216151" y="56388"/>
                </a:lnTo>
                <a:lnTo>
                  <a:pt x="1216913" y="56235"/>
                </a:lnTo>
                <a:lnTo>
                  <a:pt x="1217676" y="56388"/>
                </a:lnTo>
                <a:close/>
              </a:path>
              <a:path w="3022600" h="79375">
                <a:moveTo>
                  <a:pt x="1633727" y="57785"/>
                </a:moveTo>
                <a:lnTo>
                  <a:pt x="393192" y="57785"/>
                </a:lnTo>
                <a:lnTo>
                  <a:pt x="384047" y="56388"/>
                </a:lnTo>
                <a:lnTo>
                  <a:pt x="1639824" y="56388"/>
                </a:lnTo>
                <a:lnTo>
                  <a:pt x="1633727" y="57785"/>
                </a:lnTo>
                <a:close/>
              </a:path>
              <a:path w="3022600" h="79375">
                <a:moveTo>
                  <a:pt x="2183892" y="57785"/>
                </a:moveTo>
                <a:lnTo>
                  <a:pt x="2165603" y="57785"/>
                </a:lnTo>
                <a:lnTo>
                  <a:pt x="2161032" y="56388"/>
                </a:lnTo>
                <a:lnTo>
                  <a:pt x="2189987" y="56388"/>
                </a:lnTo>
                <a:lnTo>
                  <a:pt x="2183892" y="57785"/>
                </a:lnTo>
                <a:close/>
              </a:path>
              <a:path w="3022600" h="79375">
                <a:moveTo>
                  <a:pt x="2246376" y="57785"/>
                </a:moveTo>
                <a:lnTo>
                  <a:pt x="2215895" y="57785"/>
                </a:lnTo>
                <a:lnTo>
                  <a:pt x="2209800" y="56388"/>
                </a:lnTo>
                <a:lnTo>
                  <a:pt x="2252471" y="56388"/>
                </a:lnTo>
                <a:lnTo>
                  <a:pt x="2246376" y="57785"/>
                </a:lnTo>
                <a:close/>
              </a:path>
              <a:path w="3022600" h="79375">
                <a:moveTo>
                  <a:pt x="1597151" y="60833"/>
                </a:moveTo>
                <a:lnTo>
                  <a:pt x="423671" y="60833"/>
                </a:lnTo>
                <a:lnTo>
                  <a:pt x="402335" y="57785"/>
                </a:lnTo>
                <a:lnTo>
                  <a:pt x="1620011" y="57785"/>
                </a:lnTo>
                <a:lnTo>
                  <a:pt x="1612392" y="59309"/>
                </a:lnTo>
                <a:lnTo>
                  <a:pt x="1604771" y="59309"/>
                </a:lnTo>
                <a:lnTo>
                  <a:pt x="1597151" y="60833"/>
                </a:lnTo>
                <a:close/>
              </a:path>
              <a:path w="3022600" h="79375">
                <a:moveTo>
                  <a:pt x="1586484" y="62357"/>
                </a:moveTo>
                <a:lnTo>
                  <a:pt x="445007" y="62357"/>
                </a:lnTo>
                <a:lnTo>
                  <a:pt x="434339" y="60833"/>
                </a:lnTo>
                <a:lnTo>
                  <a:pt x="1595627" y="60833"/>
                </a:lnTo>
                <a:lnTo>
                  <a:pt x="1586484" y="62357"/>
                </a:lnTo>
                <a:close/>
              </a:path>
              <a:path w="3022600" h="79375">
                <a:moveTo>
                  <a:pt x="1571243" y="64008"/>
                </a:moveTo>
                <a:lnTo>
                  <a:pt x="464819" y="64008"/>
                </a:lnTo>
                <a:lnTo>
                  <a:pt x="454151" y="62357"/>
                </a:lnTo>
                <a:lnTo>
                  <a:pt x="1578863" y="62357"/>
                </a:lnTo>
                <a:lnTo>
                  <a:pt x="1571243" y="64008"/>
                </a:lnTo>
                <a:close/>
              </a:path>
              <a:path w="3022600" h="79375">
                <a:moveTo>
                  <a:pt x="1562100" y="65532"/>
                </a:moveTo>
                <a:lnTo>
                  <a:pt x="504443" y="65532"/>
                </a:lnTo>
                <a:lnTo>
                  <a:pt x="495300" y="64008"/>
                </a:lnTo>
                <a:lnTo>
                  <a:pt x="1569719" y="64008"/>
                </a:lnTo>
                <a:lnTo>
                  <a:pt x="1562100" y="65532"/>
                </a:lnTo>
                <a:close/>
              </a:path>
              <a:path w="3022600" h="79375">
                <a:moveTo>
                  <a:pt x="1546859" y="67056"/>
                </a:moveTo>
                <a:lnTo>
                  <a:pt x="539496" y="67056"/>
                </a:lnTo>
                <a:lnTo>
                  <a:pt x="530351" y="65532"/>
                </a:lnTo>
                <a:lnTo>
                  <a:pt x="1554479" y="65532"/>
                </a:lnTo>
                <a:lnTo>
                  <a:pt x="1546859" y="67056"/>
                </a:lnTo>
                <a:close/>
              </a:path>
              <a:path w="3022600" h="79375">
                <a:moveTo>
                  <a:pt x="1534667" y="68580"/>
                </a:moveTo>
                <a:lnTo>
                  <a:pt x="557783" y="68580"/>
                </a:lnTo>
                <a:lnTo>
                  <a:pt x="548639" y="67056"/>
                </a:lnTo>
                <a:lnTo>
                  <a:pt x="1540763" y="67056"/>
                </a:lnTo>
                <a:lnTo>
                  <a:pt x="1534667" y="68580"/>
                </a:lnTo>
                <a:close/>
              </a:path>
              <a:path w="3022600" h="79375">
                <a:moveTo>
                  <a:pt x="966216" y="70104"/>
                </a:moveTo>
                <a:lnTo>
                  <a:pt x="574547" y="70104"/>
                </a:lnTo>
                <a:lnTo>
                  <a:pt x="565403" y="68580"/>
                </a:lnTo>
                <a:lnTo>
                  <a:pt x="972311" y="68580"/>
                </a:lnTo>
                <a:lnTo>
                  <a:pt x="966216" y="70104"/>
                </a:lnTo>
                <a:close/>
              </a:path>
              <a:path w="3022600" h="79375">
                <a:moveTo>
                  <a:pt x="1517903" y="70104"/>
                </a:moveTo>
                <a:lnTo>
                  <a:pt x="1025651" y="70104"/>
                </a:lnTo>
                <a:lnTo>
                  <a:pt x="1018032" y="68580"/>
                </a:lnTo>
                <a:lnTo>
                  <a:pt x="1525524" y="68580"/>
                </a:lnTo>
                <a:lnTo>
                  <a:pt x="1517903" y="70104"/>
                </a:lnTo>
                <a:close/>
              </a:path>
              <a:path w="3022600" h="79375">
                <a:moveTo>
                  <a:pt x="877824" y="74549"/>
                </a:moveTo>
                <a:lnTo>
                  <a:pt x="612647" y="74549"/>
                </a:lnTo>
                <a:lnTo>
                  <a:pt x="601979" y="73025"/>
                </a:lnTo>
                <a:lnTo>
                  <a:pt x="594359" y="71501"/>
                </a:lnTo>
                <a:lnTo>
                  <a:pt x="583692" y="70104"/>
                </a:lnTo>
                <a:lnTo>
                  <a:pt x="926592" y="70104"/>
                </a:lnTo>
                <a:lnTo>
                  <a:pt x="918971" y="71501"/>
                </a:lnTo>
                <a:lnTo>
                  <a:pt x="902208" y="71501"/>
                </a:lnTo>
                <a:lnTo>
                  <a:pt x="893063" y="73025"/>
                </a:lnTo>
                <a:lnTo>
                  <a:pt x="885443" y="73025"/>
                </a:lnTo>
                <a:lnTo>
                  <a:pt x="877824" y="74549"/>
                </a:lnTo>
                <a:close/>
              </a:path>
              <a:path w="3022600" h="79375">
                <a:moveTo>
                  <a:pt x="926592" y="71501"/>
                </a:moveTo>
                <a:lnTo>
                  <a:pt x="926592" y="70104"/>
                </a:lnTo>
                <a:lnTo>
                  <a:pt x="935735" y="70104"/>
                </a:lnTo>
                <a:lnTo>
                  <a:pt x="926592" y="71501"/>
                </a:lnTo>
                <a:close/>
              </a:path>
              <a:path w="3022600" h="79375">
                <a:moveTo>
                  <a:pt x="1496567" y="71501"/>
                </a:moveTo>
                <a:lnTo>
                  <a:pt x="1045463" y="71501"/>
                </a:lnTo>
                <a:lnTo>
                  <a:pt x="1037843" y="70104"/>
                </a:lnTo>
                <a:lnTo>
                  <a:pt x="1502663" y="70104"/>
                </a:lnTo>
                <a:lnTo>
                  <a:pt x="1496567" y="71501"/>
                </a:lnTo>
                <a:close/>
              </a:path>
              <a:path w="3022600" h="79375">
                <a:moveTo>
                  <a:pt x="1469135" y="73025"/>
                </a:moveTo>
                <a:lnTo>
                  <a:pt x="1069848" y="73025"/>
                </a:lnTo>
                <a:lnTo>
                  <a:pt x="1062227" y="71501"/>
                </a:lnTo>
                <a:lnTo>
                  <a:pt x="1475232" y="71501"/>
                </a:lnTo>
                <a:lnTo>
                  <a:pt x="1469135" y="73025"/>
                </a:lnTo>
                <a:close/>
              </a:path>
              <a:path w="3022600" h="79375">
                <a:moveTo>
                  <a:pt x="1441703" y="74549"/>
                </a:moveTo>
                <a:lnTo>
                  <a:pt x="1107948" y="74549"/>
                </a:lnTo>
                <a:lnTo>
                  <a:pt x="1100327" y="73025"/>
                </a:lnTo>
                <a:lnTo>
                  <a:pt x="1449324" y="73025"/>
                </a:lnTo>
                <a:lnTo>
                  <a:pt x="1441703" y="74549"/>
                </a:lnTo>
                <a:close/>
              </a:path>
              <a:path w="3022600" h="79375">
                <a:moveTo>
                  <a:pt x="690371" y="76200"/>
                </a:moveTo>
                <a:lnTo>
                  <a:pt x="629411" y="76200"/>
                </a:lnTo>
                <a:lnTo>
                  <a:pt x="620267" y="74549"/>
                </a:lnTo>
                <a:lnTo>
                  <a:pt x="699515" y="74549"/>
                </a:lnTo>
                <a:lnTo>
                  <a:pt x="690371" y="76200"/>
                </a:lnTo>
                <a:close/>
              </a:path>
              <a:path w="3022600" h="79375">
                <a:moveTo>
                  <a:pt x="856487" y="76200"/>
                </a:moveTo>
                <a:lnTo>
                  <a:pt x="752855" y="76200"/>
                </a:lnTo>
                <a:lnTo>
                  <a:pt x="743711" y="74549"/>
                </a:lnTo>
                <a:lnTo>
                  <a:pt x="864108" y="74549"/>
                </a:lnTo>
                <a:lnTo>
                  <a:pt x="856487" y="76200"/>
                </a:lnTo>
                <a:close/>
              </a:path>
              <a:path w="3022600" h="79375">
                <a:moveTo>
                  <a:pt x="1417319" y="76200"/>
                </a:moveTo>
                <a:lnTo>
                  <a:pt x="1144524" y="76200"/>
                </a:lnTo>
                <a:lnTo>
                  <a:pt x="1136903" y="74549"/>
                </a:lnTo>
                <a:lnTo>
                  <a:pt x="1424940" y="74549"/>
                </a:lnTo>
                <a:lnTo>
                  <a:pt x="1417319" y="76200"/>
                </a:lnTo>
                <a:close/>
              </a:path>
              <a:path w="3022600" h="79375">
                <a:moveTo>
                  <a:pt x="839724" y="77724"/>
                </a:moveTo>
                <a:lnTo>
                  <a:pt x="778763" y="77724"/>
                </a:lnTo>
                <a:lnTo>
                  <a:pt x="771143" y="76200"/>
                </a:lnTo>
                <a:lnTo>
                  <a:pt x="847343" y="76200"/>
                </a:lnTo>
                <a:lnTo>
                  <a:pt x="839724" y="77724"/>
                </a:lnTo>
                <a:close/>
              </a:path>
              <a:path w="3022600" h="79375">
                <a:moveTo>
                  <a:pt x="1391411" y="77724"/>
                </a:moveTo>
                <a:lnTo>
                  <a:pt x="1216151" y="77724"/>
                </a:lnTo>
                <a:lnTo>
                  <a:pt x="1208532" y="76200"/>
                </a:lnTo>
                <a:lnTo>
                  <a:pt x="1400555" y="76200"/>
                </a:lnTo>
                <a:lnTo>
                  <a:pt x="1391411" y="77724"/>
                </a:lnTo>
                <a:close/>
              </a:path>
              <a:path w="3022600" h="79375">
                <a:moveTo>
                  <a:pt x="1292351" y="79248"/>
                </a:moveTo>
                <a:lnTo>
                  <a:pt x="1275587" y="79248"/>
                </a:lnTo>
                <a:lnTo>
                  <a:pt x="1266443" y="77724"/>
                </a:lnTo>
                <a:lnTo>
                  <a:pt x="1299971" y="77724"/>
                </a:lnTo>
                <a:lnTo>
                  <a:pt x="1292351" y="79248"/>
                </a:lnTo>
                <a:close/>
              </a:path>
              <a:path w="3022600" h="79375">
                <a:moveTo>
                  <a:pt x="1338071" y="79248"/>
                </a:moveTo>
                <a:lnTo>
                  <a:pt x="1313687" y="79248"/>
                </a:lnTo>
                <a:lnTo>
                  <a:pt x="1306067" y="77724"/>
                </a:lnTo>
                <a:lnTo>
                  <a:pt x="1344167" y="77724"/>
                </a:lnTo>
                <a:lnTo>
                  <a:pt x="1344999" y="77862"/>
                </a:lnTo>
                <a:lnTo>
                  <a:pt x="1338071" y="79248"/>
                </a:lnTo>
                <a:close/>
              </a:path>
              <a:path w="3022600" h="79375">
                <a:moveTo>
                  <a:pt x="1344999" y="77862"/>
                </a:moveTo>
                <a:lnTo>
                  <a:pt x="1344167" y="77724"/>
                </a:lnTo>
                <a:lnTo>
                  <a:pt x="1345692" y="77724"/>
                </a:lnTo>
                <a:lnTo>
                  <a:pt x="1344999" y="77862"/>
                </a:lnTo>
                <a:close/>
              </a:path>
              <a:path w="3022600" h="79375">
                <a:moveTo>
                  <a:pt x="1353311" y="79248"/>
                </a:moveTo>
                <a:lnTo>
                  <a:pt x="1344999" y="77862"/>
                </a:lnTo>
                <a:lnTo>
                  <a:pt x="1345692" y="77724"/>
                </a:lnTo>
                <a:lnTo>
                  <a:pt x="1360932" y="77724"/>
                </a:lnTo>
                <a:lnTo>
                  <a:pt x="1353311" y="792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13"/>
          <p:cNvGrpSpPr/>
          <p:nvPr/>
        </p:nvGrpSpPr>
        <p:grpSpPr>
          <a:xfrm>
            <a:off x="3061716" y="4834128"/>
            <a:ext cx="2840990" cy="190500"/>
            <a:chOff x="3061716" y="4834128"/>
            <a:chExt cx="2840990" cy="190500"/>
          </a:xfrm>
        </p:grpSpPr>
        <p:sp>
          <p:nvSpPr>
            <p:cNvPr id="1048666" name="object 14"/>
            <p:cNvSpPr/>
            <p:nvPr/>
          </p:nvSpPr>
          <p:spPr>
            <a:xfrm>
              <a:off x="3240023" y="4991100"/>
              <a:ext cx="40005" cy="33655"/>
            </a:xfrm>
            <a:custGeom>
              <a:avLst/>
              <a:gdLst/>
              <a:ahLst/>
              <a:cxnLst/>
              <a:rect l="l" t="t" r="r" b="b"/>
              <a:pathLst>
                <a:path w="40004" h="33654">
                  <a:moveTo>
                    <a:pt x="7620" y="15240"/>
                  </a:moveTo>
                  <a:lnTo>
                    <a:pt x="1524" y="12192"/>
                  </a:lnTo>
                  <a:lnTo>
                    <a:pt x="0" y="7620"/>
                  </a:lnTo>
                  <a:lnTo>
                    <a:pt x="3048" y="1524"/>
                  </a:lnTo>
                  <a:lnTo>
                    <a:pt x="7620" y="0"/>
                  </a:lnTo>
                  <a:lnTo>
                    <a:pt x="13716" y="3048"/>
                  </a:lnTo>
                  <a:lnTo>
                    <a:pt x="15240" y="4572"/>
                  </a:lnTo>
                  <a:lnTo>
                    <a:pt x="18288" y="6096"/>
                  </a:lnTo>
                  <a:lnTo>
                    <a:pt x="16764" y="6096"/>
                  </a:lnTo>
                  <a:lnTo>
                    <a:pt x="19812" y="7620"/>
                  </a:lnTo>
                  <a:lnTo>
                    <a:pt x="21336" y="9144"/>
                  </a:lnTo>
                  <a:lnTo>
                    <a:pt x="24384" y="10668"/>
                  </a:lnTo>
                  <a:lnTo>
                    <a:pt x="22860" y="10668"/>
                  </a:lnTo>
                  <a:lnTo>
                    <a:pt x="25908" y="12192"/>
                  </a:lnTo>
                  <a:lnTo>
                    <a:pt x="27432" y="13716"/>
                  </a:lnTo>
                  <a:lnTo>
                    <a:pt x="6096" y="13716"/>
                  </a:lnTo>
                  <a:lnTo>
                    <a:pt x="7620" y="15240"/>
                  </a:lnTo>
                  <a:close/>
                </a:path>
                <a:path w="40004" h="33654">
                  <a:moveTo>
                    <a:pt x="12192" y="19812"/>
                  </a:moveTo>
                  <a:lnTo>
                    <a:pt x="6096" y="13716"/>
                  </a:lnTo>
                  <a:lnTo>
                    <a:pt x="27432" y="13716"/>
                  </a:lnTo>
                  <a:lnTo>
                    <a:pt x="30480" y="16764"/>
                  </a:lnTo>
                  <a:lnTo>
                    <a:pt x="33528" y="18288"/>
                  </a:lnTo>
                  <a:lnTo>
                    <a:pt x="12192" y="18288"/>
                  </a:lnTo>
                  <a:lnTo>
                    <a:pt x="12192" y="19812"/>
                  </a:lnTo>
                  <a:close/>
                </a:path>
                <a:path w="40004" h="33654">
                  <a:moveTo>
                    <a:pt x="30480" y="33528"/>
                  </a:moveTo>
                  <a:lnTo>
                    <a:pt x="24384" y="30480"/>
                  </a:lnTo>
                  <a:lnTo>
                    <a:pt x="22860" y="28956"/>
                  </a:lnTo>
                  <a:lnTo>
                    <a:pt x="21336" y="25908"/>
                  </a:lnTo>
                  <a:lnTo>
                    <a:pt x="18288" y="25908"/>
                  </a:lnTo>
                  <a:lnTo>
                    <a:pt x="16764" y="22860"/>
                  </a:lnTo>
                  <a:lnTo>
                    <a:pt x="13716" y="21336"/>
                  </a:lnTo>
                  <a:lnTo>
                    <a:pt x="12192" y="18288"/>
                  </a:lnTo>
                  <a:lnTo>
                    <a:pt x="32004" y="18288"/>
                  </a:lnTo>
                  <a:lnTo>
                    <a:pt x="38100" y="21336"/>
                  </a:lnTo>
                  <a:lnTo>
                    <a:pt x="39624" y="25908"/>
                  </a:lnTo>
                  <a:lnTo>
                    <a:pt x="36576" y="28956"/>
                  </a:lnTo>
                  <a:lnTo>
                    <a:pt x="35052" y="32004"/>
                  </a:lnTo>
                  <a:lnTo>
                    <a:pt x="30480" y="33528"/>
                  </a:lnTo>
                  <a:close/>
                </a:path>
                <a:path w="40004" h="33654">
                  <a:moveTo>
                    <a:pt x="21336" y="27432"/>
                  </a:moveTo>
                  <a:lnTo>
                    <a:pt x="19812" y="25908"/>
                  </a:lnTo>
                  <a:lnTo>
                    <a:pt x="21336" y="25908"/>
                  </a:lnTo>
                  <a:lnTo>
                    <a:pt x="21336" y="274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13" name="object 15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1716" y="4834128"/>
              <a:ext cx="2840735" cy="123317"/>
            </a:xfrm>
            <a:prstGeom prst="rect">
              <a:avLst/>
            </a:prstGeom>
          </p:spPr>
        </p:pic>
      </p:grpSp>
      <p:sp>
        <p:nvSpPr>
          <p:cNvPr id="1048667" name="object 16"/>
          <p:cNvSpPr/>
          <p:nvPr/>
        </p:nvSpPr>
        <p:spPr>
          <a:xfrm>
            <a:off x="7478268" y="4837176"/>
            <a:ext cx="1043940" cy="105410"/>
          </a:xfrm>
          <a:custGeom>
            <a:avLst/>
            <a:gdLst/>
            <a:ahLst/>
            <a:cxnLst/>
            <a:rect l="l" t="t" r="r" b="b"/>
            <a:pathLst>
              <a:path w="1043940" h="105410">
                <a:moveTo>
                  <a:pt x="316992" y="1524"/>
                </a:moveTo>
                <a:lnTo>
                  <a:pt x="292608" y="1524"/>
                </a:lnTo>
                <a:lnTo>
                  <a:pt x="300228" y="0"/>
                </a:lnTo>
                <a:lnTo>
                  <a:pt x="309371" y="0"/>
                </a:lnTo>
                <a:lnTo>
                  <a:pt x="316992" y="1524"/>
                </a:lnTo>
                <a:close/>
              </a:path>
              <a:path w="1043940" h="105410">
                <a:moveTo>
                  <a:pt x="333755" y="3048"/>
                </a:moveTo>
                <a:lnTo>
                  <a:pt x="265176" y="3048"/>
                </a:lnTo>
                <a:lnTo>
                  <a:pt x="274319" y="1524"/>
                </a:lnTo>
                <a:lnTo>
                  <a:pt x="324612" y="1524"/>
                </a:lnTo>
                <a:lnTo>
                  <a:pt x="333755" y="3048"/>
                </a:lnTo>
                <a:close/>
              </a:path>
              <a:path w="1043940" h="105410">
                <a:moveTo>
                  <a:pt x="348996" y="4572"/>
                </a:moveTo>
                <a:lnTo>
                  <a:pt x="245364" y="4572"/>
                </a:lnTo>
                <a:lnTo>
                  <a:pt x="256032" y="3048"/>
                </a:lnTo>
                <a:lnTo>
                  <a:pt x="341376" y="3048"/>
                </a:lnTo>
                <a:lnTo>
                  <a:pt x="348996" y="4572"/>
                </a:lnTo>
                <a:close/>
              </a:path>
              <a:path w="1043940" h="105410">
                <a:moveTo>
                  <a:pt x="384048" y="10541"/>
                </a:moveTo>
                <a:lnTo>
                  <a:pt x="195071" y="10541"/>
                </a:lnTo>
                <a:lnTo>
                  <a:pt x="202692" y="9017"/>
                </a:lnTo>
                <a:lnTo>
                  <a:pt x="204216" y="9017"/>
                </a:lnTo>
                <a:lnTo>
                  <a:pt x="234696" y="4572"/>
                </a:lnTo>
                <a:lnTo>
                  <a:pt x="350519" y="4572"/>
                </a:lnTo>
                <a:lnTo>
                  <a:pt x="358139" y="6096"/>
                </a:lnTo>
                <a:lnTo>
                  <a:pt x="359664" y="6096"/>
                </a:lnTo>
                <a:lnTo>
                  <a:pt x="367283" y="7620"/>
                </a:lnTo>
                <a:lnTo>
                  <a:pt x="376428" y="9017"/>
                </a:lnTo>
                <a:lnTo>
                  <a:pt x="384048" y="10541"/>
                </a:lnTo>
                <a:close/>
              </a:path>
              <a:path w="1043940" h="105410">
                <a:moveTo>
                  <a:pt x="402701" y="13716"/>
                </a:moveTo>
                <a:lnTo>
                  <a:pt x="175260" y="13716"/>
                </a:lnTo>
                <a:lnTo>
                  <a:pt x="184403" y="10541"/>
                </a:lnTo>
                <a:lnTo>
                  <a:pt x="385571" y="10541"/>
                </a:lnTo>
                <a:lnTo>
                  <a:pt x="394716" y="12065"/>
                </a:lnTo>
                <a:lnTo>
                  <a:pt x="393192" y="12065"/>
                </a:lnTo>
                <a:lnTo>
                  <a:pt x="402701" y="13716"/>
                </a:lnTo>
                <a:close/>
              </a:path>
              <a:path w="1043940" h="105410">
                <a:moveTo>
                  <a:pt x="411480" y="15240"/>
                </a:moveTo>
                <a:lnTo>
                  <a:pt x="158496" y="15240"/>
                </a:lnTo>
                <a:lnTo>
                  <a:pt x="176783" y="12065"/>
                </a:lnTo>
                <a:lnTo>
                  <a:pt x="175260" y="13716"/>
                </a:lnTo>
                <a:lnTo>
                  <a:pt x="402701" y="13716"/>
                </a:lnTo>
                <a:lnTo>
                  <a:pt x="411480" y="15240"/>
                </a:lnTo>
                <a:close/>
              </a:path>
              <a:path w="1043940" h="105410">
                <a:moveTo>
                  <a:pt x="196596" y="32004"/>
                </a:moveTo>
                <a:lnTo>
                  <a:pt x="73151" y="32004"/>
                </a:lnTo>
                <a:lnTo>
                  <a:pt x="80771" y="30480"/>
                </a:lnTo>
                <a:lnTo>
                  <a:pt x="79248" y="30480"/>
                </a:lnTo>
                <a:lnTo>
                  <a:pt x="88392" y="27432"/>
                </a:lnTo>
                <a:lnTo>
                  <a:pt x="96012" y="25908"/>
                </a:lnTo>
                <a:lnTo>
                  <a:pt x="105155" y="24257"/>
                </a:lnTo>
                <a:lnTo>
                  <a:pt x="128016" y="19812"/>
                </a:lnTo>
                <a:lnTo>
                  <a:pt x="135635" y="19812"/>
                </a:lnTo>
                <a:lnTo>
                  <a:pt x="135635" y="18288"/>
                </a:lnTo>
                <a:lnTo>
                  <a:pt x="143255" y="18288"/>
                </a:lnTo>
                <a:lnTo>
                  <a:pt x="150876" y="16764"/>
                </a:lnTo>
                <a:lnTo>
                  <a:pt x="160019" y="15240"/>
                </a:lnTo>
                <a:lnTo>
                  <a:pt x="409955" y="15240"/>
                </a:lnTo>
                <a:lnTo>
                  <a:pt x="419100" y="16764"/>
                </a:lnTo>
                <a:lnTo>
                  <a:pt x="429767" y="19812"/>
                </a:lnTo>
                <a:lnTo>
                  <a:pt x="438912" y="21209"/>
                </a:lnTo>
                <a:lnTo>
                  <a:pt x="446532" y="22733"/>
                </a:lnTo>
                <a:lnTo>
                  <a:pt x="284987" y="22733"/>
                </a:lnTo>
                <a:lnTo>
                  <a:pt x="275844" y="24257"/>
                </a:lnTo>
                <a:lnTo>
                  <a:pt x="266700" y="24257"/>
                </a:lnTo>
                <a:lnTo>
                  <a:pt x="257555" y="25908"/>
                </a:lnTo>
                <a:lnTo>
                  <a:pt x="246887" y="25908"/>
                </a:lnTo>
                <a:lnTo>
                  <a:pt x="236219" y="27432"/>
                </a:lnTo>
                <a:lnTo>
                  <a:pt x="227076" y="27432"/>
                </a:lnTo>
                <a:lnTo>
                  <a:pt x="205739" y="30480"/>
                </a:lnTo>
                <a:lnTo>
                  <a:pt x="196596" y="32004"/>
                </a:lnTo>
                <a:close/>
              </a:path>
              <a:path w="1043940" h="105410">
                <a:moveTo>
                  <a:pt x="804671" y="21209"/>
                </a:moveTo>
                <a:lnTo>
                  <a:pt x="772667" y="21209"/>
                </a:lnTo>
                <a:lnTo>
                  <a:pt x="783335" y="19812"/>
                </a:lnTo>
                <a:lnTo>
                  <a:pt x="794003" y="19812"/>
                </a:lnTo>
                <a:lnTo>
                  <a:pt x="804671" y="21209"/>
                </a:lnTo>
                <a:close/>
              </a:path>
              <a:path w="1043940" h="105410">
                <a:moveTo>
                  <a:pt x="845819" y="25908"/>
                </a:moveTo>
                <a:lnTo>
                  <a:pt x="717803" y="25908"/>
                </a:lnTo>
                <a:lnTo>
                  <a:pt x="728471" y="24257"/>
                </a:lnTo>
                <a:lnTo>
                  <a:pt x="740664" y="24257"/>
                </a:lnTo>
                <a:lnTo>
                  <a:pt x="751332" y="22733"/>
                </a:lnTo>
                <a:lnTo>
                  <a:pt x="752855" y="22733"/>
                </a:lnTo>
                <a:lnTo>
                  <a:pt x="763524" y="21209"/>
                </a:lnTo>
                <a:lnTo>
                  <a:pt x="813816" y="21209"/>
                </a:lnTo>
                <a:lnTo>
                  <a:pt x="845819" y="25908"/>
                </a:lnTo>
                <a:close/>
              </a:path>
              <a:path w="1043940" h="105410">
                <a:moveTo>
                  <a:pt x="637032" y="67056"/>
                </a:moveTo>
                <a:lnTo>
                  <a:pt x="516635" y="67056"/>
                </a:lnTo>
                <a:lnTo>
                  <a:pt x="510539" y="65405"/>
                </a:lnTo>
                <a:lnTo>
                  <a:pt x="509016" y="65405"/>
                </a:lnTo>
                <a:lnTo>
                  <a:pt x="501396" y="62484"/>
                </a:lnTo>
                <a:lnTo>
                  <a:pt x="493776" y="60833"/>
                </a:lnTo>
                <a:lnTo>
                  <a:pt x="492251" y="59436"/>
                </a:lnTo>
                <a:lnTo>
                  <a:pt x="486155" y="56388"/>
                </a:lnTo>
                <a:lnTo>
                  <a:pt x="480060" y="56388"/>
                </a:lnTo>
                <a:lnTo>
                  <a:pt x="472439" y="53340"/>
                </a:lnTo>
                <a:lnTo>
                  <a:pt x="457200" y="50165"/>
                </a:lnTo>
                <a:lnTo>
                  <a:pt x="449580" y="47117"/>
                </a:lnTo>
                <a:lnTo>
                  <a:pt x="441960" y="45720"/>
                </a:lnTo>
                <a:lnTo>
                  <a:pt x="432816" y="42672"/>
                </a:lnTo>
                <a:lnTo>
                  <a:pt x="425196" y="41021"/>
                </a:lnTo>
                <a:lnTo>
                  <a:pt x="388619" y="34925"/>
                </a:lnTo>
                <a:lnTo>
                  <a:pt x="379476" y="32004"/>
                </a:lnTo>
                <a:lnTo>
                  <a:pt x="381000" y="32004"/>
                </a:lnTo>
                <a:lnTo>
                  <a:pt x="371855" y="30480"/>
                </a:lnTo>
                <a:lnTo>
                  <a:pt x="362712" y="30480"/>
                </a:lnTo>
                <a:lnTo>
                  <a:pt x="362712" y="28956"/>
                </a:lnTo>
                <a:lnTo>
                  <a:pt x="355092" y="27432"/>
                </a:lnTo>
                <a:lnTo>
                  <a:pt x="347471" y="27432"/>
                </a:lnTo>
                <a:lnTo>
                  <a:pt x="339851" y="25908"/>
                </a:lnTo>
                <a:lnTo>
                  <a:pt x="338328" y="25908"/>
                </a:lnTo>
                <a:lnTo>
                  <a:pt x="330708" y="24257"/>
                </a:lnTo>
                <a:lnTo>
                  <a:pt x="315467" y="24257"/>
                </a:lnTo>
                <a:lnTo>
                  <a:pt x="307848" y="22733"/>
                </a:lnTo>
                <a:lnTo>
                  <a:pt x="446532" y="22733"/>
                </a:lnTo>
                <a:lnTo>
                  <a:pt x="454151" y="24257"/>
                </a:lnTo>
                <a:lnTo>
                  <a:pt x="455676" y="25908"/>
                </a:lnTo>
                <a:lnTo>
                  <a:pt x="470916" y="28956"/>
                </a:lnTo>
                <a:lnTo>
                  <a:pt x="478535" y="32004"/>
                </a:lnTo>
                <a:lnTo>
                  <a:pt x="493776" y="34925"/>
                </a:lnTo>
                <a:lnTo>
                  <a:pt x="495300" y="36449"/>
                </a:lnTo>
                <a:lnTo>
                  <a:pt x="501396" y="39624"/>
                </a:lnTo>
                <a:lnTo>
                  <a:pt x="505371" y="39624"/>
                </a:lnTo>
                <a:lnTo>
                  <a:pt x="509016" y="41021"/>
                </a:lnTo>
                <a:lnTo>
                  <a:pt x="507492" y="41021"/>
                </a:lnTo>
                <a:lnTo>
                  <a:pt x="522732" y="44069"/>
                </a:lnTo>
                <a:lnTo>
                  <a:pt x="528828" y="45720"/>
                </a:lnTo>
                <a:lnTo>
                  <a:pt x="530351" y="45720"/>
                </a:lnTo>
                <a:lnTo>
                  <a:pt x="537971" y="48768"/>
                </a:lnTo>
                <a:lnTo>
                  <a:pt x="544067" y="48768"/>
                </a:lnTo>
                <a:lnTo>
                  <a:pt x="553212" y="50165"/>
                </a:lnTo>
                <a:lnTo>
                  <a:pt x="710184" y="50165"/>
                </a:lnTo>
                <a:lnTo>
                  <a:pt x="699516" y="53340"/>
                </a:lnTo>
                <a:lnTo>
                  <a:pt x="688848" y="54737"/>
                </a:lnTo>
                <a:lnTo>
                  <a:pt x="683069" y="56388"/>
                </a:lnTo>
                <a:lnTo>
                  <a:pt x="486155" y="56388"/>
                </a:lnTo>
                <a:lnTo>
                  <a:pt x="487680" y="57785"/>
                </a:lnTo>
                <a:lnTo>
                  <a:pt x="678180" y="57785"/>
                </a:lnTo>
                <a:lnTo>
                  <a:pt x="667512" y="59436"/>
                </a:lnTo>
                <a:lnTo>
                  <a:pt x="656844" y="62484"/>
                </a:lnTo>
                <a:lnTo>
                  <a:pt x="647700" y="64008"/>
                </a:lnTo>
                <a:lnTo>
                  <a:pt x="637032" y="67056"/>
                </a:lnTo>
                <a:close/>
              </a:path>
              <a:path w="1043940" h="105410">
                <a:moveTo>
                  <a:pt x="330708" y="25908"/>
                </a:moveTo>
                <a:lnTo>
                  <a:pt x="323087" y="24257"/>
                </a:lnTo>
                <a:lnTo>
                  <a:pt x="330708" y="24257"/>
                </a:lnTo>
                <a:lnTo>
                  <a:pt x="330708" y="25908"/>
                </a:lnTo>
                <a:close/>
              </a:path>
              <a:path w="1043940" h="105410">
                <a:moveTo>
                  <a:pt x="765048" y="44069"/>
                </a:moveTo>
                <a:lnTo>
                  <a:pt x="630935" y="44069"/>
                </a:lnTo>
                <a:lnTo>
                  <a:pt x="641603" y="41021"/>
                </a:lnTo>
                <a:lnTo>
                  <a:pt x="662939" y="38100"/>
                </a:lnTo>
                <a:lnTo>
                  <a:pt x="673608" y="34925"/>
                </a:lnTo>
                <a:lnTo>
                  <a:pt x="684276" y="33401"/>
                </a:lnTo>
                <a:lnTo>
                  <a:pt x="694944" y="30480"/>
                </a:lnTo>
                <a:lnTo>
                  <a:pt x="705612" y="28956"/>
                </a:lnTo>
                <a:lnTo>
                  <a:pt x="716280" y="25908"/>
                </a:lnTo>
                <a:lnTo>
                  <a:pt x="856487" y="25908"/>
                </a:lnTo>
                <a:lnTo>
                  <a:pt x="867155" y="28956"/>
                </a:lnTo>
                <a:lnTo>
                  <a:pt x="879348" y="32004"/>
                </a:lnTo>
                <a:lnTo>
                  <a:pt x="890016" y="34925"/>
                </a:lnTo>
                <a:lnTo>
                  <a:pt x="891539" y="34925"/>
                </a:lnTo>
                <a:lnTo>
                  <a:pt x="915924" y="41021"/>
                </a:lnTo>
                <a:lnTo>
                  <a:pt x="920207" y="42672"/>
                </a:lnTo>
                <a:lnTo>
                  <a:pt x="774192" y="42672"/>
                </a:lnTo>
                <a:lnTo>
                  <a:pt x="765048" y="44069"/>
                </a:lnTo>
                <a:close/>
              </a:path>
              <a:path w="1043940" h="105410">
                <a:moveTo>
                  <a:pt x="41148" y="60833"/>
                </a:moveTo>
                <a:lnTo>
                  <a:pt x="21335" y="60833"/>
                </a:lnTo>
                <a:lnTo>
                  <a:pt x="12192" y="56388"/>
                </a:lnTo>
                <a:lnTo>
                  <a:pt x="9144" y="53340"/>
                </a:lnTo>
                <a:lnTo>
                  <a:pt x="6096" y="47117"/>
                </a:lnTo>
                <a:lnTo>
                  <a:pt x="3048" y="44069"/>
                </a:lnTo>
                <a:lnTo>
                  <a:pt x="1524" y="42672"/>
                </a:lnTo>
                <a:lnTo>
                  <a:pt x="0" y="39624"/>
                </a:lnTo>
                <a:lnTo>
                  <a:pt x="0" y="33401"/>
                </a:lnTo>
                <a:lnTo>
                  <a:pt x="3048" y="32004"/>
                </a:lnTo>
                <a:lnTo>
                  <a:pt x="6096" y="28956"/>
                </a:lnTo>
                <a:lnTo>
                  <a:pt x="12192" y="28956"/>
                </a:lnTo>
                <a:lnTo>
                  <a:pt x="13716" y="32004"/>
                </a:lnTo>
                <a:lnTo>
                  <a:pt x="19812" y="38100"/>
                </a:lnTo>
                <a:lnTo>
                  <a:pt x="21335" y="38100"/>
                </a:lnTo>
                <a:lnTo>
                  <a:pt x="21335" y="39624"/>
                </a:lnTo>
                <a:lnTo>
                  <a:pt x="19812" y="39624"/>
                </a:lnTo>
                <a:lnTo>
                  <a:pt x="22860" y="42672"/>
                </a:lnTo>
                <a:lnTo>
                  <a:pt x="123443" y="42672"/>
                </a:lnTo>
                <a:lnTo>
                  <a:pt x="108203" y="45720"/>
                </a:lnTo>
                <a:lnTo>
                  <a:pt x="100583" y="45720"/>
                </a:lnTo>
                <a:lnTo>
                  <a:pt x="92964" y="47117"/>
                </a:lnTo>
                <a:lnTo>
                  <a:pt x="85344" y="50165"/>
                </a:lnTo>
                <a:lnTo>
                  <a:pt x="79248" y="50165"/>
                </a:lnTo>
                <a:lnTo>
                  <a:pt x="71628" y="53340"/>
                </a:lnTo>
                <a:lnTo>
                  <a:pt x="59087" y="56388"/>
                </a:lnTo>
                <a:lnTo>
                  <a:pt x="54864" y="56388"/>
                </a:lnTo>
                <a:lnTo>
                  <a:pt x="41148" y="60833"/>
                </a:lnTo>
                <a:close/>
              </a:path>
              <a:path w="1043940" h="105410">
                <a:moveTo>
                  <a:pt x="163067" y="36449"/>
                </a:moveTo>
                <a:lnTo>
                  <a:pt x="53339" y="36449"/>
                </a:lnTo>
                <a:lnTo>
                  <a:pt x="59435" y="34925"/>
                </a:lnTo>
                <a:lnTo>
                  <a:pt x="60960" y="34925"/>
                </a:lnTo>
                <a:lnTo>
                  <a:pt x="67055" y="33401"/>
                </a:lnTo>
                <a:lnTo>
                  <a:pt x="65532" y="33401"/>
                </a:lnTo>
                <a:lnTo>
                  <a:pt x="71628" y="32004"/>
                </a:lnTo>
                <a:lnTo>
                  <a:pt x="188976" y="32004"/>
                </a:lnTo>
                <a:lnTo>
                  <a:pt x="170687" y="34925"/>
                </a:lnTo>
                <a:lnTo>
                  <a:pt x="163067" y="36449"/>
                </a:lnTo>
                <a:close/>
              </a:path>
              <a:path w="1043940" h="105410">
                <a:moveTo>
                  <a:pt x="21335" y="38100"/>
                </a:moveTo>
                <a:lnTo>
                  <a:pt x="19812" y="38100"/>
                </a:lnTo>
                <a:lnTo>
                  <a:pt x="18287" y="36449"/>
                </a:lnTo>
                <a:lnTo>
                  <a:pt x="21335" y="38100"/>
                </a:lnTo>
                <a:close/>
              </a:path>
              <a:path w="1043940" h="105410">
                <a:moveTo>
                  <a:pt x="123443" y="42672"/>
                </a:moveTo>
                <a:lnTo>
                  <a:pt x="36576" y="42672"/>
                </a:lnTo>
                <a:lnTo>
                  <a:pt x="35814" y="42259"/>
                </a:lnTo>
                <a:lnTo>
                  <a:pt x="38100" y="41021"/>
                </a:lnTo>
                <a:lnTo>
                  <a:pt x="39624" y="41021"/>
                </a:lnTo>
                <a:lnTo>
                  <a:pt x="48767" y="38100"/>
                </a:lnTo>
                <a:lnTo>
                  <a:pt x="50292" y="38100"/>
                </a:lnTo>
                <a:lnTo>
                  <a:pt x="54864" y="36449"/>
                </a:lnTo>
                <a:lnTo>
                  <a:pt x="161544" y="36449"/>
                </a:lnTo>
                <a:lnTo>
                  <a:pt x="146303" y="39624"/>
                </a:lnTo>
                <a:lnTo>
                  <a:pt x="138683" y="39624"/>
                </a:lnTo>
                <a:lnTo>
                  <a:pt x="123443" y="42672"/>
                </a:lnTo>
                <a:close/>
              </a:path>
              <a:path w="1043940" h="105410">
                <a:moveTo>
                  <a:pt x="505371" y="39624"/>
                </a:moveTo>
                <a:lnTo>
                  <a:pt x="501396" y="39624"/>
                </a:lnTo>
                <a:lnTo>
                  <a:pt x="501396" y="38100"/>
                </a:lnTo>
                <a:lnTo>
                  <a:pt x="505371" y="39624"/>
                </a:lnTo>
                <a:close/>
              </a:path>
              <a:path w="1043940" h="105410">
                <a:moveTo>
                  <a:pt x="22860" y="42672"/>
                </a:moveTo>
                <a:lnTo>
                  <a:pt x="19812" y="39624"/>
                </a:lnTo>
                <a:lnTo>
                  <a:pt x="21843" y="40639"/>
                </a:lnTo>
                <a:lnTo>
                  <a:pt x="22860" y="42672"/>
                </a:lnTo>
                <a:close/>
              </a:path>
              <a:path w="1043940" h="105410">
                <a:moveTo>
                  <a:pt x="21843" y="40639"/>
                </a:moveTo>
                <a:lnTo>
                  <a:pt x="19812" y="39624"/>
                </a:lnTo>
                <a:lnTo>
                  <a:pt x="21335" y="39624"/>
                </a:lnTo>
                <a:lnTo>
                  <a:pt x="21843" y="40639"/>
                </a:lnTo>
                <a:close/>
              </a:path>
              <a:path w="1043940" h="105410">
                <a:moveTo>
                  <a:pt x="25908" y="42672"/>
                </a:moveTo>
                <a:lnTo>
                  <a:pt x="22860" y="42672"/>
                </a:lnTo>
                <a:lnTo>
                  <a:pt x="21843" y="40639"/>
                </a:lnTo>
                <a:lnTo>
                  <a:pt x="25908" y="42672"/>
                </a:lnTo>
                <a:close/>
              </a:path>
              <a:path w="1043940" h="105410">
                <a:moveTo>
                  <a:pt x="35051" y="42672"/>
                </a:moveTo>
                <a:lnTo>
                  <a:pt x="25908" y="42672"/>
                </a:lnTo>
                <a:lnTo>
                  <a:pt x="22860" y="41021"/>
                </a:lnTo>
                <a:lnTo>
                  <a:pt x="33528" y="41021"/>
                </a:lnTo>
                <a:lnTo>
                  <a:pt x="35814" y="42259"/>
                </a:lnTo>
                <a:lnTo>
                  <a:pt x="35051" y="42672"/>
                </a:lnTo>
                <a:close/>
              </a:path>
              <a:path w="1043940" h="105410">
                <a:moveTo>
                  <a:pt x="36576" y="42672"/>
                </a:moveTo>
                <a:lnTo>
                  <a:pt x="35051" y="42672"/>
                </a:lnTo>
                <a:lnTo>
                  <a:pt x="35814" y="42259"/>
                </a:lnTo>
                <a:lnTo>
                  <a:pt x="36576" y="42672"/>
                </a:lnTo>
                <a:close/>
              </a:path>
              <a:path w="1043940" h="105410">
                <a:moveTo>
                  <a:pt x="993648" y="92837"/>
                </a:moveTo>
                <a:lnTo>
                  <a:pt x="984503" y="88265"/>
                </a:lnTo>
                <a:lnTo>
                  <a:pt x="973835" y="85217"/>
                </a:lnTo>
                <a:lnTo>
                  <a:pt x="964692" y="82169"/>
                </a:lnTo>
                <a:lnTo>
                  <a:pt x="954024" y="77724"/>
                </a:lnTo>
                <a:lnTo>
                  <a:pt x="943355" y="74549"/>
                </a:lnTo>
                <a:lnTo>
                  <a:pt x="932687" y="70104"/>
                </a:lnTo>
                <a:lnTo>
                  <a:pt x="920496" y="67056"/>
                </a:lnTo>
                <a:lnTo>
                  <a:pt x="922019" y="67056"/>
                </a:lnTo>
                <a:lnTo>
                  <a:pt x="909828" y="62484"/>
                </a:lnTo>
                <a:lnTo>
                  <a:pt x="885444" y="56388"/>
                </a:lnTo>
                <a:lnTo>
                  <a:pt x="874776" y="53340"/>
                </a:lnTo>
                <a:lnTo>
                  <a:pt x="873251" y="53340"/>
                </a:lnTo>
                <a:lnTo>
                  <a:pt x="862584" y="50165"/>
                </a:lnTo>
                <a:lnTo>
                  <a:pt x="851916" y="48768"/>
                </a:lnTo>
                <a:lnTo>
                  <a:pt x="853439" y="48768"/>
                </a:lnTo>
                <a:lnTo>
                  <a:pt x="821435" y="44069"/>
                </a:lnTo>
                <a:lnTo>
                  <a:pt x="812292" y="44069"/>
                </a:lnTo>
                <a:lnTo>
                  <a:pt x="803148" y="42672"/>
                </a:lnTo>
                <a:lnTo>
                  <a:pt x="920207" y="42672"/>
                </a:lnTo>
                <a:lnTo>
                  <a:pt x="928116" y="45720"/>
                </a:lnTo>
                <a:lnTo>
                  <a:pt x="940308" y="48768"/>
                </a:lnTo>
                <a:lnTo>
                  <a:pt x="950976" y="53340"/>
                </a:lnTo>
                <a:lnTo>
                  <a:pt x="961644" y="56388"/>
                </a:lnTo>
                <a:lnTo>
                  <a:pt x="972312" y="60833"/>
                </a:lnTo>
                <a:lnTo>
                  <a:pt x="981455" y="64008"/>
                </a:lnTo>
                <a:lnTo>
                  <a:pt x="992124" y="67056"/>
                </a:lnTo>
                <a:lnTo>
                  <a:pt x="1001267" y="71501"/>
                </a:lnTo>
                <a:lnTo>
                  <a:pt x="1002792" y="71501"/>
                </a:lnTo>
                <a:lnTo>
                  <a:pt x="1010412" y="76200"/>
                </a:lnTo>
                <a:lnTo>
                  <a:pt x="1019555" y="79121"/>
                </a:lnTo>
                <a:lnTo>
                  <a:pt x="1027176" y="82169"/>
                </a:lnTo>
                <a:lnTo>
                  <a:pt x="1030224" y="85217"/>
                </a:lnTo>
                <a:lnTo>
                  <a:pt x="1036319" y="89916"/>
                </a:lnTo>
                <a:lnTo>
                  <a:pt x="1037844" y="91440"/>
                </a:lnTo>
                <a:lnTo>
                  <a:pt x="993648" y="91440"/>
                </a:lnTo>
                <a:lnTo>
                  <a:pt x="993648" y="92837"/>
                </a:lnTo>
                <a:close/>
              </a:path>
              <a:path w="1043940" h="105410">
                <a:moveTo>
                  <a:pt x="4571" y="45720"/>
                </a:moveTo>
                <a:lnTo>
                  <a:pt x="2921" y="44069"/>
                </a:lnTo>
                <a:lnTo>
                  <a:pt x="4571" y="45720"/>
                </a:lnTo>
                <a:close/>
              </a:path>
              <a:path w="1043940" h="105410">
                <a:moveTo>
                  <a:pt x="710184" y="50165"/>
                </a:moveTo>
                <a:lnTo>
                  <a:pt x="582167" y="50165"/>
                </a:lnTo>
                <a:lnTo>
                  <a:pt x="591312" y="48768"/>
                </a:lnTo>
                <a:lnTo>
                  <a:pt x="601980" y="48768"/>
                </a:lnTo>
                <a:lnTo>
                  <a:pt x="612648" y="47117"/>
                </a:lnTo>
                <a:lnTo>
                  <a:pt x="611124" y="47117"/>
                </a:lnTo>
                <a:lnTo>
                  <a:pt x="632460" y="44069"/>
                </a:lnTo>
                <a:lnTo>
                  <a:pt x="754380" y="44069"/>
                </a:lnTo>
                <a:lnTo>
                  <a:pt x="743712" y="45720"/>
                </a:lnTo>
                <a:lnTo>
                  <a:pt x="742187" y="45720"/>
                </a:lnTo>
                <a:lnTo>
                  <a:pt x="710184" y="50165"/>
                </a:lnTo>
                <a:close/>
              </a:path>
              <a:path w="1043940" h="105410">
                <a:moveTo>
                  <a:pt x="545592" y="48768"/>
                </a:moveTo>
                <a:lnTo>
                  <a:pt x="537971" y="48768"/>
                </a:lnTo>
                <a:lnTo>
                  <a:pt x="536448" y="47117"/>
                </a:lnTo>
                <a:lnTo>
                  <a:pt x="545592" y="48768"/>
                </a:lnTo>
                <a:close/>
              </a:path>
              <a:path w="1043940" h="105410">
                <a:moveTo>
                  <a:pt x="77724" y="51816"/>
                </a:moveTo>
                <a:lnTo>
                  <a:pt x="79248" y="50165"/>
                </a:lnTo>
                <a:lnTo>
                  <a:pt x="83819" y="50165"/>
                </a:lnTo>
                <a:lnTo>
                  <a:pt x="77724" y="51816"/>
                </a:lnTo>
                <a:close/>
              </a:path>
              <a:path w="1043940" h="105410">
                <a:moveTo>
                  <a:pt x="53339" y="57785"/>
                </a:moveTo>
                <a:lnTo>
                  <a:pt x="54864" y="56388"/>
                </a:lnTo>
                <a:lnTo>
                  <a:pt x="59087" y="56388"/>
                </a:lnTo>
                <a:lnTo>
                  <a:pt x="53339" y="57785"/>
                </a:lnTo>
                <a:close/>
              </a:path>
              <a:path w="1043940" h="105410">
                <a:moveTo>
                  <a:pt x="615696" y="70104"/>
                </a:moveTo>
                <a:lnTo>
                  <a:pt x="531876" y="70104"/>
                </a:lnTo>
                <a:lnTo>
                  <a:pt x="524255" y="68453"/>
                </a:lnTo>
                <a:lnTo>
                  <a:pt x="518160" y="67056"/>
                </a:lnTo>
                <a:lnTo>
                  <a:pt x="635508" y="67056"/>
                </a:lnTo>
                <a:lnTo>
                  <a:pt x="624839" y="68453"/>
                </a:lnTo>
                <a:lnTo>
                  <a:pt x="615696" y="70104"/>
                </a:lnTo>
                <a:close/>
              </a:path>
              <a:path w="1043940" h="105410">
                <a:moveTo>
                  <a:pt x="605028" y="71501"/>
                </a:moveTo>
                <a:lnTo>
                  <a:pt x="542544" y="71501"/>
                </a:lnTo>
                <a:lnTo>
                  <a:pt x="533400" y="70104"/>
                </a:lnTo>
                <a:lnTo>
                  <a:pt x="614171" y="70104"/>
                </a:lnTo>
                <a:lnTo>
                  <a:pt x="605028" y="71501"/>
                </a:lnTo>
                <a:close/>
              </a:path>
              <a:path w="1043940" h="105410">
                <a:moveTo>
                  <a:pt x="592835" y="73152"/>
                </a:moveTo>
                <a:lnTo>
                  <a:pt x="560832" y="73152"/>
                </a:lnTo>
                <a:lnTo>
                  <a:pt x="551687" y="71501"/>
                </a:lnTo>
                <a:lnTo>
                  <a:pt x="603503" y="71501"/>
                </a:lnTo>
                <a:lnTo>
                  <a:pt x="592835" y="73152"/>
                </a:lnTo>
                <a:close/>
              </a:path>
              <a:path w="1043940" h="105410">
                <a:moveTo>
                  <a:pt x="1039367" y="105156"/>
                </a:moveTo>
                <a:lnTo>
                  <a:pt x="1028700" y="105156"/>
                </a:lnTo>
                <a:lnTo>
                  <a:pt x="1021080" y="103505"/>
                </a:lnTo>
                <a:lnTo>
                  <a:pt x="1019555" y="102108"/>
                </a:lnTo>
                <a:lnTo>
                  <a:pt x="1010412" y="98933"/>
                </a:lnTo>
                <a:lnTo>
                  <a:pt x="1011935" y="98933"/>
                </a:lnTo>
                <a:lnTo>
                  <a:pt x="1002792" y="95885"/>
                </a:lnTo>
                <a:lnTo>
                  <a:pt x="993648" y="91440"/>
                </a:lnTo>
                <a:lnTo>
                  <a:pt x="1037844" y="91440"/>
                </a:lnTo>
                <a:lnTo>
                  <a:pt x="1040892" y="94488"/>
                </a:lnTo>
                <a:lnTo>
                  <a:pt x="1042416" y="97536"/>
                </a:lnTo>
                <a:lnTo>
                  <a:pt x="1043939" y="98933"/>
                </a:lnTo>
                <a:lnTo>
                  <a:pt x="1042416" y="102108"/>
                </a:lnTo>
                <a:lnTo>
                  <a:pt x="1039367" y="1051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17"/>
          <p:cNvSpPr/>
          <p:nvPr/>
        </p:nvSpPr>
        <p:spPr>
          <a:xfrm>
            <a:off x="1336548" y="5245607"/>
            <a:ext cx="1085215" cy="74930"/>
          </a:xfrm>
          <a:custGeom>
            <a:avLst/>
            <a:gdLst/>
            <a:ahLst/>
            <a:cxnLst/>
            <a:rect l="l" t="t" r="r" b="b"/>
            <a:pathLst>
              <a:path w="1085214" h="74929">
                <a:moveTo>
                  <a:pt x="313943" y="4572"/>
                </a:moveTo>
                <a:lnTo>
                  <a:pt x="216407" y="4572"/>
                </a:lnTo>
                <a:lnTo>
                  <a:pt x="228600" y="3048"/>
                </a:lnTo>
                <a:lnTo>
                  <a:pt x="239267" y="1524"/>
                </a:lnTo>
                <a:lnTo>
                  <a:pt x="251459" y="1524"/>
                </a:lnTo>
                <a:lnTo>
                  <a:pt x="263651" y="0"/>
                </a:lnTo>
                <a:lnTo>
                  <a:pt x="275843" y="0"/>
                </a:lnTo>
                <a:lnTo>
                  <a:pt x="288035" y="1524"/>
                </a:lnTo>
                <a:lnTo>
                  <a:pt x="301751" y="3048"/>
                </a:lnTo>
                <a:lnTo>
                  <a:pt x="300227" y="3048"/>
                </a:lnTo>
                <a:lnTo>
                  <a:pt x="313943" y="4572"/>
                </a:lnTo>
                <a:close/>
              </a:path>
              <a:path w="1085214" h="74929">
                <a:moveTo>
                  <a:pt x="385571" y="9144"/>
                </a:moveTo>
                <a:lnTo>
                  <a:pt x="184403" y="9144"/>
                </a:lnTo>
                <a:lnTo>
                  <a:pt x="195071" y="7620"/>
                </a:lnTo>
                <a:lnTo>
                  <a:pt x="205739" y="4572"/>
                </a:lnTo>
                <a:lnTo>
                  <a:pt x="341375" y="4572"/>
                </a:lnTo>
                <a:lnTo>
                  <a:pt x="353567" y="6096"/>
                </a:lnTo>
                <a:lnTo>
                  <a:pt x="352043" y="6096"/>
                </a:lnTo>
                <a:lnTo>
                  <a:pt x="364235" y="7620"/>
                </a:lnTo>
                <a:lnTo>
                  <a:pt x="374903" y="7620"/>
                </a:lnTo>
                <a:lnTo>
                  <a:pt x="385571" y="9144"/>
                </a:lnTo>
                <a:close/>
              </a:path>
              <a:path w="1085214" h="74929">
                <a:moveTo>
                  <a:pt x="176783" y="33528"/>
                </a:moveTo>
                <a:lnTo>
                  <a:pt x="53339" y="33528"/>
                </a:lnTo>
                <a:lnTo>
                  <a:pt x="65531" y="30480"/>
                </a:lnTo>
                <a:lnTo>
                  <a:pt x="64007" y="30480"/>
                </a:lnTo>
                <a:lnTo>
                  <a:pt x="79247" y="27432"/>
                </a:lnTo>
                <a:lnTo>
                  <a:pt x="88391" y="24384"/>
                </a:lnTo>
                <a:lnTo>
                  <a:pt x="97535" y="22860"/>
                </a:lnTo>
                <a:lnTo>
                  <a:pt x="105155" y="21336"/>
                </a:lnTo>
                <a:lnTo>
                  <a:pt x="106679" y="21336"/>
                </a:lnTo>
                <a:lnTo>
                  <a:pt x="114300" y="18288"/>
                </a:lnTo>
                <a:lnTo>
                  <a:pt x="124967" y="16764"/>
                </a:lnTo>
                <a:lnTo>
                  <a:pt x="126491" y="16764"/>
                </a:lnTo>
                <a:lnTo>
                  <a:pt x="137159" y="15240"/>
                </a:lnTo>
                <a:lnTo>
                  <a:pt x="161543" y="12192"/>
                </a:lnTo>
                <a:lnTo>
                  <a:pt x="182879" y="9144"/>
                </a:lnTo>
                <a:lnTo>
                  <a:pt x="387096" y="9144"/>
                </a:lnTo>
                <a:lnTo>
                  <a:pt x="397763" y="10668"/>
                </a:lnTo>
                <a:lnTo>
                  <a:pt x="396239" y="10668"/>
                </a:lnTo>
                <a:lnTo>
                  <a:pt x="406907" y="12192"/>
                </a:lnTo>
                <a:lnTo>
                  <a:pt x="419100" y="12192"/>
                </a:lnTo>
                <a:lnTo>
                  <a:pt x="429767" y="15240"/>
                </a:lnTo>
                <a:lnTo>
                  <a:pt x="438911" y="16764"/>
                </a:lnTo>
                <a:lnTo>
                  <a:pt x="449579" y="18288"/>
                </a:lnTo>
                <a:lnTo>
                  <a:pt x="458723" y="19812"/>
                </a:lnTo>
                <a:lnTo>
                  <a:pt x="470915" y="22860"/>
                </a:lnTo>
                <a:lnTo>
                  <a:pt x="469392" y="22860"/>
                </a:lnTo>
                <a:lnTo>
                  <a:pt x="480061" y="24384"/>
                </a:lnTo>
                <a:lnTo>
                  <a:pt x="252983" y="24384"/>
                </a:lnTo>
                <a:lnTo>
                  <a:pt x="240791" y="25908"/>
                </a:lnTo>
                <a:lnTo>
                  <a:pt x="230123" y="25908"/>
                </a:lnTo>
                <a:lnTo>
                  <a:pt x="176783" y="33528"/>
                </a:lnTo>
                <a:close/>
              </a:path>
              <a:path w="1085214" h="74929">
                <a:moveTo>
                  <a:pt x="1037080" y="39624"/>
                </a:moveTo>
                <a:lnTo>
                  <a:pt x="760475" y="39624"/>
                </a:lnTo>
                <a:lnTo>
                  <a:pt x="769619" y="38100"/>
                </a:lnTo>
                <a:lnTo>
                  <a:pt x="795527" y="38100"/>
                </a:lnTo>
                <a:lnTo>
                  <a:pt x="807719" y="36576"/>
                </a:lnTo>
                <a:lnTo>
                  <a:pt x="819911" y="36576"/>
                </a:lnTo>
                <a:lnTo>
                  <a:pt x="856488" y="32004"/>
                </a:lnTo>
                <a:lnTo>
                  <a:pt x="867155" y="32004"/>
                </a:lnTo>
                <a:lnTo>
                  <a:pt x="879347" y="30480"/>
                </a:lnTo>
                <a:lnTo>
                  <a:pt x="877823" y="30480"/>
                </a:lnTo>
                <a:lnTo>
                  <a:pt x="890015" y="28956"/>
                </a:lnTo>
                <a:lnTo>
                  <a:pt x="900684" y="28956"/>
                </a:lnTo>
                <a:lnTo>
                  <a:pt x="912875" y="27432"/>
                </a:lnTo>
                <a:lnTo>
                  <a:pt x="946403" y="27432"/>
                </a:lnTo>
                <a:lnTo>
                  <a:pt x="957071" y="25908"/>
                </a:lnTo>
                <a:lnTo>
                  <a:pt x="958596" y="25908"/>
                </a:lnTo>
                <a:lnTo>
                  <a:pt x="969263" y="24384"/>
                </a:lnTo>
                <a:lnTo>
                  <a:pt x="993647" y="24384"/>
                </a:lnTo>
                <a:lnTo>
                  <a:pt x="1005839" y="22860"/>
                </a:lnTo>
                <a:lnTo>
                  <a:pt x="1004315" y="22860"/>
                </a:lnTo>
                <a:lnTo>
                  <a:pt x="1016507" y="21336"/>
                </a:lnTo>
                <a:lnTo>
                  <a:pt x="1027176" y="18288"/>
                </a:lnTo>
                <a:lnTo>
                  <a:pt x="1037843" y="16764"/>
                </a:lnTo>
                <a:lnTo>
                  <a:pt x="1039367" y="16764"/>
                </a:lnTo>
                <a:lnTo>
                  <a:pt x="1050035" y="15240"/>
                </a:lnTo>
                <a:lnTo>
                  <a:pt x="1074419" y="12192"/>
                </a:lnTo>
                <a:lnTo>
                  <a:pt x="1078992" y="12192"/>
                </a:lnTo>
                <a:lnTo>
                  <a:pt x="1085088" y="16764"/>
                </a:lnTo>
                <a:lnTo>
                  <a:pt x="1085088" y="27432"/>
                </a:lnTo>
                <a:lnTo>
                  <a:pt x="1082039" y="32004"/>
                </a:lnTo>
                <a:lnTo>
                  <a:pt x="1075943" y="33528"/>
                </a:lnTo>
                <a:lnTo>
                  <a:pt x="1063751" y="35052"/>
                </a:lnTo>
                <a:lnTo>
                  <a:pt x="1065276" y="35052"/>
                </a:lnTo>
                <a:lnTo>
                  <a:pt x="1053084" y="36576"/>
                </a:lnTo>
                <a:lnTo>
                  <a:pt x="1042415" y="38100"/>
                </a:lnTo>
                <a:lnTo>
                  <a:pt x="1037080" y="39624"/>
                </a:lnTo>
                <a:close/>
              </a:path>
              <a:path w="1085214" h="74929">
                <a:moveTo>
                  <a:pt x="502919" y="27432"/>
                </a:moveTo>
                <a:lnTo>
                  <a:pt x="312419" y="27432"/>
                </a:lnTo>
                <a:lnTo>
                  <a:pt x="284987" y="24384"/>
                </a:lnTo>
                <a:lnTo>
                  <a:pt x="480061" y="24384"/>
                </a:lnTo>
                <a:lnTo>
                  <a:pt x="490727" y="25908"/>
                </a:lnTo>
                <a:lnTo>
                  <a:pt x="492251" y="25908"/>
                </a:lnTo>
                <a:lnTo>
                  <a:pt x="502919" y="27432"/>
                </a:lnTo>
                <a:close/>
              </a:path>
              <a:path w="1085214" h="74929">
                <a:moveTo>
                  <a:pt x="522731" y="30480"/>
                </a:moveTo>
                <a:lnTo>
                  <a:pt x="350519" y="30480"/>
                </a:lnTo>
                <a:lnTo>
                  <a:pt x="338327" y="28956"/>
                </a:lnTo>
                <a:lnTo>
                  <a:pt x="339851" y="28956"/>
                </a:lnTo>
                <a:lnTo>
                  <a:pt x="326135" y="27432"/>
                </a:lnTo>
                <a:lnTo>
                  <a:pt x="512063" y="27432"/>
                </a:lnTo>
                <a:lnTo>
                  <a:pt x="512063" y="28956"/>
                </a:lnTo>
                <a:lnTo>
                  <a:pt x="522731" y="30480"/>
                </a:lnTo>
                <a:close/>
              </a:path>
              <a:path w="1085214" h="74929">
                <a:moveTo>
                  <a:pt x="565403" y="35052"/>
                </a:moveTo>
                <a:lnTo>
                  <a:pt x="394715" y="35052"/>
                </a:lnTo>
                <a:lnTo>
                  <a:pt x="393192" y="33528"/>
                </a:lnTo>
                <a:lnTo>
                  <a:pt x="382523" y="32004"/>
                </a:lnTo>
                <a:lnTo>
                  <a:pt x="373379" y="32004"/>
                </a:lnTo>
                <a:lnTo>
                  <a:pt x="362711" y="30480"/>
                </a:lnTo>
                <a:lnTo>
                  <a:pt x="530351" y="30480"/>
                </a:lnTo>
                <a:lnTo>
                  <a:pt x="539496" y="32004"/>
                </a:lnTo>
                <a:lnTo>
                  <a:pt x="547115" y="33528"/>
                </a:lnTo>
                <a:lnTo>
                  <a:pt x="556259" y="33528"/>
                </a:lnTo>
                <a:lnTo>
                  <a:pt x="565403" y="35052"/>
                </a:lnTo>
                <a:close/>
              </a:path>
              <a:path w="1085214" h="74929">
                <a:moveTo>
                  <a:pt x="9143" y="74676"/>
                </a:moveTo>
                <a:lnTo>
                  <a:pt x="4571" y="71628"/>
                </a:lnTo>
                <a:lnTo>
                  <a:pt x="3047" y="67056"/>
                </a:lnTo>
                <a:lnTo>
                  <a:pt x="0" y="64008"/>
                </a:lnTo>
                <a:lnTo>
                  <a:pt x="0" y="57912"/>
                </a:lnTo>
                <a:lnTo>
                  <a:pt x="7619" y="50292"/>
                </a:lnTo>
                <a:lnTo>
                  <a:pt x="10667" y="48768"/>
                </a:lnTo>
                <a:lnTo>
                  <a:pt x="12191" y="47244"/>
                </a:lnTo>
                <a:lnTo>
                  <a:pt x="16763" y="45720"/>
                </a:lnTo>
                <a:lnTo>
                  <a:pt x="16763" y="44196"/>
                </a:lnTo>
                <a:lnTo>
                  <a:pt x="19811" y="42672"/>
                </a:lnTo>
                <a:lnTo>
                  <a:pt x="24383" y="41148"/>
                </a:lnTo>
                <a:lnTo>
                  <a:pt x="25907" y="41148"/>
                </a:lnTo>
                <a:lnTo>
                  <a:pt x="32003" y="39624"/>
                </a:lnTo>
                <a:lnTo>
                  <a:pt x="35051" y="39624"/>
                </a:lnTo>
                <a:lnTo>
                  <a:pt x="39623" y="36576"/>
                </a:lnTo>
                <a:lnTo>
                  <a:pt x="41147" y="36576"/>
                </a:lnTo>
                <a:lnTo>
                  <a:pt x="45719" y="35052"/>
                </a:lnTo>
                <a:lnTo>
                  <a:pt x="51815" y="33528"/>
                </a:lnTo>
                <a:lnTo>
                  <a:pt x="175259" y="33528"/>
                </a:lnTo>
                <a:lnTo>
                  <a:pt x="164591" y="35052"/>
                </a:lnTo>
                <a:lnTo>
                  <a:pt x="163067" y="35052"/>
                </a:lnTo>
                <a:lnTo>
                  <a:pt x="141731" y="38100"/>
                </a:lnTo>
                <a:lnTo>
                  <a:pt x="129539" y="39624"/>
                </a:lnTo>
                <a:lnTo>
                  <a:pt x="120396" y="42672"/>
                </a:lnTo>
                <a:lnTo>
                  <a:pt x="118871" y="42672"/>
                </a:lnTo>
                <a:lnTo>
                  <a:pt x="111251" y="44196"/>
                </a:lnTo>
                <a:lnTo>
                  <a:pt x="92963" y="47244"/>
                </a:lnTo>
                <a:lnTo>
                  <a:pt x="94487" y="47244"/>
                </a:lnTo>
                <a:lnTo>
                  <a:pt x="85343" y="48768"/>
                </a:lnTo>
                <a:lnTo>
                  <a:pt x="77723" y="51816"/>
                </a:lnTo>
                <a:lnTo>
                  <a:pt x="16763" y="51816"/>
                </a:lnTo>
                <a:lnTo>
                  <a:pt x="22859" y="54864"/>
                </a:lnTo>
                <a:lnTo>
                  <a:pt x="21335" y="54864"/>
                </a:lnTo>
                <a:lnTo>
                  <a:pt x="21335" y="67056"/>
                </a:lnTo>
                <a:lnTo>
                  <a:pt x="16763" y="71628"/>
                </a:lnTo>
                <a:lnTo>
                  <a:pt x="19812" y="71628"/>
                </a:lnTo>
                <a:lnTo>
                  <a:pt x="18287" y="73152"/>
                </a:lnTo>
                <a:lnTo>
                  <a:pt x="13715" y="73152"/>
                </a:lnTo>
                <a:lnTo>
                  <a:pt x="9143" y="74676"/>
                </a:lnTo>
                <a:close/>
              </a:path>
              <a:path w="1085214" h="74929">
                <a:moveTo>
                  <a:pt x="585215" y="36576"/>
                </a:moveTo>
                <a:lnTo>
                  <a:pt x="416051" y="36576"/>
                </a:lnTo>
                <a:lnTo>
                  <a:pt x="405383" y="35052"/>
                </a:lnTo>
                <a:lnTo>
                  <a:pt x="576071" y="35052"/>
                </a:lnTo>
                <a:lnTo>
                  <a:pt x="585215" y="36576"/>
                </a:lnTo>
                <a:close/>
              </a:path>
              <a:path w="1085214" h="74929">
                <a:moveTo>
                  <a:pt x="1008888" y="44196"/>
                </a:moveTo>
                <a:lnTo>
                  <a:pt x="455675" y="44196"/>
                </a:lnTo>
                <a:lnTo>
                  <a:pt x="445007" y="41148"/>
                </a:lnTo>
                <a:lnTo>
                  <a:pt x="434339" y="39624"/>
                </a:lnTo>
                <a:lnTo>
                  <a:pt x="425196" y="38100"/>
                </a:lnTo>
                <a:lnTo>
                  <a:pt x="414527" y="36576"/>
                </a:lnTo>
                <a:lnTo>
                  <a:pt x="707135" y="36576"/>
                </a:lnTo>
                <a:lnTo>
                  <a:pt x="717803" y="38100"/>
                </a:lnTo>
                <a:lnTo>
                  <a:pt x="749807" y="38100"/>
                </a:lnTo>
                <a:lnTo>
                  <a:pt x="760475" y="39624"/>
                </a:lnTo>
                <a:lnTo>
                  <a:pt x="1037080" y="39624"/>
                </a:lnTo>
                <a:lnTo>
                  <a:pt x="1031747" y="41148"/>
                </a:lnTo>
                <a:lnTo>
                  <a:pt x="1019555" y="42672"/>
                </a:lnTo>
                <a:lnTo>
                  <a:pt x="1008888" y="44196"/>
                </a:lnTo>
                <a:close/>
              </a:path>
              <a:path w="1085214" h="74929">
                <a:moveTo>
                  <a:pt x="35051" y="39624"/>
                </a:moveTo>
                <a:lnTo>
                  <a:pt x="30479" y="39624"/>
                </a:lnTo>
                <a:lnTo>
                  <a:pt x="35051" y="38100"/>
                </a:lnTo>
                <a:lnTo>
                  <a:pt x="35051" y="39624"/>
                </a:lnTo>
                <a:close/>
              </a:path>
              <a:path w="1085214" h="74929">
                <a:moveTo>
                  <a:pt x="902207" y="51816"/>
                </a:moveTo>
                <a:lnTo>
                  <a:pt x="509015" y="51816"/>
                </a:lnTo>
                <a:lnTo>
                  <a:pt x="466343" y="45720"/>
                </a:lnTo>
                <a:lnTo>
                  <a:pt x="454151" y="44196"/>
                </a:lnTo>
                <a:lnTo>
                  <a:pt x="1007363" y="44196"/>
                </a:lnTo>
                <a:lnTo>
                  <a:pt x="996696" y="45720"/>
                </a:lnTo>
                <a:lnTo>
                  <a:pt x="995171" y="47244"/>
                </a:lnTo>
                <a:lnTo>
                  <a:pt x="960119" y="47244"/>
                </a:lnTo>
                <a:lnTo>
                  <a:pt x="935735" y="50292"/>
                </a:lnTo>
                <a:lnTo>
                  <a:pt x="914400" y="50292"/>
                </a:lnTo>
                <a:lnTo>
                  <a:pt x="902207" y="51816"/>
                </a:lnTo>
                <a:close/>
              </a:path>
              <a:path w="1085214" h="74929">
                <a:moveTo>
                  <a:pt x="21335" y="67056"/>
                </a:moveTo>
                <a:lnTo>
                  <a:pt x="21335" y="54864"/>
                </a:lnTo>
                <a:lnTo>
                  <a:pt x="22859" y="54864"/>
                </a:lnTo>
                <a:lnTo>
                  <a:pt x="16763" y="51816"/>
                </a:lnTo>
                <a:lnTo>
                  <a:pt x="18287" y="51816"/>
                </a:lnTo>
                <a:lnTo>
                  <a:pt x="22859" y="53340"/>
                </a:lnTo>
                <a:lnTo>
                  <a:pt x="36575" y="53340"/>
                </a:lnTo>
                <a:lnTo>
                  <a:pt x="39623" y="56388"/>
                </a:lnTo>
                <a:lnTo>
                  <a:pt x="39623" y="61976"/>
                </a:lnTo>
                <a:lnTo>
                  <a:pt x="38100" y="62484"/>
                </a:lnTo>
                <a:lnTo>
                  <a:pt x="36575" y="62484"/>
                </a:lnTo>
                <a:lnTo>
                  <a:pt x="32003" y="64008"/>
                </a:lnTo>
                <a:lnTo>
                  <a:pt x="24383" y="64008"/>
                </a:lnTo>
                <a:lnTo>
                  <a:pt x="21335" y="67056"/>
                </a:lnTo>
                <a:close/>
              </a:path>
              <a:path w="1085214" h="74929">
                <a:moveTo>
                  <a:pt x="71627" y="53340"/>
                </a:moveTo>
                <a:lnTo>
                  <a:pt x="22859" y="53340"/>
                </a:lnTo>
                <a:lnTo>
                  <a:pt x="18287" y="51816"/>
                </a:lnTo>
                <a:lnTo>
                  <a:pt x="79247" y="51816"/>
                </a:lnTo>
                <a:lnTo>
                  <a:pt x="71627" y="53340"/>
                </a:lnTo>
                <a:close/>
              </a:path>
              <a:path w="1085214" h="74929">
                <a:moveTo>
                  <a:pt x="868679" y="54864"/>
                </a:moveTo>
                <a:lnTo>
                  <a:pt x="527303" y="54864"/>
                </a:lnTo>
                <a:lnTo>
                  <a:pt x="518159" y="53340"/>
                </a:lnTo>
                <a:lnTo>
                  <a:pt x="507492" y="51816"/>
                </a:lnTo>
                <a:lnTo>
                  <a:pt x="893063" y="51816"/>
                </a:lnTo>
                <a:lnTo>
                  <a:pt x="868679" y="54864"/>
                </a:lnTo>
                <a:close/>
              </a:path>
              <a:path w="1085214" h="74929">
                <a:moveTo>
                  <a:pt x="39623" y="61976"/>
                </a:moveTo>
                <a:lnTo>
                  <a:pt x="39623" y="56388"/>
                </a:lnTo>
                <a:lnTo>
                  <a:pt x="36575" y="53340"/>
                </a:lnTo>
                <a:lnTo>
                  <a:pt x="70103" y="53340"/>
                </a:lnTo>
                <a:lnTo>
                  <a:pt x="64007" y="54864"/>
                </a:lnTo>
                <a:lnTo>
                  <a:pt x="62483" y="54864"/>
                </a:lnTo>
                <a:lnTo>
                  <a:pt x="56387" y="56388"/>
                </a:lnTo>
                <a:lnTo>
                  <a:pt x="57911" y="56388"/>
                </a:lnTo>
                <a:lnTo>
                  <a:pt x="51815" y="57912"/>
                </a:lnTo>
                <a:lnTo>
                  <a:pt x="39623" y="61976"/>
                </a:lnTo>
                <a:close/>
              </a:path>
              <a:path w="1085214" h="74929">
                <a:moveTo>
                  <a:pt x="821435" y="59436"/>
                </a:moveTo>
                <a:lnTo>
                  <a:pt x="574547" y="59436"/>
                </a:lnTo>
                <a:lnTo>
                  <a:pt x="563879" y="57912"/>
                </a:lnTo>
                <a:lnTo>
                  <a:pt x="554735" y="57912"/>
                </a:lnTo>
                <a:lnTo>
                  <a:pt x="536447" y="54864"/>
                </a:lnTo>
                <a:lnTo>
                  <a:pt x="858011" y="54864"/>
                </a:lnTo>
                <a:lnTo>
                  <a:pt x="847343" y="56388"/>
                </a:lnTo>
                <a:lnTo>
                  <a:pt x="835151" y="57912"/>
                </a:lnTo>
                <a:lnTo>
                  <a:pt x="821435" y="59436"/>
                </a:lnTo>
                <a:close/>
              </a:path>
              <a:path w="1085214" h="74929">
                <a:moveTo>
                  <a:pt x="640079" y="60960"/>
                </a:moveTo>
                <a:lnTo>
                  <a:pt x="594359" y="60960"/>
                </a:lnTo>
                <a:lnTo>
                  <a:pt x="585215" y="59436"/>
                </a:lnTo>
                <a:lnTo>
                  <a:pt x="652271" y="59436"/>
                </a:lnTo>
                <a:lnTo>
                  <a:pt x="640079" y="60960"/>
                </a:lnTo>
                <a:close/>
              </a:path>
              <a:path w="1085214" h="74929">
                <a:moveTo>
                  <a:pt x="795527" y="60960"/>
                </a:moveTo>
                <a:lnTo>
                  <a:pt x="717803" y="60960"/>
                </a:lnTo>
                <a:lnTo>
                  <a:pt x="707135" y="59436"/>
                </a:lnTo>
                <a:lnTo>
                  <a:pt x="809243" y="59436"/>
                </a:lnTo>
                <a:lnTo>
                  <a:pt x="795527" y="60960"/>
                </a:lnTo>
                <a:close/>
              </a:path>
              <a:path w="1085214" h="74929">
                <a:moveTo>
                  <a:pt x="760475" y="62484"/>
                </a:moveTo>
                <a:lnTo>
                  <a:pt x="748284" y="60960"/>
                </a:lnTo>
                <a:lnTo>
                  <a:pt x="771143" y="60960"/>
                </a:lnTo>
                <a:lnTo>
                  <a:pt x="760475" y="62484"/>
                </a:lnTo>
                <a:close/>
              </a:path>
              <a:path w="1085214" h="74929">
                <a:moveTo>
                  <a:pt x="30479" y="68580"/>
                </a:moveTo>
                <a:lnTo>
                  <a:pt x="24384" y="68580"/>
                </a:lnTo>
                <a:lnTo>
                  <a:pt x="25908" y="67056"/>
                </a:lnTo>
                <a:lnTo>
                  <a:pt x="28955" y="65532"/>
                </a:lnTo>
                <a:lnTo>
                  <a:pt x="33527" y="64008"/>
                </a:lnTo>
                <a:lnTo>
                  <a:pt x="32003" y="64008"/>
                </a:lnTo>
                <a:lnTo>
                  <a:pt x="36575" y="62484"/>
                </a:lnTo>
                <a:lnTo>
                  <a:pt x="38100" y="62484"/>
                </a:lnTo>
                <a:lnTo>
                  <a:pt x="39623" y="61976"/>
                </a:lnTo>
                <a:lnTo>
                  <a:pt x="39623" y="64008"/>
                </a:lnTo>
                <a:lnTo>
                  <a:pt x="36575" y="67056"/>
                </a:lnTo>
                <a:lnTo>
                  <a:pt x="33527" y="67056"/>
                </a:lnTo>
                <a:lnTo>
                  <a:pt x="30479" y="68580"/>
                </a:lnTo>
                <a:close/>
              </a:path>
              <a:path w="1085214" h="74929">
                <a:moveTo>
                  <a:pt x="21335" y="68580"/>
                </a:moveTo>
                <a:lnTo>
                  <a:pt x="21335" y="67056"/>
                </a:lnTo>
                <a:lnTo>
                  <a:pt x="24383" y="64008"/>
                </a:lnTo>
                <a:lnTo>
                  <a:pt x="23367" y="67056"/>
                </a:lnTo>
                <a:lnTo>
                  <a:pt x="22859" y="67056"/>
                </a:lnTo>
                <a:lnTo>
                  <a:pt x="21335" y="68580"/>
                </a:lnTo>
                <a:close/>
              </a:path>
              <a:path w="1085214" h="74929">
                <a:moveTo>
                  <a:pt x="23050" y="68008"/>
                </a:moveTo>
                <a:lnTo>
                  <a:pt x="23164" y="67665"/>
                </a:lnTo>
                <a:lnTo>
                  <a:pt x="24383" y="67056"/>
                </a:lnTo>
                <a:lnTo>
                  <a:pt x="23367" y="67056"/>
                </a:lnTo>
                <a:lnTo>
                  <a:pt x="24383" y="64008"/>
                </a:lnTo>
                <a:lnTo>
                  <a:pt x="33527" y="64008"/>
                </a:lnTo>
                <a:lnTo>
                  <a:pt x="28955" y="65532"/>
                </a:lnTo>
                <a:lnTo>
                  <a:pt x="25907" y="67056"/>
                </a:lnTo>
                <a:lnTo>
                  <a:pt x="24383" y="67056"/>
                </a:lnTo>
                <a:lnTo>
                  <a:pt x="23164" y="67665"/>
                </a:lnTo>
                <a:lnTo>
                  <a:pt x="24079" y="67665"/>
                </a:lnTo>
                <a:lnTo>
                  <a:pt x="23050" y="68008"/>
                </a:lnTo>
                <a:close/>
              </a:path>
              <a:path w="1085214" h="74929">
                <a:moveTo>
                  <a:pt x="19812" y="71628"/>
                </a:moveTo>
                <a:lnTo>
                  <a:pt x="16763" y="71628"/>
                </a:lnTo>
                <a:lnTo>
                  <a:pt x="19811" y="70104"/>
                </a:lnTo>
                <a:lnTo>
                  <a:pt x="18287" y="70104"/>
                </a:lnTo>
                <a:lnTo>
                  <a:pt x="21335" y="67056"/>
                </a:lnTo>
                <a:lnTo>
                  <a:pt x="21335" y="70104"/>
                </a:lnTo>
                <a:lnTo>
                  <a:pt x="19811" y="70104"/>
                </a:lnTo>
                <a:lnTo>
                  <a:pt x="16763" y="71628"/>
                </a:lnTo>
                <a:lnTo>
                  <a:pt x="19812" y="71628"/>
                </a:lnTo>
                <a:close/>
              </a:path>
              <a:path w="1085214" h="74929">
                <a:moveTo>
                  <a:pt x="21335" y="68580"/>
                </a:moveTo>
                <a:lnTo>
                  <a:pt x="22859" y="67056"/>
                </a:lnTo>
                <a:lnTo>
                  <a:pt x="22352" y="68072"/>
                </a:lnTo>
                <a:lnTo>
                  <a:pt x="21335" y="68580"/>
                </a:lnTo>
                <a:close/>
              </a:path>
              <a:path w="1085214" h="74929">
                <a:moveTo>
                  <a:pt x="22352" y="68072"/>
                </a:moveTo>
                <a:lnTo>
                  <a:pt x="22859" y="67056"/>
                </a:lnTo>
                <a:lnTo>
                  <a:pt x="23367" y="67056"/>
                </a:lnTo>
                <a:lnTo>
                  <a:pt x="23164" y="67665"/>
                </a:lnTo>
                <a:lnTo>
                  <a:pt x="22352" y="68072"/>
                </a:lnTo>
                <a:close/>
              </a:path>
              <a:path w="1085214" h="74929">
                <a:moveTo>
                  <a:pt x="22859" y="70104"/>
                </a:moveTo>
                <a:lnTo>
                  <a:pt x="21335" y="70104"/>
                </a:lnTo>
                <a:lnTo>
                  <a:pt x="22859" y="68580"/>
                </a:lnTo>
                <a:lnTo>
                  <a:pt x="23050" y="68008"/>
                </a:lnTo>
                <a:lnTo>
                  <a:pt x="25907" y="67056"/>
                </a:lnTo>
                <a:lnTo>
                  <a:pt x="22859" y="70104"/>
                </a:lnTo>
                <a:close/>
              </a:path>
              <a:path w="1085214" h="74929">
                <a:moveTo>
                  <a:pt x="22250" y="68275"/>
                </a:moveTo>
                <a:lnTo>
                  <a:pt x="22352" y="68072"/>
                </a:lnTo>
                <a:lnTo>
                  <a:pt x="23164" y="67665"/>
                </a:lnTo>
                <a:lnTo>
                  <a:pt x="23050" y="68008"/>
                </a:lnTo>
                <a:lnTo>
                  <a:pt x="22250" y="68275"/>
                </a:lnTo>
                <a:close/>
              </a:path>
              <a:path w="1085214" h="74929">
                <a:moveTo>
                  <a:pt x="21336" y="70104"/>
                </a:moveTo>
                <a:lnTo>
                  <a:pt x="22250" y="68275"/>
                </a:lnTo>
                <a:lnTo>
                  <a:pt x="23050" y="68008"/>
                </a:lnTo>
                <a:lnTo>
                  <a:pt x="22859" y="68580"/>
                </a:lnTo>
                <a:lnTo>
                  <a:pt x="21336" y="70104"/>
                </a:lnTo>
                <a:close/>
              </a:path>
              <a:path w="1085214" h="74929">
                <a:moveTo>
                  <a:pt x="21335" y="68580"/>
                </a:moveTo>
                <a:lnTo>
                  <a:pt x="22352" y="68072"/>
                </a:lnTo>
                <a:lnTo>
                  <a:pt x="22250" y="68275"/>
                </a:lnTo>
                <a:lnTo>
                  <a:pt x="21335" y="68580"/>
                </a:lnTo>
                <a:close/>
              </a:path>
              <a:path w="1085214" h="74929">
                <a:moveTo>
                  <a:pt x="21335" y="70104"/>
                </a:moveTo>
                <a:lnTo>
                  <a:pt x="21335" y="68580"/>
                </a:lnTo>
                <a:lnTo>
                  <a:pt x="22250" y="68275"/>
                </a:lnTo>
                <a:lnTo>
                  <a:pt x="21335" y="701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18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2274</Words>
  <Application>Microsoft Office PowerPoint</Application>
  <PresentationFormat>Custom</PresentationFormat>
  <Paragraphs>206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Microsoft Sans Serif</vt:lpstr>
      <vt:lpstr>Times New Roman</vt:lpstr>
      <vt:lpstr>Office Theme</vt:lpstr>
      <vt:lpstr>PowerPoint Presentation</vt:lpstr>
      <vt:lpstr>Outline</vt:lpstr>
      <vt:lpstr>Introduction</vt:lpstr>
      <vt:lpstr>Introduction</vt:lpstr>
      <vt:lpstr>Introduction</vt:lpstr>
      <vt:lpstr>Introduction</vt:lpstr>
      <vt:lpstr>Intrinsic Breakdown</vt:lpstr>
      <vt:lpstr>Intrinsic Breakdown</vt:lpstr>
      <vt:lpstr>Intrinsic Breakdown</vt:lpstr>
      <vt:lpstr>Intrinsic Breakdown</vt:lpstr>
      <vt:lpstr>Electromechanical Breakdown</vt:lpstr>
      <vt:lpstr>Electromechanical Breakdown</vt:lpstr>
      <vt:lpstr>Thermal Breakdown</vt:lpstr>
      <vt:lpstr>Thermal Breakdown</vt:lpstr>
      <vt:lpstr>Thermal Breakdown</vt:lpstr>
      <vt:lpstr>Breakdown due to Treeing and Tracking</vt:lpstr>
      <vt:lpstr>Breakdown due to Treeing and Tracking</vt:lpstr>
      <vt:lpstr>Breakdown due to Treeing and Tracking</vt:lpstr>
      <vt:lpstr>Breakdown due to Treeing and Tracking</vt:lpstr>
      <vt:lpstr>PowerPoint Presentation</vt:lpstr>
      <vt:lpstr>Breakdown due to Treeing and Tracking</vt:lpstr>
      <vt:lpstr>Breakdown due to Treeing and Tracking</vt:lpstr>
      <vt:lpstr>Breakdown due to Treeing and Tracking</vt:lpstr>
      <vt:lpstr>Breakdown due to Internal Discharges</vt:lpstr>
      <vt:lpstr>Breakdown due to Internal Discharges</vt:lpstr>
      <vt:lpstr>Breakdown due to Internal Discharges</vt:lpstr>
      <vt:lpstr>Breakdown due to Internal Discharges</vt:lpstr>
      <vt:lpstr>Breakdown due to Internal Discharges</vt:lpstr>
      <vt:lpstr>Breakdown due to Internal Discharges</vt:lpstr>
      <vt:lpstr>Breakdown due to Internal Discharges</vt:lpstr>
      <vt:lpstr>Electrochemical Breakdown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Lec-14 (BD in solids)  -  Compatibility Mode</dc:title>
  <dc:creator>DR ABUBAKAR</dc:creator>
  <cp:lastModifiedBy>Ahsan ul Haq</cp:lastModifiedBy>
  <cp:revision>1</cp:revision>
  <dcterms:created xsi:type="dcterms:W3CDTF">2023-02-06T06:09:02Z</dcterms:created>
  <dcterms:modified xsi:type="dcterms:W3CDTF">2023-02-12T07:28:00Z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2021-04-28T00:00:00Z</vt:filetime>
  </property>
  <property fmtid="{D5CDD505-2E9C-101B-9397-08002B2CF9AE}" pid="3" name="LastSaved">
    <vt:filetime>2023-02-06T00:00:00Z</vt:filetime>
  </property>
</Properties>
</file>