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058400" cy="7772400"/>
  <p:notesSz cx="10058400" cy="7772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1748" y="6271260"/>
            <a:ext cx="7987665" cy="66040"/>
          </a:xfrm>
          <a:custGeom>
            <a:avLst/>
            <a:gdLst/>
            <a:ahLst/>
            <a:cxnLst/>
            <a:rect l="l" t="t" r="r" b="b"/>
            <a:pathLst>
              <a:path w="7987665" h="66039">
                <a:moveTo>
                  <a:pt x="7987284" y="65532"/>
                </a:moveTo>
                <a:lnTo>
                  <a:pt x="0" y="65532"/>
                </a:lnTo>
                <a:lnTo>
                  <a:pt x="0" y="0"/>
                </a:lnTo>
                <a:lnTo>
                  <a:pt x="7987284" y="0"/>
                </a:lnTo>
                <a:lnTo>
                  <a:pt x="7987284" y="65532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31748" y="1595628"/>
            <a:ext cx="7987665" cy="64135"/>
          </a:xfrm>
          <a:custGeom>
            <a:avLst/>
            <a:gdLst/>
            <a:ahLst/>
            <a:cxnLst/>
            <a:rect l="l" t="t" r="r" b="b"/>
            <a:pathLst>
              <a:path w="7987665" h="64135">
                <a:moveTo>
                  <a:pt x="7987284" y="64008"/>
                </a:moveTo>
                <a:lnTo>
                  <a:pt x="0" y="64008"/>
                </a:lnTo>
                <a:lnTo>
                  <a:pt x="0" y="0"/>
                </a:lnTo>
                <a:lnTo>
                  <a:pt x="7987284" y="0"/>
                </a:lnTo>
                <a:lnTo>
                  <a:pt x="7987284" y="64008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263" y="3387269"/>
            <a:ext cx="796187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0963" y="1890257"/>
            <a:ext cx="8096473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jp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5.png"/><Relationship Id="rId5" Type="http://schemas.openxmlformats.org/officeDocument/2006/relationships/image" Target="../media/image114.jpg"/><Relationship Id="rId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g"/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108" y="2170175"/>
            <a:ext cx="8328659" cy="2684709"/>
          </a:xfrm>
          <a:prstGeom prst="rect">
            <a:avLst/>
          </a:prstGeom>
          <a:solidFill>
            <a:srgbClr val="0064BC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200" dirty="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EE451: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600" dirty="0">
              <a:latin typeface="Arial"/>
              <a:cs typeface="Arial"/>
            </a:endParaRPr>
          </a:p>
          <a:p>
            <a:pPr marL="110489" algn="ctr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298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64BC"/>
                </a:solidFill>
              </a:rPr>
              <a:t>Transformer</a:t>
            </a:r>
            <a:r>
              <a:rPr sz="2400" spc="-6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Oil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786127" y="1776983"/>
            <a:ext cx="6250305" cy="4384675"/>
            <a:chOff x="1786127" y="1776983"/>
            <a:chExt cx="6250305" cy="4384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127" y="1776983"/>
              <a:ext cx="6249923" cy="43845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816" y="1997963"/>
              <a:ext cx="5583936" cy="351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532308" y="6662181"/>
            <a:ext cx="5035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79" y="1890257"/>
            <a:ext cx="8106409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593725" indent="-347980">
              <a:lnSpc>
                <a:spcPct val="150000"/>
              </a:lnSpc>
              <a:spcBef>
                <a:spcPts val="100"/>
              </a:spcBef>
              <a:buFont typeface="Microsoft Sans Serif"/>
              <a:buChar char="•"/>
              <a:tabLst>
                <a:tab pos="410845" algn="l"/>
                <a:tab pos="411480" algn="l"/>
              </a:tabLst>
            </a:pP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Pure</a:t>
            </a:r>
            <a:r>
              <a:rPr sz="1600" b="1" spc="-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liquids</a:t>
            </a:r>
            <a:r>
              <a:rPr sz="1600" b="1" spc="2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those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chemically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even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traces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10</a:t>
            </a:r>
            <a:r>
              <a:rPr sz="1575" baseline="26455" dirty="0">
                <a:latin typeface="Microsoft Sans Serif"/>
                <a:cs typeface="Microsoft Sans Serif"/>
              </a:rPr>
              <a:t>9</a:t>
            </a:r>
            <a:r>
              <a:rPr sz="1575" spc="232" baseline="264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structurally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simple.</a:t>
            </a:r>
            <a:endParaRPr sz="1600">
              <a:latin typeface="Microsoft Sans Serif"/>
              <a:cs typeface="Microsoft Sans Serif"/>
            </a:endParaRPr>
          </a:p>
          <a:p>
            <a:pPr marL="4108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Examples: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n-hexane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(C</a:t>
            </a:r>
            <a:r>
              <a:rPr sz="1575" spc="-7" baseline="-21164" dirty="0">
                <a:latin typeface="Microsoft Sans Serif"/>
                <a:cs typeface="Microsoft Sans Serif"/>
              </a:rPr>
              <a:t>6</a:t>
            </a:r>
            <a:r>
              <a:rPr sz="1600" spc="-5" dirty="0">
                <a:latin typeface="Microsoft Sans Serif"/>
                <a:cs typeface="Microsoft Sans Serif"/>
              </a:rPr>
              <a:t>H</a:t>
            </a:r>
            <a:r>
              <a:rPr sz="1575" spc="-7" baseline="-21164" dirty="0">
                <a:latin typeface="Microsoft Sans Serif"/>
                <a:cs typeface="Microsoft Sans Serif"/>
              </a:rPr>
              <a:t>14</a:t>
            </a:r>
            <a:r>
              <a:rPr sz="1600" spc="-5" dirty="0">
                <a:latin typeface="Microsoft Sans Serif"/>
                <a:cs typeface="Microsoft Sans Serif"/>
              </a:rPr>
              <a:t>),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n-heptane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(C</a:t>
            </a:r>
            <a:r>
              <a:rPr sz="1575" spc="-7" baseline="-21164" dirty="0">
                <a:latin typeface="Microsoft Sans Serif"/>
                <a:cs typeface="Microsoft Sans Serif"/>
              </a:rPr>
              <a:t>7</a:t>
            </a:r>
            <a:r>
              <a:rPr sz="1600" spc="-5" dirty="0">
                <a:latin typeface="Microsoft Sans Serif"/>
                <a:cs typeface="Microsoft Sans Serif"/>
              </a:rPr>
              <a:t>/H</a:t>
            </a:r>
            <a:r>
              <a:rPr sz="1575" spc="-7" baseline="-21164" dirty="0">
                <a:latin typeface="Microsoft Sans Serif"/>
                <a:cs typeface="Microsoft Sans Serif"/>
              </a:rPr>
              <a:t>16</a:t>
            </a:r>
            <a:r>
              <a:rPr sz="1600" spc="-5" dirty="0">
                <a:latin typeface="Microsoft Sans Serif"/>
                <a:cs typeface="Microsoft Sans Serif"/>
              </a:rPr>
              <a:t>)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paraffin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hydrocarbons.</a:t>
            </a:r>
            <a:endParaRPr sz="1600">
              <a:latin typeface="Microsoft Sans Serif"/>
              <a:cs typeface="Microsoft Sans Serif"/>
            </a:endParaRPr>
          </a:p>
          <a:p>
            <a:pPr marL="410845" marR="68580" indent="-347980">
              <a:lnSpc>
                <a:spcPct val="150000"/>
              </a:lnSpc>
              <a:buFont typeface="Microsoft Sans Serif"/>
              <a:buChar char="•"/>
              <a:tabLst>
                <a:tab pos="410845" algn="l"/>
                <a:tab pos="411480" algn="l"/>
              </a:tabLst>
            </a:pP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Commercial</a:t>
            </a:r>
            <a:r>
              <a:rPr sz="1600" b="1" spc="4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BF"/>
                </a:solidFill>
                <a:latin typeface="Arial"/>
                <a:cs typeface="Arial"/>
              </a:rPr>
              <a:t>liquids</a:t>
            </a:r>
            <a:r>
              <a:rPr sz="1600" b="1" spc="4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liquids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like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oils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chemically pure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like </a:t>
            </a:r>
            <a:r>
              <a:rPr sz="1600" dirty="0">
                <a:latin typeface="Microsoft Sans Serif"/>
                <a:cs typeface="Microsoft Sans Serif"/>
              </a:rPr>
              <a:t>dust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moisture,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dissolved</a:t>
            </a:r>
            <a:r>
              <a:rPr sz="1600" dirty="0">
                <a:latin typeface="Microsoft Sans Serif"/>
                <a:cs typeface="Microsoft Sans Serif"/>
              </a:rPr>
              <a:t> gases,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ionic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etc. These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reduce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dielectrics.</a:t>
            </a:r>
            <a:endParaRPr sz="1600">
              <a:latin typeface="Microsoft Sans Serif"/>
              <a:cs typeface="Microsoft Sans Serif"/>
            </a:endParaRPr>
          </a:p>
          <a:p>
            <a:pPr marL="410845" marR="57721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liquids,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additional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gases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evolved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decomposition products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formed.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49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Pure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Liquids</a:t>
            </a:r>
            <a:r>
              <a:rPr sz="2400" spc="-1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and</a:t>
            </a:r>
            <a:r>
              <a:rPr sz="2400" spc="-5" dirty="0">
                <a:solidFill>
                  <a:srgbClr val="0064BC"/>
                </a:solidFill>
              </a:rPr>
              <a:t> Commercial</a:t>
            </a:r>
            <a:r>
              <a:rPr sz="2400" spc="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Liquids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29056" y="1043940"/>
            <a:ext cx="483234" cy="361315"/>
          </a:xfrm>
          <a:custGeom>
            <a:avLst/>
            <a:gdLst/>
            <a:ahLst/>
            <a:cxnLst/>
            <a:rect l="l" t="t" r="r" b="b"/>
            <a:pathLst>
              <a:path w="483234" h="361315">
                <a:moveTo>
                  <a:pt x="394716" y="99060"/>
                </a:moveTo>
                <a:lnTo>
                  <a:pt x="359664" y="99060"/>
                </a:lnTo>
                <a:lnTo>
                  <a:pt x="377952" y="80772"/>
                </a:lnTo>
                <a:lnTo>
                  <a:pt x="385571" y="71628"/>
                </a:lnTo>
                <a:lnTo>
                  <a:pt x="394715" y="64008"/>
                </a:lnTo>
                <a:lnTo>
                  <a:pt x="402335" y="56387"/>
                </a:lnTo>
                <a:lnTo>
                  <a:pt x="411480" y="48768"/>
                </a:lnTo>
                <a:lnTo>
                  <a:pt x="419099" y="42672"/>
                </a:lnTo>
                <a:lnTo>
                  <a:pt x="434339" y="27432"/>
                </a:lnTo>
                <a:lnTo>
                  <a:pt x="443484" y="21335"/>
                </a:lnTo>
                <a:lnTo>
                  <a:pt x="441960" y="21335"/>
                </a:lnTo>
                <a:lnTo>
                  <a:pt x="451103" y="13716"/>
                </a:lnTo>
                <a:lnTo>
                  <a:pt x="449580" y="13716"/>
                </a:lnTo>
                <a:lnTo>
                  <a:pt x="457199" y="7620"/>
                </a:lnTo>
                <a:lnTo>
                  <a:pt x="460248" y="4572"/>
                </a:lnTo>
                <a:lnTo>
                  <a:pt x="463295" y="4572"/>
                </a:lnTo>
                <a:lnTo>
                  <a:pt x="470915" y="1524"/>
                </a:lnTo>
                <a:lnTo>
                  <a:pt x="473964" y="0"/>
                </a:lnTo>
                <a:lnTo>
                  <a:pt x="478535" y="1524"/>
                </a:lnTo>
                <a:lnTo>
                  <a:pt x="483107" y="6096"/>
                </a:lnTo>
                <a:lnTo>
                  <a:pt x="483107" y="9144"/>
                </a:lnTo>
                <a:lnTo>
                  <a:pt x="481584" y="12191"/>
                </a:lnTo>
                <a:lnTo>
                  <a:pt x="478535" y="21335"/>
                </a:lnTo>
                <a:lnTo>
                  <a:pt x="475488" y="25908"/>
                </a:lnTo>
                <a:lnTo>
                  <a:pt x="467868" y="32004"/>
                </a:lnTo>
                <a:lnTo>
                  <a:pt x="467868" y="33528"/>
                </a:lnTo>
                <a:lnTo>
                  <a:pt x="460248" y="39624"/>
                </a:lnTo>
                <a:lnTo>
                  <a:pt x="458723" y="39624"/>
                </a:lnTo>
                <a:lnTo>
                  <a:pt x="451103" y="47244"/>
                </a:lnTo>
                <a:lnTo>
                  <a:pt x="443484" y="53339"/>
                </a:lnTo>
                <a:lnTo>
                  <a:pt x="428244" y="68580"/>
                </a:lnTo>
                <a:lnTo>
                  <a:pt x="420623" y="74676"/>
                </a:lnTo>
                <a:lnTo>
                  <a:pt x="419099" y="76200"/>
                </a:lnTo>
                <a:lnTo>
                  <a:pt x="411480" y="82296"/>
                </a:lnTo>
                <a:lnTo>
                  <a:pt x="394716" y="99060"/>
                </a:lnTo>
                <a:close/>
              </a:path>
              <a:path w="483234" h="361315">
                <a:moveTo>
                  <a:pt x="385571" y="108204"/>
                </a:moveTo>
                <a:lnTo>
                  <a:pt x="350519" y="108204"/>
                </a:lnTo>
                <a:lnTo>
                  <a:pt x="359664" y="97535"/>
                </a:lnTo>
                <a:lnTo>
                  <a:pt x="359664" y="99060"/>
                </a:lnTo>
                <a:lnTo>
                  <a:pt x="394716" y="99060"/>
                </a:lnTo>
                <a:lnTo>
                  <a:pt x="385571" y="108204"/>
                </a:lnTo>
                <a:close/>
              </a:path>
              <a:path w="483234" h="361315">
                <a:moveTo>
                  <a:pt x="188975" y="269748"/>
                </a:moveTo>
                <a:lnTo>
                  <a:pt x="195071" y="262127"/>
                </a:lnTo>
                <a:lnTo>
                  <a:pt x="202691" y="254508"/>
                </a:lnTo>
                <a:lnTo>
                  <a:pt x="217931" y="236219"/>
                </a:lnTo>
                <a:lnTo>
                  <a:pt x="216408" y="236219"/>
                </a:lnTo>
                <a:lnTo>
                  <a:pt x="225552" y="227076"/>
                </a:lnTo>
                <a:lnTo>
                  <a:pt x="233171" y="216408"/>
                </a:lnTo>
                <a:lnTo>
                  <a:pt x="242316" y="207264"/>
                </a:lnTo>
                <a:lnTo>
                  <a:pt x="242316" y="205739"/>
                </a:lnTo>
                <a:lnTo>
                  <a:pt x="251460" y="196596"/>
                </a:lnTo>
                <a:lnTo>
                  <a:pt x="252983" y="196596"/>
                </a:lnTo>
                <a:lnTo>
                  <a:pt x="262127" y="185927"/>
                </a:lnTo>
                <a:lnTo>
                  <a:pt x="272795" y="175260"/>
                </a:lnTo>
                <a:lnTo>
                  <a:pt x="283464" y="166116"/>
                </a:lnTo>
                <a:lnTo>
                  <a:pt x="283464" y="164591"/>
                </a:lnTo>
                <a:lnTo>
                  <a:pt x="294131" y="155448"/>
                </a:lnTo>
                <a:lnTo>
                  <a:pt x="295656" y="153924"/>
                </a:lnTo>
                <a:lnTo>
                  <a:pt x="306323" y="144780"/>
                </a:lnTo>
                <a:lnTo>
                  <a:pt x="318516" y="135635"/>
                </a:lnTo>
                <a:lnTo>
                  <a:pt x="316991" y="135635"/>
                </a:lnTo>
                <a:lnTo>
                  <a:pt x="329183" y="126491"/>
                </a:lnTo>
                <a:lnTo>
                  <a:pt x="339852" y="117348"/>
                </a:lnTo>
                <a:lnTo>
                  <a:pt x="350519" y="106680"/>
                </a:lnTo>
                <a:lnTo>
                  <a:pt x="350519" y="108204"/>
                </a:lnTo>
                <a:lnTo>
                  <a:pt x="385571" y="108204"/>
                </a:lnTo>
                <a:lnTo>
                  <a:pt x="367283" y="126491"/>
                </a:lnTo>
                <a:lnTo>
                  <a:pt x="356616" y="135635"/>
                </a:lnTo>
                <a:lnTo>
                  <a:pt x="345948" y="146304"/>
                </a:lnTo>
                <a:lnTo>
                  <a:pt x="344423" y="146304"/>
                </a:lnTo>
                <a:lnTo>
                  <a:pt x="323087" y="164591"/>
                </a:lnTo>
                <a:lnTo>
                  <a:pt x="310895" y="173735"/>
                </a:lnTo>
                <a:lnTo>
                  <a:pt x="312419" y="173735"/>
                </a:lnTo>
                <a:lnTo>
                  <a:pt x="300227" y="182880"/>
                </a:lnTo>
                <a:lnTo>
                  <a:pt x="301752" y="182880"/>
                </a:lnTo>
                <a:lnTo>
                  <a:pt x="280416" y="204215"/>
                </a:lnTo>
                <a:lnTo>
                  <a:pt x="269748" y="213360"/>
                </a:lnTo>
                <a:lnTo>
                  <a:pt x="261910" y="222504"/>
                </a:lnTo>
                <a:lnTo>
                  <a:pt x="260604" y="222504"/>
                </a:lnTo>
                <a:lnTo>
                  <a:pt x="252983" y="233172"/>
                </a:lnTo>
                <a:lnTo>
                  <a:pt x="243839" y="242315"/>
                </a:lnTo>
                <a:lnTo>
                  <a:pt x="236219" y="252984"/>
                </a:lnTo>
                <a:lnTo>
                  <a:pt x="228600" y="262127"/>
                </a:lnTo>
                <a:lnTo>
                  <a:pt x="222504" y="268223"/>
                </a:lnTo>
                <a:lnTo>
                  <a:pt x="190500" y="268223"/>
                </a:lnTo>
                <a:lnTo>
                  <a:pt x="188975" y="269748"/>
                </a:lnTo>
                <a:close/>
              </a:path>
              <a:path w="483234" h="361315">
                <a:moveTo>
                  <a:pt x="260604" y="224027"/>
                </a:moveTo>
                <a:lnTo>
                  <a:pt x="260604" y="222504"/>
                </a:lnTo>
                <a:lnTo>
                  <a:pt x="261910" y="222504"/>
                </a:lnTo>
                <a:lnTo>
                  <a:pt x="260604" y="224027"/>
                </a:lnTo>
                <a:close/>
              </a:path>
              <a:path w="483234" h="361315">
                <a:moveTo>
                  <a:pt x="216916" y="275844"/>
                </a:moveTo>
                <a:lnTo>
                  <a:pt x="182879" y="275844"/>
                </a:lnTo>
                <a:lnTo>
                  <a:pt x="190500" y="268223"/>
                </a:lnTo>
                <a:lnTo>
                  <a:pt x="222504" y="268223"/>
                </a:lnTo>
                <a:lnTo>
                  <a:pt x="220979" y="269748"/>
                </a:lnTo>
                <a:lnTo>
                  <a:pt x="216916" y="275844"/>
                </a:lnTo>
                <a:close/>
              </a:path>
              <a:path w="483234" h="361315">
                <a:moveTo>
                  <a:pt x="196596" y="295656"/>
                </a:moveTo>
                <a:lnTo>
                  <a:pt x="160019" y="295656"/>
                </a:lnTo>
                <a:lnTo>
                  <a:pt x="170687" y="284988"/>
                </a:lnTo>
                <a:lnTo>
                  <a:pt x="176783" y="280415"/>
                </a:lnTo>
                <a:lnTo>
                  <a:pt x="184404" y="274319"/>
                </a:lnTo>
                <a:lnTo>
                  <a:pt x="182879" y="275844"/>
                </a:lnTo>
                <a:lnTo>
                  <a:pt x="216916" y="275844"/>
                </a:lnTo>
                <a:lnTo>
                  <a:pt x="214883" y="278892"/>
                </a:lnTo>
                <a:lnTo>
                  <a:pt x="207264" y="286511"/>
                </a:lnTo>
                <a:lnTo>
                  <a:pt x="199643" y="292608"/>
                </a:lnTo>
                <a:lnTo>
                  <a:pt x="196596" y="295656"/>
                </a:lnTo>
                <a:close/>
              </a:path>
              <a:path w="483234" h="361315">
                <a:moveTo>
                  <a:pt x="181356" y="309372"/>
                </a:moveTo>
                <a:lnTo>
                  <a:pt x="141731" y="309372"/>
                </a:lnTo>
                <a:lnTo>
                  <a:pt x="149352" y="301752"/>
                </a:lnTo>
                <a:lnTo>
                  <a:pt x="150875" y="301752"/>
                </a:lnTo>
                <a:lnTo>
                  <a:pt x="155448" y="298704"/>
                </a:lnTo>
                <a:lnTo>
                  <a:pt x="161543" y="294131"/>
                </a:lnTo>
                <a:lnTo>
                  <a:pt x="160019" y="295656"/>
                </a:lnTo>
                <a:lnTo>
                  <a:pt x="196596" y="295656"/>
                </a:lnTo>
                <a:lnTo>
                  <a:pt x="187452" y="304800"/>
                </a:lnTo>
                <a:lnTo>
                  <a:pt x="181356" y="309372"/>
                </a:lnTo>
                <a:close/>
              </a:path>
              <a:path w="483234" h="361315">
                <a:moveTo>
                  <a:pt x="10668" y="324611"/>
                </a:moveTo>
                <a:lnTo>
                  <a:pt x="6095" y="320040"/>
                </a:lnTo>
                <a:lnTo>
                  <a:pt x="1523" y="316992"/>
                </a:lnTo>
                <a:lnTo>
                  <a:pt x="0" y="310896"/>
                </a:lnTo>
                <a:lnTo>
                  <a:pt x="1523" y="306323"/>
                </a:lnTo>
                <a:lnTo>
                  <a:pt x="4571" y="301752"/>
                </a:lnTo>
                <a:lnTo>
                  <a:pt x="10668" y="300227"/>
                </a:lnTo>
                <a:lnTo>
                  <a:pt x="15239" y="301752"/>
                </a:lnTo>
                <a:lnTo>
                  <a:pt x="21335" y="303276"/>
                </a:lnTo>
                <a:lnTo>
                  <a:pt x="22860" y="304800"/>
                </a:lnTo>
                <a:lnTo>
                  <a:pt x="41148" y="316992"/>
                </a:lnTo>
                <a:lnTo>
                  <a:pt x="45719" y="321564"/>
                </a:lnTo>
                <a:lnTo>
                  <a:pt x="47243" y="323088"/>
                </a:lnTo>
                <a:lnTo>
                  <a:pt x="10668" y="323088"/>
                </a:lnTo>
                <a:lnTo>
                  <a:pt x="10668" y="324611"/>
                </a:lnTo>
                <a:close/>
              </a:path>
              <a:path w="483234" h="361315">
                <a:moveTo>
                  <a:pt x="117348" y="326135"/>
                </a:moveTo>
                <a:lnTo>
                  <a:pt x="121919" y="323088"/>
                </a:lnTo>
                <a:lnTo>
                  <a:pt x="123443" y="321564"/>
                </a:lnTo>
                <a:lnTo>
                  <a:pt x="126491" y="320040"/>
                </a:lnTo>
                <a:lnTo>
                  <a:pt x="129539" y="316992"/>
                </a:lnTo>
                <a:lnTo>
                  <a:pt x="134112" y="313944"/>
                </a:lnTo>
                <a:lnTo>
                  <a:pt x="137160" y="312419"/>
                </a:lnTo>
                <a:lnTo>
                  <a:pt x="137160" y="310896"/>
                </a:lnTo>
                <a:lnTo>
                  <a:pt x="141731" y="307848"/>
                </a:lnTo>
                <a:lnTo>
                  <a:pt x="141731" y="309372"/>
                </a:lnTo>
                <a:lnTo>
                  <a:pt x="181356" y="309372"/>
                </a:lnTo>
                <a:lnTo>
                  <a:pt x="169164" y="318515"/>
                </a:lnTo>
                <a:lnTo>
                  <a:pt x="160019" y="324611"/>
                </a:lnTo>
                <a:lnTo>
                  <a:pt x="120395" y="324611"/>
                </a:lnTo>
                <a:lnTo>
                  <a:pt x="117348" y="326135"/>
                </a:lnTo>
                <a:close/>
              </a:path>
              <a:path w="483234" h="361315">
                <a:moveTo>
                  <a:pt x="21335" y="332231"/>
                </a:moveTo>
                <a:lnTo>
                  <a:pt x="15239" y="326135"/>
                </a:lnTo>
                <a:lnTo>
                  <a:pt x="10668" y="323088"/>
                </a:lnTo>
                <a:lnTo>
                  <a:pt x="47243" y="323088"/>
                </a:lnTo>
                <a:lnTo>
                  <a:pt x="45910" y="321754"/>
                </a:lnTo>
                <a:lnTo>
                  <a:pt x="48768" y="324611"/>
                </a:lnTo>
                <a:lnTo>
                  <a:pt x="51816" y="326135"/>
                </a:lnTo>
                <a:lnTo>
                  <a:pt x="54864" y="329184"/>
                </a:lnTo>
                <a:lnTo>
                  <a:pt x="57912" y="330708"/>
                </a:lnTo>
                <a:lnTo>
                  <a:pt x="21335" y="330708"/>
                </a:lnTo>
                <a:lnTo>
                  <a:pt x="21335" y="332231"/>
                </a:lnTo>
                <a:close/>
              </a:path>
              <a:path w="483234" h="361315">
                <a:moveTo>
                  <a:pt x="155448" y="329184"/>
                </a:moveTo>
                <a:lnTo>
                  <a:pt x="112775" y="329184"/>
                </a:lnTo>
                <a:lnTo>
                  <a:pt x="114300" y="327660"/>
                </a:lnTo>
                <a:lnTo>
                  <a:pt x="115823" y="326135"/>
                </a:lnTo>
                <a:lnTo>
                  <a:pt x="117348" y="326135"/>
                </a:lnTo>
                <a:lnTo>
                  <a:pt x="120395" y="324611"/>
                </a:lnTo>
                <a:lnTo>
                  <a:pt x="160019" y="324611"/>
                </a:lnTo>
                <a:lnTo>
                  <a:pt x="155448" y="329184"/>
                </a:lnTo>
                <a:close/>
              </a:path>
              <a:path w="483234" h="361315">
                <a:moveTo>
                  <a:pt x="114299" y="327660"/>
                </a:moveTo>
                <a:close/>
              </a:path>
              <a:path w="483234" h="361315">
                <a:moveTo>
                  <a:pt x="150875" y="332231"/>
                </a:moveTo>
                <a:lnTo>
                  <a:pt x="152400" y="330708"/>
                </a:lnTo>
                <a:lnTo>
                  <a:pt x="106679" y="330708"/>
                </a:lnTo>
                <a:lnTo>
                  <a:pt x="109727" y="329184"/>
                </a:lnTo>
                <a:lnTo>
                  <a:pt x="114299" y="327660"/>
                </a:lnTo>
                <a:lnTo>
                  <a:pt x="112775" y="329184"/>
                </a:lnTo>
                <a:lnTo>
                  <a:pt x="155448" y="329184"/>
                </a:lnTo>
                <a:lnTo>
                  <a:pt x="150875" y="332231"/>
                </a:lnTo>
                <a:close/>
              </a:path>
              <a:path w="483234" h="361315">
                <a:moveTo>
                  <a:pt x="105156" y="356615"/>
                </a:moveTo>
                <a:lnTo>
                  <a:pt x="57912" y="356615"/>
                </a:lnTo>
                <a:lnTo>
                  <a:pt x="53339" y="355092"/>
                </a:lnTo>
                <a:lnTo>
                  <a:pt x="48768" y="352044"/>
                </a:lnTo>
                <a:lnTo>
                  <a:pt x="45719" y="350519"/>
                </a:lnTo>
                <a:lnTo>
                  <a:pt x="42671" y="347472"/>
                </a:lnTo>
                <a:lnTo>
                  <a:pt x="36575" y="344423"/>
                </a:lnTo>
                <a:lnTo>
                  <a:pt x="32004" y="341376"/>
                </a:lnTo>
                <a:lnTo>
                  <a:pt x="28956" y="338327"/>
                </a:lnTo>
                <a:lnTo>
                  <a:pt x="24383" y="335280"/>
                </a:lnTo>
                <a:lnTo>
                  <a:pt x="21335" y="330708"/>
                </a:lnTo>
                <a:lnTo>
                  <a:pt x="57912" y="330708"/>
                </a:lnTo>
                <a:lnTo>
                  <a:pt x="64008" y="333756"/>
                </a:lnTo>
                <a:lnTo>
                  <a:pt x="62483" y="333756"/>
                </a:lnTo>
                <a:lnTo>
                  <a:pt x="65531" y="335280"/>
                </a:lnTo>
                <a:lnTo>
                  <a:pt x="67056" y="335280"/>
                </a:lnTo>
                <a:lnTo>
                  <a:pt x="70104" y="336804"/>
                </a:lnTo>
                <a:lnTo>
                  <a:pt x="71627" y="336804"/>
                </a:lnTo>
                <a:lnTo>
                  <a:pt x="74675" y="338327"/>
                </a:lnTo>
                <a:lnTo>
                  <a:pt x="141732" y="338327"/>
                </a:lnTo>
                <a:lnTo>
                  <a:pt x="140208" y="339852"/>
                </a:lnTo>
                <a:lnTo>
                  <a:pt x="137922" y="341376"/>
                </a:lnTo>
                <a:lnTo>
                  <a:pt x="137160" y="341376"/>
                </a:lnTo>
                <a:lnTo>
                  <a:pt x="132587" y="344423"/>
                </a:lnTo>
                <a:lnTo>
                  <a:pt x="131064" y="345948"/>
                </a:lnTo>
                <a:lnTo>
                  <a:pt x="124968" y="348996"/>
                </a:lnTo>
                <a:lnTo>
                  <a:pt x="123443" y="350519"/>
                </a:lnTo>
                <a:lnTo>
                  <a:pt x="118871" y="352044"/>
                </a:lnTo>
                <a:lnTo>
                  <a:pt x="117348" y="352044"/>
                </a:lnTo>
                <a:lnTo>
                  <a:pt x="115823" y="353568"/>
                </a:lnTo>
                <a:lnTo>
                  <a:pt x="112775" y="355092"/>
                </a:lnTo>
                <a:lnTo>
                  <a:pt x="108204" y="355092"/>
                </a:lnTo>
                <a:lnTo>
                  <a:pt x="105156" y="356615"/>
                </a:lnTo>
                <a:close/>
              </a:path>
              <a:path w="483234" h="361315">
                <a:moveTo>
                  <a:pt x="141732" y="338327"/>
                </a:moveTo>
                <a:lnTo>
                  <a:pt x="79248" y="338327"/>
                </a:lnTo>
                <a:lnTo>
                  <a:pt x="80771" y="336804"/>
                </a:lnTo>
                <a:lnTo>
                  <a:pt x="91439" y="336804"/>
                </a:lnTo>
                <a:lnTo>
                  <a:pt x="96012" y="335280"/>
                </a:lnTo>
                <a:lnTo>
                  <a:pt x="97535" y="333756"/>
                </a:lnTo>
                <a:lnTo>
                  <a:pt x="100583" y="332231"/>
                </a:lnTo>
                <a:lnTo>
                  <a:pt x="103631" y="332231"/>
                </a:lnTo>
                <a:lnTo>
                  <a:pt x="108204" y="330708"/>
                </a:lnTo>
                <a:lnTo>
                  <a:pt x="152400" y="330708"/>
                </a:lnTo>
                <a:lnTo>
                  <a:pt x="143256" y="336804"/>
                </a:lnTo>
                <a:lnTo>
                  <a:pt x="141732" y="338327"/>
                </a:lnTo>
                <a:close/>
              </a:path>
              <a:path w="483234" h="361315">
                <a:moveTo>
                  <a:pt x="91439" y="336804"/>
                </a:moveTo>
                <a:lnTo>
                  <a:pt x="89916" y="336804"/>
                </a:lnTo>
                <a:lnTo>
                  <a:pt x="94487" y="335280"/>
                </a:lnTo>
                <a:lnTo>
                  <a:pt x="91439" y="336804"/>
                </a:lnTo>
                <a:close/>
              </a:path>
              <a:path w="483234" h="361315">
                <a:moveTo>
                  <a:pt x="135635" y="342900"/>
                </a:moveTo>
                <a:lnTo>
                  <a:pt x="137160" y="341376"/>
                </a:lnTo>
                <a:lnTo>
                  <a:pt x="137922" y="341376"/>
                </a:lnTo>
                <a:lnTo>
                  <a:pt x="135635" y="342900"/>
                </a:lnTo>
                <a:close/>
              </a:path>
              <a:path w="483234" h="361315">
                <a:moveTo>
                  <a:pt x="106679" y="356615"/>
                </a:moveTo>
                <a:lnTo>
                  <a:pt x="108204" y="355092"/>
                </a:lnTo>
                <a:lnTo>
                  <a:pt x="111252" y="355092"/>
                </a:lnTo>
                <a:lnTo>
                  <a:pt x="106679" y="356615"/>
                </a:lnTo>
                <a:close/>
              </a:path>
              <a:path w="483234" h="361315">
                <a:moveTo>
                  <a:pt x="102108" y="358140"/>
                </a:moveTo>
                <a:lnTo>
                  <a:pt x="59435" y="358140"/>
                </a:lnTo>
                <a:lnTo>
                  <a:pt x="56387" y="356615"/>
                </a:lnTo>
                <a:lnTo>
                  <a:pt x="106679" y="356615"/>
                </a:lnTo>
                <a:lnTo>
                  <a:pt x="102108" y="358140"/>
                </a:lnTo>
                <a:close/>
              </a:path>
              <a:path w="483234" h="361315">
                <a:moveTo>
                  <a:pt x="97535" y="359664"/>
                </a:moveTo>
                <a:lnTo>
                  <a:pt x="65531" y="359664"/>
                </a:lnTo>
                <a:lnTo>
                  <a:pt x="62483" y="358140"/>
                </a:lnTo>
                <a:lnTo>
                  <a:pt x="100583" y="358140"/>
                </a:lnTo>
                <a:lnTo>
                  <a:pt x="97535" y="359664"/>
                </a:lnTo>
                <a:close/>
              </a:path>
              <a:path w="483234" h="361315">
                <a:moveTo>
                  <a:pt x="92964" y="361188"/>
                </a:moveTo>
                <a:lnTo>
                  <a:pt x="70104" y="361188"/>
                </a:lnTo>
                <a:lnTo>
                  <a:pt x="67056" y="359664"/>
                </a:lnTo>
                <a:lnTo>
                  <a:pt x="96012" y="359664"/>
                </a:lnTo>
                <a:lnTo>
                  <a:pt x="92964" y="3611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067" y="2273808"/>
            <a:ext cx="1031748" cy="8229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44724" y="2269236"/>
            <a:ext cx="2863850" cy="56515"/>
          </a:xfrm>
          <a:custGeom>
            <a:avLst/>
            <a:gdLst/>
            <a:ahLst/>
            <a:cxnLst/>
            <a:rect l="l" t="t" r="r" b="b"/>
            <a:pathLst>
              <a:path w="2863850" h="56514">
                <a:moveTo>
                  <a:pt x="2851404" y="25908"/>
                </a:moveTo>
                <a:lnTo>
                  <a:pt x="2621279" y="25908"/>
                </a:lnTo>
                <a:lnTo>
                  <a:pt x="2630424" y="24257"/>
                </a:lnTo>
                <a:lnTo>
                  <a:pt x="2639568" y="24257"/>
                </a:lnTo>
                <a:lnTo>
                  <a:pt x="2650236" y="22733"/>
                </a:lnTo>
                <a:lnTo>
                  <a:pt x="2659379" y="22733"/>
                </a:lnTo>
                <a:lnTo>
                  <a:pt x="2659379" y="21209"/>
                </a:lnTo>
                <a:lnTo>
                  <a:pt x="2670047" y="21209"/>
                </a:lnTo>
                <a:lnTo>
                  <a:pt x="2705099" y="16637"/>
                </a:lnTo>
                <a:lnTo>
                  <a:pt x="2715768" y="16637"/>
                </a:lnTo>
                <a:lnTo>
                  <a:pt x="2737104" y="13589"/>
                </a:lnTo>
                <a:lnTo>
                  <a:pt x="2749295" y="12065"/>
                </a:lnTo>
                <a:lnTo>
                  <a:pt x="2747772" y="12065"/>
                </a:lnTo>
                <a:lnTo>
                  <a:pt x="2759963" y="10541"/>
                </a:lnTo>
                <a:lnTo>
                  <a:pt x="2770631" y="9017"/>
                </a:lnTo>
                <a:lnTo>
                  <a:pt x="2779776" y="7493"/>
                </a:lnTo>
                <a:lnTo>
                  <a:pt x="2790443" y="6096"/>
                </a:lnTo>
                <a:lnTo>
                  <a:pt x="2817876" y="1397"/>
                </a:lnTo>
                <a:lnTo>
                  <a:pt x="2828543" y="1397"/>
                </a:lnTo>
                <a:lnTo>
                  <a:pt x="2837688" y="0"/>
                </a:lnTo>
                <a:lnTo>
                  <a:pt x="2851404" y="0"/>
                </a:lnTo>
                <a:lnTo>
                  <a:pt x="2852927" y="1397"/>
                </a:lnTo>
                <a:lnTo>
                  <a:pt x="2859024" y="4445"/>
                </a:lnTo>
                <a:lnTo>
                  <a:pt x="2862072" y="4445"/>
                </a:lnTo>
                <a:lnTo>
                  <a:pt x="2863595" y="7493"/>
                </a:lnTo>
                <a:lnTo>
                  <a:pt x="2863595" y="16637"/>
                </a:lnTo>
                <a:lnTo>
                  <a:pt x="2860547" y="18161"/>
                </a:lnTo>
                <a:lnTo>
                  <a:pt x="2855976" y="22733"/>
                </a:lnTo>
                <a:lnTo>
                  <a:pt x="2852927" y="24257"/>
                </a:lnTo>
                <a:lnTo>
                  <a:pt x="2851404" y="25908"/>
                </a:lnTo>
                <a:close/>
              </a:path>
              <a:path w="2863850" h="56514">
                <a:moveTo>
                  <a:pt x="22859" y="27305"/>
                </a:moveTo>
                <a:lnTo>
                  <a:pt x="7619" y="27305"/>
                </a:lnTo>
                <a:lnTo>
                  <a:pt x="6095" y="25908"/>
                </a:lnTo>
                <a:lnTo>
                  <a:pt x="3048" y="25908"/>
                </a:lnTo>
                <a:lnTo>
                  <a:pt x="0" y="19812"/>
                </a:lnTo>
                <a:lnTo>
                  <a:pt x="0" y="13589"/>
                </a:lnTo>
                <a:lnTo>
                  <a:pt x="1524" y="10541"/>
                </a:lnTo>
                <a:lnTo>
                  <a:pt x="6095" y="6096"/>
                </a:lnTo>
                <a:lnTo>
                  <a:pt x="9143" y="4445"/>
                </a:lnTo>
                <a:lnTo>
                  <a:pt x="21335" y="4445"/>
                </a:lnTo>
                <a:lnTo>
                  <a:pt x="24383" y="6096"/>
                </a:lnTo>
                <a:lnTo>
                  <a:pt x="28956" y="6096"/>
                </a:lnTo>
                <a:lnTo>
                  <a:pt x="30479" y="7493"/>
                </a:lnTo>
                <a:lnTo>
                  <a:pt x="33527" y="9017"/>
                </a:lnTo>
                <a:lnTo>
                  <a:pt x="35051" y="9017"/>
                </a:lnTo>
                <a:lnTo>
                  <a:pt x="38100" y="10541"/>
                </a:lnTo>
                <a:lnTo>
                  <a:pt x="39624" y="10541"/>
                </a:lnTo>
                <a:lnTo>
                  <a:pt x="42672" y="13589"/>
                </a:lnTo>
                <a:lnTo>
                  <a:pt x="45719" y="15113"/>
                </a:lnTo>
                <a:lnTo>
                  <a:pt x="16764" y="15113"/>
                </a:lnTo>
                <a:lnTo>
                  <a:pt x="16764" y="16637"/>
                </a:lnTo>
                <a:lnTo>
                  <a:pt x="17883" y="18969"/>
                </a:lnTo>
                <a:lnTo>
                  <a:pt x="16764" y="21209"/>
                </a:lnTo>
                <a:lnTo>
                  <a:pt x="15283" y="22733"/>
                </a:lnTo>
                <a:lnTo>
                  <a:pt x="13716" y="22733"/>
                </a:lnTo>
                <a:lnTo>
                  <a:pt x="14883" y="23122"/>
                </a:lnTo>
                <a:lnTo>
                  <a:pt x="13716" y="24257"/>
                </a:lnTo>
                <a:lnTo>
                  <a:pt x="19811" y="24257"/>
                </a:lnTo>
                <a:lnTo>
                  <a:pt x="23684" y="25655"/>
                </a:lnTo>
                <a:lnTo>
                  <a:pt x="22859" y="27305"/>
                </a:lnTo>
                <a:close/>
              </a:path>
              <a:path w="2863850" h="56514">
                <a:moveTo>
                  <a:pt x="932687" y="15113"/>
                </a:moveTo>
                <a:lnTo>
                  <a:pt x="897635" y="15113"/>
                </a:lnTo>
                <a:lnTo>
                  <a:pt x="906779" y="13589"/>
                </a:lnTo>
                <a:lnTo>
                  <a:pt x="925067" y="13589"/>
                </a:lnTo>
                <a:lnTo>
                  <a:pt x="932687" y="15113"/>
                </a:lnTo>
                <a:close/>
              </a:path>
              <a:path w="2863850" h="56514">
                <a:moveTo>
                  <a:pt x="15544" y="23342"/>
                </a:moveTo>
                <a:lnTo>
                  <a:pt x="14883" y="23122"/>
                </a:lnTo>
                <a:lnTo>
                  <a:pt x="18287" y="19812"/>
                </a:lnTo>
                <a:lnTo>
                  <a:pt x="18287" y="18161"/>
                </a:lnTo>
                <a:lnTo>
                  <a:pt x="16764" y="15113"/>
                </a:lnTo>
                <a:lnTo>
                  <a:pt x="45719" y="15113"/>
                </a:lnTo>
                <a:lnTo>
                  <a:pt x="50291" y="16637"/>
                </a:lnTo>
                <a:lnTo>
                  <a:pt x="18287" y="16637"/>
                </a:lnTo>
                <a:lnTo>
                  <a:pt x="19811" y="18161"/>
                </a:lnTo>
                <a:lnTo>
                  <a:pt x="22859" y="19812"/>
                </a:lnTo>
                <a:lnTo>
                  <a:pt x="23861" y="22733"/>
                </a:lnTo>
                <a:lnTo>
                  <a:pt x="16764" y="22733"/>
                </a:lnTo>
                <a:lnTo>
                  <a:pt x="15544" y="23342"/>
                </a:lnTo>
                <a:close/>
              </a:path>
              <a:path w="2863850" h="56514">
                <a:moveTo>
                  <a:pt x="966216" y="16637"/>
                </a:moveTo>
                <a:lnTo>
                  <a:pt x="832103" y="16637"/>
                </a:lnTo>
                <a:lnTo>
                  <a:pt x="839724" y="15113"/>
                </a:lnTo>
                <a:lnTo>
                  <a:pt x="958595" y="15113"/>
                </a:lnTo>
                <a:lnTo>
                  <a:pt x="966216" y="16637"/>
                </a:lnTo>
                <a:close/>
              </a:path>
              <a:path w="2863850" h="56514">
                <a:moveTo>
                  <a:pt x="17883" y="18969"/>
                </a:moveTo>
                <a:lnTo>
                  <a:pt x="16764" y="16637"/>
                </a:lnTo>
                <a:lnTo>
                  <a:pt x="18287" y="18161"/>
                </a:lnTo>
                <a:lnTo>
                  <a:pt x="17883" y="18969"/>
                </a:lnTo>
                <a:close/>
              </a:path>
              <a:path w="2863850" h="56514">
                <a:moveTo>
                  <a:pt x="18287" y="18161"/>
                </a:moveTo>
                <a:lnTo>
                  <a:pt x="16764" y="16637"/>
                </a:lnTo>
                <a:lnTo>
                  <a:pt x="17525" y="16637"/>
                </a:lnTo>
                <a:lnTo>
                  <a:pt x="18287" y="18161"/>
                </a:lnTo>
                <a:close/>
              </a:path>
              <a:path w="2863850" h="56514">
                <a:moveTo>
                  <a:pt x="77724" y="27305"/>
                </a:moveTo>
                <a:lnTo>
                  <a:pt x="28956" y="27305"/>
                </a:lnTo>
                <a:lnTo>
                  <a:pt x="24079" y="24866"/>
                </a:lnTo>
                <a:lnTo>
                  <a:pt x="24383" y="24257"/>
                </a:lnTo>
                <a:lnTo>
                  <a:pt x="22859" y="19812"/>
                </a:lnTo>
                <a:lnTo>
                  <a:pt x="19811" y="18161"/>
                </a:lnTo>
                <a:lnTo>
                  <a:pt x="18287" y="16637"/>
                </a:lnTo>
                <a:lnTo>
                  <a:pt x="48767" y="16637"/>
                </a:lnTo>
                <a:lnTo>
                  <a:pt x="53340" y="18161"/>
                </a:lnTo>
                <a:lnTo>
                  <a:pt x="57911" y="21209"/>
                </a:lnTo>
                <a:lnTo>
                  <a:pt x="67056" y="24257"/>
                </a:lnTo>
                <a:lnTo>
                  <a:pt x="65532" y="24257"/>
                </a:lnTo>
                <a:lnTo>
                  <a:pt x="77724" y="27305"/>
                </a:lnTo>
                <a:close/>
              </a:path>
              <a:path w="2863850" h="56514">
                <a:moveTo>
                  <a:pt x="982979" y="18161"/>
                </a:moveTo>
                <a:lnTo>
                  <a:pt x="812292" y="18161"/>
                </a:lnTo>
                <a:lnTo>
                  <a:pt x="821435" y="16637"/>
                </a:lnTo>
                <a:lnTo>
                  <a:pt x="973835" y="16637"/>
                </a:lnTo>
                <a:lnTo>
                  <a:pt x="982979" y="18161"/>
                </a:lnTo>
                <a:close/>
              </a:path>
              <a:path w="2863850" h="56514">
                <a:moveTo>
                  <a:pt x="18287" y="19812"/>
                </a:moveTo>
                <a:lnTo>
                  <a:pt x="17883" y="18969"/>
                </a:lnTo>
                <a:lnTo>
                  <a:pt x="18287" y="18161"/>
                </a:lnTo>
                <a:lnTo>
                  <a:pt x="18287" y="19812"/>
                </a:lnTo>
                <a:close/>
              </a:path>
              <a:path w="2863850" h="56514">
                <a:moveTo>
                  <a:pt x="999743" y="19812"/>
                </a:moveTo>
                <a:lnTo>
                  <a:pt x="794003" y="19812"/>
                </a:lnTo>
                <a:lnTo>
                  <a:pt x="803148" y="18161"/>
                </a:lnTo>
                <a:lnTo>
                  <a:pt x="990600" y="18161"/>
                </a:lnTo>
                <a:lnTo>
                  <a:pt x="999743" y="19812"/>
                </a:lnTo>
                <a:close/>
              </a:path>
              <a:path w="2863850" h="56514">
                <a:moveTo>
                  <a:pt x="16764" y="21209"/>
                </a:moveTo>
                <a:lnTo>
                  <a:pt x="17883" y="18969"/>
                </a:lnTo>
                <a:lnTo>
                  <a:pt x="18287" y="19812"/>
                </a:lnTo>
                <a:lnTo>
                  <a:pt x="16764" y="21209"/>
                </a:lnTo>
                <a:close/>
              </a:path>
              <a:path w="2863850" h="56514">
                <a:moveTo>
                  <a:pt x="16850" y="21209"/>
                </a:moveTo>
                <a:lnTo>
                  <a:pt x="18287" y="19812"/>
                </a:lnTo>
                <a:lnTo>
                  <a:pt x="16850" y="21209"/>
                </a:lnTo>
                <a:close/>
              </a:path>
              <a:path w="2863850" h="56514">
                <a:moveTo>
                  <a:pt x="1025651" y="21209"/>
                </a:moveTo>
                <a:lnTo>
                  <a:pt x="774192" y="21209"/>
                </a:lnTo>
                <a:lnTo>
                  <a:pt x="783335" y="19812"/>
                </a:lnTo>
                <a:lnTo>
                  <a:pt x="1016508" y="19812"/>
                </a:lnTo>
                <a:lnTo>
                  <a:pt x="1025651" y="21209"/>
                </a:lnTo>
                <a:close/>
              </a:path>
              <a:path w="2863850" h="56514">
                <a:moveTo>
                  <a:pt x="1046987" y="22733"/>
                </a:moveTo>
                <a:lnTo>
                  <a:pt x="754379" y="22733"/>
                </a:lnTo>
                <a:lnTo>
                  <a:pt x="763524" y="21209"/>
                </a:lnTo>
                <a:lnTo>
                  <a:pt x="1036319" y="21209"/>
                </a:lnTo>
                <a:lnTo>
                  <a:pt x="1046987" y="22733"/>
                </a:lnTo>
                <a:close/>
              </a:path>
              <a:path w="2863850" h="56514">
                <a:moveTo>
                  <a:pt x="1568195" y="22733"/>
                </a:moveTo>
                <a:lnTo>
                  <a:pt x="1453895" y="22733"/>
                </a:lnTo>
                <a:lnTo>
                  <a:pt x="1459992" y="21209"/>
                </a:lnTo>
                <a:lnTo>
                  <a:pt x="1560576" y="21209"/>
                </a:lnTo>
                <a:lnTo>
                  <a:pt x="1568195" y="22733"/>
                </a:lnTo>
                <a:close/>
              </a:path>
              <a:path w="2863850" h="56514">
                <a:moveTo>
                  <a:pt x="1837943" y="22733"/>
                </a:moveTo>
                <a:lnTo>
                  <a:pt x="1786127" y="22733"/>
                </a:lnTo>
                <a:lnTo>
                  <a:pt x="1790700" y="21209"/>
                </a:lnTo>
                <a:lnTo>
                  <a:pt x="1833372" y="21209"/>
                </a:lnTo>
                <a:lnTo>
                  <a:pt x="1837943" y="22733"/>
                </a:lnTo>
                <a:close/>
              </a:path>
              <a:path w="2863850" h="56514">
                <a:moveTo>
                  <a:pt x="1962911" y="22733"/>
                </a:moveTo>
                <a:lnTo>
                  <a:pt x="1924811" y="22733"/>
                </a:lnTo>
                <a:lnTo>
                  <a:pt x="1929384" y="21209"/>
                </a:lnTo>
                <a:lnTo>
                  <a:pt x="1958340" y="21209"/>
                </a:lnTo>
                <a:lnTo>
                  <a:pt x="1962911" y="22733"/>
                </a:lnTo>
                <a:close/>
              </a:path>
              <a:path w="2863850" h="56514">
                <a:moveTo>
                  <a:pt x="1984248" y="22733"/>
                </a:moveTo>
                <a:lnTo>
                  <a:pt x="1967484" y="22733"/>
                </a:lnTo>
                <a:lnTo>
                  <a:pt x="1972056" y="21209"/>
                </a:lnTo>
                <a:lnTo>
                  <a:pt x="1979676" y="21209"/>
                </a:lnTo>
                <a:lnTo>
                  <a:pt x="1984248" y="22733"/>
                </a:lnTo>
                <a:close/>
              </a:path>
              <a:path w="2863850" h="56514">
                <a:moveTo>
                  <a:pt x="14883" y="23122"/>
                </a:moveTo>
                <a:lnTo>
                  <a:pt x="13716" y="22733"/>
                </a:lnTo>
                <a:lnTo>
                  <a:pt x="15283" y="22733"/>
                </a:lnTo>
                <a:lnTo>
                  <a:pt x="14883" y="23122"/>
                </a:lnTo>
                <a:close/>
              </a:path>
              <a:path w="2863850" h="56514">
                <a:moveTo>
                  <a:pt x="24079" y="24866"/>
                </a:moveTo>
                <a:lnTo>
                  <a:pt x="22859" y="24257"/>
                </a:lnTo>
                <a:lnTo>
                  <a:pt x="18287" y="24257"/>
                </a:lnTo>
                <a:lnTo>
                  <a:pt x="15544" y="23342"/>
                </a:lnTo>
                <a:lnTo>
                  <a:pt x="16764" y="22733"/>
                </a:lnTo>
                <a:lnTo>
                  <a:pt x="23861" y="22733"/>
                </a:lnTo>
                <a:lnTo>
                  <a:pt x="24383" y="24257"/>
                </a:lnTo>
                <a:lnTo>
                  <a:pt x="24079" y="24866"/>
                </a:lnTo>
                <a:close/>
              </a:path>
              <a:path w="2863850" h="56514">
                <a:moveTo>
                  <a:pt x="396240" y="24257"/>
                </a:moveTo>
                <a:lnTo>
                  <a:pt x="283464" y="24257"/>
                </a:lnTo>
                <a:lnTo>
                  <a:pt x="291083" y="22733"/>
                </a:lnTo>
                <a:lnTo>
                  <a:pt x="387095" y="22733"/>
                </a:lnTo>
                <a:lnTo>
                  <a:pt x="396240" y="24257"/>
                </a:lnTo>
                <a:close/>
              </a:path>
              <a:path w="2863850" h="56514">
                <a:moveTo>
                  <a:pt x="1078992" y="24257"/>
                </a:moveTo>
                <a:lnTo>
                  <a:pt x="743711" y="24257"/>
                </a:lnTo>
                <a:lnTo>
                  <a:pt x="752856" y="22733"/>
                </a:lnTo>
                <a:lnTo>
                  <a:pt x="1068324" y="22733"/>
                </a:lnTo>
                <a:lnTo>
                  <a:pt x="1078992" y="24257"/>
                </a:lnTo>
                <a:close/>
              </a:path>
              <a:path w="2863850" h="56514">
                <a:moveTo>
                  <a:pt x="1691640" y="24257"/>
                </a:moveTo>
                <a:lnTo>
                  <a:pt x="1440179" y="24257"/>
                </a:lnTo>
                <a:lnTo>
                  <a:pt x="1446276" y="22733"/>
                </a:lnTo>
                <a:lnTo>
                  <a:pt x="1687068" y="22733"/>
                </a:lnTo>
                <a:lnTo>
                  <a:pt x="1691640" y="24257"/>
                </a:lnTo>
                <a:close/>
              </a:path>
              <a:path w="2863850" h="56514">
                <a:moveTo>
                  <a:pt x="1990343" y="24257"/>
                </a:moveTo>
                <a:lnTo>
                  <a:pt x="1758695" y="24257"/>
                </a:lnTo>
                <a:lnTo>
                  <a:pt x="1763268" y="22733"/>
                </a:lnTo>
                <a:lnTo>
                  <a:pt x="1985772" y="22733"/>
                </a:lnTo>
                <a:lnTo>
                  <a:pt x="1990343" y="24257"/>
                </a:lnTo>
                <a:close/>
              </a:path>
              <a:path w="2863850" h="56514">
                <a:moveTo>
                  <a:pt x="1994916" y="24257"/>
                </a:moveTo>
                <a:lnTo>
                  <a:pt x="1990343" y="24257"/>
                </a:lnTo>
                <a:lnTo>
                  <a:pt x="1988819" y="22733"/>
                </a:lnTo>
                <a:lnTo>
                  <a:pt x="1994916" y="24257"/>
                </a:lnTo>
                <a:close/>
              </a:path>
              <a:path w="2863850" h="56514">
                <a:moveTo>
                  <a:pt x="13716" y="24257"/>
                </a:moveTo>
                <a:lnTo>
                  <a:pt x="14883" y="23122"/>
                </a:lnTo>
                <a:lnTo>
                  <a:pt x="15544" y="23342"/>
                </a:lnTo>
                <a:lnTo>
                  <a:pt x="13716" y="24257"/>
                </a:lnTo>
                <a:close/>
              </a:path>
              <a:path w="2863850" h="56514">
                <a:moveTo>
                  <a:pt x="18287" y="24257"/>
                </a:moveTo>
                <a:lnTo>
                  <a:pt x="13716" y="24257"/>
                </a:lnTo>
                <a:lnTo>
                  <a:pt x="15544" y="23342"/>
                </a:lnTo>
                <a:lnTo>
                  <a:pt x="18287" y="24257"/>
                </a:lnTo>
                <a:close/>
              </a:path>
              <a:path w="2863850" h="56514">
                <a:moveTo>
                  <a:pt x="23684" y="25655"/>
                </a:moveTo>
                <a:lnTo>
                  <a:pt x="19811" y="24257"/>
                </a:lnTo>
                <a:lnTo>
                  <a:pt x="22859" y="24257"/>
                </a:lnTo>
                <a:lnTo>
                  <a:pt x="23848" y="25327"/>
                </a:lnTo>
                <a:lnTo>
                  <a:pt x="23684" y="25655"/>
                </a:lnTo>
                <a:close/>
              </a:path>
              <a:path w="2863850" h="56514">
                <a:moveTo>
                  <a:pt x="23848" y="25327"/>
                </a:moveTo>
                <a:lnTo>
                  <a:pt x="22859" y="24257"/>
                </a:lnTo>
                <a:lnTo>
                  <a:pt x="24079" y="24866"/>
                </a:lnTo>
                <a:lnTo>
                  <a:pt x="23848" y="25327"/>
                </a:lnTo>
                <a:close/>
              </a:path>
              <a:path w="2863850" h="56514">
                <a:moveTo>
                  <a:pt x="449579" y="25908"/>
                </a:moveTo>
                <a:lnTo>
                  <a:pt x="246887" y="25908"/>
                </a:lnTo>
                <a:lnTo>
                  <a:pt x="257556" y="24257"/>
                </a:lnTo>
                <a:lnTo>
                  <a:pt x="440435" y="24257"/>
                </a:lnTo>
                <a:lnTo>
                  <a:pt x="449579" y="25908"/>
                </a:lnTo>
                <a:close/>
              </a:path>
              <a:path w="2863850" h="56514">
                <a:moveTo>
                  <a:pt x="1107948" y="25908"/>
                </a:moveTo>
                <a:lnTo>
                  <a:pt x="720851" y="25908"/>
                </a:lnTo>
                <a:lnTo>
                  <a:pt x="731519" y="24257"/>
                </a:lnTo>
                <a:lnTo>
                  <a:pt x="1107948" y="24257"/>
                </a:lnTo>
                <a:lnTo>
                  <a:pt x="1107948" y="25908"/>
                </a:lnTo>
                <a:close/>
              </a:path>
              <a:path w="2863850" h="56514">
                <a:moveTo>
                  <a:pt x="2145792" y="25908"/>
                </a:moveTo>
                <a:lnTo>
                  <a:pt x="1421892" y="25908"/>
                </a:lnTo>
                <a:lnTo>
                  <a:pt x="1427987" y="24257"/>
                </a:lnTo>
                <a:lnTo>
                  <a:pt x="2139695" y="24257"/>
                </a:lnTo>
                <a:lnTo>
                  <a:pt x="2145792" y="25908"/>
                </a:lnTo>
                <a:close/>
              </a:path>
              <a:path w="2863850" h="56514">
                <a:moveTo>
                  <a:pt x="2180843" y="25908"/>
                </a:moveTo>
                <a:lnTo>
                  <a:pt x="2150363" y="25908"/>
                </a:lnTo>
                <a:lnTo>
                  <a:pt x="2154936" y="24257"/>
                </a:lnTo>
                <a:lnTo>
                  <a:pt x="2173224" y="24257"/>
                </a:lnTo>
                <a:lnTo>
                  <a:pt x="2180843" y="25908"/>
                </a:lnTo>
                <a:close/>
              </a:path>
              <a:path w="2863850" h="56514">
                <a:moveTo>
                  <a:pt x="24383" y="25908"/>
                </a:moveTo>
                <a:lnTo>
                  <a:pt x="23684" y="25655"/>
                </a:lnTo>
                <a:lnTo>
                  <a:pt x="23848" y="25327"/>
                </a:lnTo>
                <a:lnTo>
                  <a:pt x="24383" y="25908"/>
                </a:lnTo>
                <a:close/>
              </a:path>
              <a:path w="2863850" h="56514">
                <a:moveTo>
                  <a:pt x="16764" y="32004"/>
                </a:moveTo>
                <a:lnTo>
                  <a:pt x="13716" y="30353"/>
                </a:lnTo>
                <a:lnTo>
                  <a:pt x="12191" y="30353"/>
                </a:lnTo>
                <a:lnTo>
                  <a:pt x="12191" y="28829"/>
                </a:lnTo>
                <a:lnTo>
                  <a:pt x="9143" y="28829"/>
                </a:lnTo>
                <a:lnTo>
                  <a:pt x="6095" y="25908"/>
                </a:lnTo>
                <a:lnTo>
                  <a:pt x="7619" y="27305"/>
                </a:lnTo>
                <a:lnTo>
                  <a:pt x="22859" y="27305"/>
                </a:lnTo>
                <a:lnTo>
                  <a:pt x="21335" y="30353"/>
                </a:lnTo>
                <a:lnTo>
                  <a:pt x="16764" y="32004"/>
                </a:lnTo>
                <a:close/>
              </a:path>
              <a:path w="2863850" h="56514">
                <a:moveTo>
                  <a:pt x="505967" y="28829"/>
                </a:moveTo>
                <a:lnTo>
                  <a:pt x="170687" y="28829"/>
                </a:lnTo>
                <a:lnTo>
                  <a:pt x="179832" y="27305"/>
                </a:lnTo>
                <a:lnTo>
                  <a:pt x="216408" y="27305"/>
                </a:lnTo>
                <a:lnTo>
                  <a:pt x="227075" y="25908"/>
                </a:lnTo>
                <a:lnTo>
                  <a:pt x="487679" y="25908"/>
                </a:lnTo>
                <a:lnTo>
                  <a:pt x="505967" y="28829"/>
                </a:lnTo>
                <a:close/>
              </a:path>
              <a:path w="2863850" h="56514">
                <a:moveTo>
                  <a:pt x="2785236" y="33401"/>
                </a:moveTo>
                <a:lnTo>
                  <a:pt x="630935" y="33401"/>
                </a:lnTo>
                <a:lnTo>
                  <a:pt x="641603" y="32004"/>
                </a:lnTo>
                <a:lnTo>
                  <a:pt x="652272" y="32004"/>
                </a:lnTo>
                <a:lnTo>
                  <a:pt x="661416" y="30353"/>
                </a:lnTo>
                <a:lnTo>
                  <a:pt x="672083" y="30353"/>
                </a:lnTo>
                <a:lnTo>
                  <a:pt x="708659" y="25908"/>
                </a:lnTo>
                <a:lnTo>
                  <a:pt x="1251203" y="25908"/>
                </a:lnTo>
                <a:lnTo>
                  <a:pt x="1258824" y="27305"/>
                </a:lnTo>
                <a:lnTo>
                  <a:pt x="1303019" y="27305"/>
                </a:lnTo>
                <a:lnTo>
                  <a:pt x="1310640" y="28829"/>
                </a:lnTo>
                <a:lnTo>
                  <a:pt x="2813304" y="28829"/>
                </a:lnTo>
                <a:lnTo>
                  <a:pt x="2795015" y="32004"/>
                </a:lnTo>
                <a:lnTo>
                  <a:pt x="2785236" y="33401"/>
                </a:lnTo>
                <a:close/>
              </a:path>
              <a:path w="2863850" h="56514">
                <a:moveTo>
                  <a:pt x="2223515" y="27305"/>
                </a:moveTo>
                <a:lnTo>
                  <a:pt x="1385316" y="27305"/>
                </a:lnTo>
                <a:lnTo>
                  <a:pt x="1394459" y="25908"/>
                </a:lnTo>
                <a:lnTo>
                  <a:pt x="2215895" y="25908"/>
                </a:lnTo>
                <a:lnTo>
                  <a:pt x="2223515" y="27305"/>
                </a:lnTo>
                <a:close/>
              </a:path>
              <a:path w="2863850" h="56514">
                <a:moveTo>
                  <a:pt x="2432304" y="27305"/>
                </a:moveTo>
                <a:lnTo>
                  <a:pt x="2257043" y="27305"/>
                </a:lnTo>
                <a:lnTo>
                  <a:pt x="2264663" y="25908"/>
                </a:lnTo>
                <a:lnTo>
                  <a:pt x="2424683" y="25908"/>
                </a:lnTo>
                <a:lnTo>
                  <a:pt x="2432304" y="27305"/>
                </a:lnTo>
                <a:close/>
              </a:path>
              <a:path w="2863850" h="56514">
                <a:moveTo>
                  <a:pt x="2830068" y="27305"/>
                </a:moveTo>
                <a:lnTo>
                  <a:pt x="2602992" y="27305"/>
                </a:lnTo>
                <a:lnTo>
                  <a:pt x="2612136" y="25908"/>
                </a:lnTo>
                <a:lnTo>
                  <a:pt x="2840736" y="25908"/>
                </a:lnTo>
                <a:lnTo>
                  <a:pt x="2830068" y="27305"/>
                </a:lnTo>
                <a:close/>
              </a:path>
              <a:path w="2863850" h="56514">
                <a:moveTo>
                  <a:pt x="859535" y="39497"/>
                </a:moveTo>
                <a:lnTo>
                  <a:pt x="48767" y="39497"/>
                </a:lnTo>
                <a:lnTo>
                  <a:pt x="44195" y="36449"/>
                </a:lnTo>
                <a:lnTo>
                  <a:pt x="45719" y="36449"/>
                </a:lnTo>
                <a:lnTo>
                  <a:pt x="41148" y="34925"/>
                </a:lnTo>
                <a:lnTo>
                  <a:pt x="39624" y="34925"/>
                </a:lnTo>
                <a:lnTo>
                  <a:pt x="36575" y="32004"/>
                </a:lnTo>
                <a:lnTo>
                  <a:pt x="32003" y="30353"/>
                </a:lnTo>
                <a:lnTo>
                  <a:pt x="27432" y="27305"/>
                </a:lnTo>
                <a:lnTo>
                  <a:pt x="83819" y="27305"/>
                </a:lnTo>
                <a:lnTo>
                  <a:pt x="91440" y="28829"/>
                </a:lnTo>
                <a:lnTo>
                  <a:pt x="97535" y="30353"/>
                </a:lnTo>
                <a:lnTo>
                  <a:pt x="534924" y="30353"/>
                </a:lnTo>
                <a:lnTo>
                  <a:pt x="545591" y="32004"/>
                </a:lnTo>
                <a:lnTo>
                  <a:pt x="556259" y="32004"/>
                </a:lnTo>
                <a:lnTo>
                  <a:pt x="568451" y="33401"/>
                </a:lnTo>
                <a:lnTo>
                  <a:pt x="2785236" y="33401"/>
                </a:lnTo>
                <a:lnTo>
                  <a:pt x="2752343" y="38100"/>
                </a:lnTo>
                <a:lnTo>
                  <a:pt x="868679" y="38100"/>
                </a:lnTo>
                <a:lnTo>
                  <a:pt x="859535" y="39497"/>
                </a:lnTo>
                <a:close/>
              </a:path>
              <a:path w="2863850" h="56514">
                <a:moveTo>
                  <a:pt x="2516124" y="28829"/>
                </a:moveTo>
                <a:lnTo>
                  <a:pt x="1360932" y="28829"/>
                </a:lnTo>
                <a:lnTo>
                  <a:pt x="1368551" y="27305"/>
                </a:lnTo>
                <a:lnTo>
                  <a:pt x="2505456" y="27305"/>
                </a:lnTo>
                <a:lnTo>
                  <a:pt x="2516124" y="28829"/>
                </a:lnTo>
                <a:close/>
              </a:path>
              <a:path w="2863850" h="56514">
                <a:moveTo>
                  <a:pt x="2811779" y="28829"/>
                </a:moveTo>
                <a:lnTo>
                  <a:pt x="2575560" y="28829"/>
                </a:lnTo>
                <a:lnTo>
                  <a:pt x="2584704" y="27305"/>
                </a:lnTo>
                <a:lnTo>
                  <a:pt x="2820924" y="27305"/>
                </a:lnTo>
                <a:lnTo>
                  <a:pt x="2811779" y="28829"/>
                </a:lnTo>
                <a:close/>
              </a:path>
              <a:path w="2863850" h="56514">
                <a:moveTo>
                  <a:pt x="525779" y="30353"/>
                </a:moveTo>
                <a:lnTo>
                  <a:pt x="146303" y="30353"/>
                </a:lnTo>
                <a:lnTo>
                  <a:pt x="153924" y="28829"/>
                </a:lnTo>
                <a:lnTo>
                  <a:pt x="515111" y="28829"/>
                </a:lnTo>
                <a:lnTo>
                  <a:pt x="525779" y="30353"/>
                </a:lnTo>
                <a:close/>
              </a:path>
              <a:path w="2863850" h="56514">
                <a:moveTo>
                  <a:pt x="899159" y="39497"/>
                </a:moveTo>
                <a:lnTo>
                  <a:pt x="888492" y="39497"/>
                </a:lnTo>
                <a:lnTo>
                  <a:pt x="877824" y="38100"/>
                </a:lnTo>
                <a:lnTo>
                  <a:pt x="908303" y="38100"/>
                </a:lnTo>
                <a:lnTo>
                  <a:pt x="899159" y="39497"/>
                </a:lnTo>
                <a:close/>
              </a:path>
              <a:path w="2863850" h="56514">
                <a:moveTo>
                  <a:pt x="2720340" y="42545"/>
                </a:moveTo>
                <a:lnTo>
                  <a:pt x="981456" y="42545"/>
                </a:lnTo>
                <a:lnTo>
                  <a:pt x="972311" y="41021"/>
                </a:lnTo>
                <a:lnTo>
                  <a:pt x="963167" y="41021"/>
                </a:lnTo>
                <a:lnTo>
                  <a:pt x="955548" y="39497"/>
                </a:lnTo>
                <a:lnTo>
                  <a:pt x="932687" y="39497"/>
                </a:lnTo>
                <a:lnTo>
                  <a:pt x="923543" y="38100"/>
                </a:lnTo>
                <a:lnTo>
                  <a:pt x="2752343" y="38100"/>
                </a:lnTo>
                <a:lnTo>
                  <a:pt x="2740152" y="39497"/>
                </a:lnTo>
                <a:lnTo>
                  <a:pt x="2729483" y="41021"/>
                </a:lnTo>
                <a:lnTo>
                  <a:pt x="2720340" y="42545"/>
                </a:lnTo>
                <a:close/>
              </a:path>
              <a:path w="2863850" h="56514">
                <a:moveTo>
                  <a:pt x="228600" y="48641"/>
                </a:moveTo>
                <a:lnTo>
                  <a:pt x="80772" y="48641"/>
                </a:lnTo>
                <a:lnTo>
                  <a:pt x="73151" y="47117"/>
                </a:lnTo>
                <a:lnTo>
                  <a:pt x="60959" y="44196"/>
                </a:lnTo>
                <a:lnTo>
                  <a:pt x="59435" y="42545"/>
                </a:lnTo>
                <a:lnTo>
                  <a:pt x="50291" y="39497"/>
                </a:lnTo>
                <a:lnTo>
                  <a:pt x="833627" y="39497"/>
                </a:lnTo>
                <a:lnTo>
                  <a:pt x="824483" y="41021"/>
                </a:lnTo>
                <a:lnTo>
                  <a:pt x="815340" y="41021"/>
                </a:lnTo>
                <a:lnTo>
                  <a:pt x="804672" y="42545"/>
                </a:lnTo>
                <a:lnTo>
                  <a:pt x="795527" y="42545"/>
                </a:lnTo>
                <a:lnTo>
                  <a:pt x="784859" y="44196"/>
                </a:lnTo>
                <a:lnTo>
                  <a:pt x="300227" y="44196"/>
                </a:lnTo>
                <a:lnTo>
                  <a:pt x="292608" y="45593"/>
                </a:lnTo>
                <a:lnTo>
                  <a:pt x="268224" y="45593"/>
                </a:lnTo>
                <a:lnTo>
                  <a:pt x="257556" y="47117"/>
                </a:lnTo>
                <a:lnTo>
                  <a:pt x="237743" y="47117"/>
                </a:lnTo>
                <a:lnTo>
                  <a:pt x="228600" y="48641"/>
                </a:lnTo>
                <a:close/>
              </a:path>
              <a:path w="2863850" h="56514">
                <a:moveTo>
                  <a:pt x="2708147" y="44196"/>
                </a:moveTo>
                <a:lnTo>
                  <a:pt x="996695" y="44196"/>
                </a:lnTo>
                <a:lnTo>
                  <a:pt x="989075" y="42545"/>
                </a:lnTo>
                <a:lnTo>
                  <a:pt x="2718815" y="42545"/>
                </a:lnTo>
                <a:lnTo>
                  <a:pt x="2708147" y="44196"/>
                </a:lnTo>
                <a:close/>
              </a:path>
              <a:path w="2863850" h="56514">
                <a:moveTo>
                  <a:pt x="765048" y="45593"/>
                </a:moveTo>
                <a:lnTo>
                  <a:pt x="359664" y="45593"/>
                </a:lnTo>
                <a:lnTo>
                  <a:pt x="352043" y="44196"/>
                </a:lnTo>
                <a:lnTo>
                  <a:pt x="775716" y="44196"/>
                </a:lnTo>
                <a:lnTo>
                  <a:pt x="765048" y="45593"/>
                </a:lnTo>
                <a:close/>
              </a:path>
              <a:path w="2863850" h="56514">
                <a:moveTo>
                  <a:pt x="2651760" y="50165"/>
                </a:moveTo>
                <a:lnTo>
                  <a:pt x="1993392" y="50165"/>
                </a:lnTo>
                <a:lnTo>
                  <a:pt x="1987295" y="48641"/>
                </a:lnTo>
                <a:lnTo>
                  <a:pt x="1981200" y="48641"/>
                </a:lnTo>
                <a:lnTo>
                  <a:pt x="1976627" y="47117"/>
                </a:lnTo>
                <a:lnTo>
                  <a:pt x="1045464" y="47117"/>
                </a:lnTo>
                <a:lnTo>
                  <a:pt x="1034795" y="45593"/>
                </a:lnTo>
                <a:lnTo>
                  <a:pt x="1025651" y="45593"/>
                </a:lnTo>
                <a:lnTo>
                  <a:pt x="1014984" y="44196"/>
                </a:lnTo>
                <a:lnTo>
                  <a:pt x="2695956" y="44196"/>
                </a:lnTo>
                <a:lnTo>
                  <a:pt x="2683763" y="45593"/>
                </a:lnTo>
                <a:lnTo>
                  <a:pt x="2651760" y="50165"/>
                </a:lnTo>
                <a:close/>
              </a:path>
              <a:path w="2863850" h="56514">
                <a:moveTo>
                  <a:pt x="733043" y="48641"/>
                </a:moveTo>
                <a:lnTo>
                  <a:pt x="466343" y="48641"/>
                </a:lnTo>
                <a:lnTo>
                  <a:pt x="458724" y="47117"/>
                </a:lnTo>
                <a:lnTo>
                  <a:pt x="431291" y="47117"/>
                </a:lnTo>
                <a:lnTo>
                  <a:pt x="422148" y="45593"/>
                </a:lnTo>
                <a:lnTo>
                  <a:pt x="755903" y="45593"/>
                </a:lnTo>
                <a:lnTo>
                  <a:pt x="745235" y="47117"/>
                </a:lnTo>
                <a:lnTo>
                  <a:pt x="733043" y="48641"/>
                </a:lnTo>
                <a:close/>
              </a:path>
              <a:path w="2863850" h="56514">
                <a:moveTo>
                  <a:pt x="1444751" y="50165"/>
                </a:moveTo>
                <a:lnTo>
                  <a:pt x="1097279" y="50165"/>
                </a:lnTo>
                <a:lnTo>
                  <a:pt x="1086611" y="48641"/>
                </a:lnTo>
                <a:lnTo>
                  <a:pt x="1075943" y="48641"/>
                </a:lnTo>
                <a:lnTo>
                  <a:pt x="1066800" y="47117"/>
                </a:lnTo>
                <a:lnTo>
                  <a:pt x="1456943" y="47117"/>
                </a:lnTo>
                <a:lnTo>
                  <a:pt x="1444751" y="50165"/>
                </a:lnTo>
                <a:close/>
              </a:path>
              <a:path w="2863850" h="56514">
                <a:moveTo>
                  <a:pt x="1455419" y="48641"/>
                </a:moveTo>
                <a:lnTo>
                  <a:pt x="1456943" y="47117"/>
                </a:lnTo>
                <a:lnTo>
                  <a:pt x="1461516" y="47117"/>
                </a:lnTo>
                <a:lnTo>
                  <a:pt x="1455419" y="48641"/>
                </a:lnTo>
                <a:close/>
              </a:path>
              <a:path w="2863850" h="56514">
                <a:moveTo>
                  <a:pt x="1787651" y="48641"/>
                </a:moveTo>
                <a:lnTo>
                  <a:pt x="1566672" y="48641"/>
                </a:lnTo>
                <a:lnTo>
                  <a:pt x="1559051" y="47117"/>
                </a:lnTo>
                <a:lnTo>
                  <a:pt x="1792224" y="47117"/>
                </a:lnTo>
                <a:lnTo>
                  <a:pt x="1787651" y="48641"/>
                </a:lnTo>
                <a:close/>
              </a:path>
              <a:path w="2863850" h="56514">
                <a:moveTo>
                  <a:pt x="1926335" y="48641"/>
                </a:moveTo>
                <a:lnTo>
                  <a:pt x="1836419" y="48641"/>
                </a:lnTo>
                <a:lnTo>
                  <a:pt x="1831848" y="47117"/>
                </a:lnTo>
                <a:lnTo>
                  <a:pt x="1930908" y="47117"/>
                </a:lnTo>
                <a:lnTo>
                  <a:pt x="1926335" y="48641"/>
                </a:lnTo>
                <a:close/>
              </a:path>
              <a:path w="2863850" h="56514">
                <a:moveTo>
                  <a:pt x="1969008" y="48641"/>
                </a:moveTo>
                <a:lnTo>
                  <a:pt x="1961387" y="48641"/>
                </a:lnTo>
                <a:lnTo>
                  <a:pt x="1956816" y="47117"/>
                </a:lnTo>
                <a:lnTo>
                  <a:pt x="1973579" y="47117"/>
                </a:lnTo>
                <a:lnTo>
                  <a:pt x="1969008" y="48641"/>
                </a:lnTo>
                <a:close/>
              </a:path>
              <a:path w="2863850" h="56514">
                <a:moveTo>
                  <a:pt x="170687" y="50165"/>
                </a:moveTo>
                <a:lnTo>
                  <a:pt x="92964" y="50165"/>
                </a:lnTo>
                <a:lnTo>
                  <a:pt x="86867" y="48641"/>
                </a:lnTo>
                <a:lnTo>
                  <a:pt x="179832" y="48641"/>
                </a:lnTo>
                <a:lnTo>
                  <a:pt x="170687" y="50165"/>
                </a:lnTo>
                <a:close/>
              </a:path>
              <a:path w="2863850" h="56514">
                <a:moveTo>
                  <a:pt x="697992" y="51689"/>
                </a:moveTo>
                <a:lnTo>
                  <a:pt x="513587" y="51689"/>
                </a:lnTo>
                <a:lnTo>
                  <a:pt x="504443" y="50165"/>
                </a:lnTo>
                <a:lnTo>
                  <a:pt x="493775" y="50165"/>
                </a:lnTo>
                <a:lnTo>
                  <a:pt x="484632" y="48641"/>
                </a:lnTo>
                <a:lnTo>
                  <a:pt x="722375" y="48641"/>
                </a:lnTo>
                <a:lnTo>
                  <a:pt x="697992" y="51689"/>
                </a:lnTo>
                <a:close/>
              </a:path>
              <a:path w="2863850" h="56514">
                <a:moveTo>
                  <a:pt x="1754124" y="50165"/>
                </a:moveTo>
                <a:lnTo>
                  <a:pt x="1693164" y="50165"/>
                </a:lnTo>
                <a:lnTo>
                  <a:pt x="1688592" y="48641"/>
                </a:lnTo>
                <a:lnTo>
                  <a:pt x="1760219" y="48641"/>
                </a:lnTo>
                <a:lnTo>
                  <a:pt x="1754124" y="50165"/>
                </a:lnTo>
                <a:close/>
              </a:path>
              <a:path w="2863850" h="56514">
                <a:moveTo>
                  <a:pt x="147827" y="51689"/>
                </a:moveTo>
                <a:lnTo>
                  <a:pt x="102108" y="51689"/>
                </a:lnTo>
                <a:lnTo>
                  <a:pt x="94487" y="50165"/>
                </a:lnTo>
                <a:lnTo>
                  <a:pt x="155448" y="50165"/>
                </a:lnTo>
                <a:lnTo>
                  <a:pt x="147827" y="51689"/>
                </a:lnTo>
                <a:close/>
              </a:path>
              <a:path w="2863850" h="56514">
                <a:moveTo>
                  <a:pt x="1208532" y="51689"/>
                </a:moveTo>
                <a:lnTo>
                  <a:pt x="1124711" y="51689"/>
                </a:lnTo>
                <a:lnTo>
                  <a:pt x="1115567" y="50165"/>
                </a:lnTo>
                <a:lnTo>
                  <a:pt x="1217675" y="50165"/>
                </a:lnTo>
                <a:lnTo>
                  <a:pt x="1208532" y="51689"/>
                </a:lnTo>
                <a:close/>
              </a:path>
              <a:path w="2863850" h="56514">
                <a:moveTo>
                  <a:pt x="1423416" y="51689"/>
                </a:moveTo>
                <a:lnTo>
                  <a:pt x="1216151" y="51689"/>
                </a:lnTo>
                <a:lnTo>
                  <a:pt x="1217675" y="50165"/>
                </a:lnTo>
                <a:lnTo>
                  <a:pt x="1429511" y="50165"/>
                </a:lnTo>
                <a:lnTo>
                  <a:pt x="1423416" y="51689"/>
                </a:lnTo>
                <a:close/>
              </a:path>
              <a:path w="2863850" h="56514">
                <a:moveTo>
                  <a:pt x="2151888" y="51689"/>
                </a:moveTo>
                <a:lnTo>
                  <a:pt x="2144268" y="51689"/>
                </a:lnTo>
                <a:lnTo>
                  <a:pt x="2138172" y="50165"/>
                </a:lnTo>
                <a:lnTo>
                  <a:pt x="2156460" y="50165"/>
                </a:lnTo>
                <a:lnTo>
                  <a:pt x="2151888" y="51689"/>
                </a:lnTo>
                <a:close/>
              </a:path>
              <a:path w="2863850" h="56514">
                <a:moveTo>
                  <a:pt x="2173224" y="51689"/>
                </a:moveTo>
                <a:lnTo>
                  <a:pt x="2167127" y="51689"/>
                </a:lnTo>
                <a:lnTo>
                  <a:pt x="2161031" y="50165"/>
                </a:lnTo>
                <a:lnTo>
                  <a:pt x="2171699" y="50165"/>
                </a:lnTo>
                <a:lnTo>
                  <a:pt x="2173224" y="51689"/>
                </a:lnTo>
                <a:close/>
              </a:path>
              <a:path w="2863850" h="56514">
                <a:moveTo>
                  <a:pt x="2633472" y="51689"/>
                </a:moveTo>
                <a:lnTo>
                  <a:pt x="2179320" y="51689"/>
                </a:lnTo>
                <a:lnTo>
                  <a:pt x="2171699" y="50165"/>
                </a:lnTo>
                <a:lnTo>
                  <a:pt x="2641092" y="50165"/>
                </a:lnTo>
                <a:lnTo>
                  <a:pt x="2633472" y="51689"/>
                </a:lnTo>
                <a:close/>
              </a:path>
              <a:path w="2863850" h="56514">
                <a:moveTo>
                  <a:pt x="685800" y="53213"/>
                </a:moveTo>
                <a:lnTo>
                  <a:pt x="533400" y="53213"/>
                </a:lnTo>
                <a:lnTo>
                  <a:pt x="524256" y="51689"/>
                </a:lnTo>
                <a:lnTo>
                  <a:pt x="687324" y="51689"/>
                </a:lnTo>
                <a:lnTo>
                  <a:pt x="685800" y="53213"/>
                </a:lnTo>
                <a:close/>
              </a:path>
              <a:path w="2863850" h="56514">
                <a:moveTo>
                  <a:pt x="1281684" y="53213"/>
                </a:moveTo>
                <a:lnTo>
                  <a:pt x="1266443" y="53213"/>
                </a:lnTo>
                <a:lnTo>
                  <a:pt x="1264919" y="51689"/>
                </a:lnTo>
                <a:lnTo>
                  <a:pt x="1280159" y="51689"/>
                </a:lnTo>
                <a:lnTo>
                  <a:pt x="1281684" y="53213"/>
                </a:lnTo>
                <a:close/>
              </a:path>
              <a:path w="2863850" h="56514">
                <a:moveTo>
                  <a:pt x="1386840" y="53213"/>
                </a:moveTo>
                <a:lnTo>
                  <a:pt x="1287779" y="53213"/>
                </a:lnTo>
                <a:lnTo>
                  <a:pt x="1280159" y="51689"/>
                </a:lnTo>
                <a:lnTo>
                  <a:pt x="1394459" y="51689"/>
                </a:lnTo>
                <a:lnTo>
                  <a:pt x="1386840" y="53213"/>
                </a:lnTo>
                <a:close/>
              </a:path>
              <a:path w="2863850" h="56514">
                <a:moveTo>
                  <a:pt x="2258568" y="53213"/>
                </a:moveTo>
                <a:lnTo>
                  <a:pt x="2221992" y="53213"/>
                </a:lnTo>
                <a:lnTo>
                  <a:pt x="2214372" y="51689"/>
                </a:lnTo>
                <a:lnTo>
                  <a:pt x="2266188" y="51689"/>
                </a:lnTo>
                <a:lnTo>
                  <a:pt x="2258568" y="53213"/>
                </a:lnTo>
                <a:close/>
              </a:path>
              <a:path w="2863850" h="56514">
                <a:moveTo>
                  <a:pt x="2299715" y="53213"/>
                </a:moveTo>
                <a:lnTo>
                  <a:pt x="2284476" y="53213"/>
                </a:lnTo>
                <a:lnTo>
                  <a:pt x="2278379" y="51689"/>
                </a:lnTo>
                <a:lnTo>
                  <a:pt x="2307336" y="51689"/>
                </a:lnTo>
                <a:lnTo>
                  <a:pt x="2299715" y="53213"/>
                </a:lnTo>
                <a:close/>
              </a:path>
              <a:path w="2863850" h="56514">
                <a:moveTo>
                  <a:pt x="2606040" y="53213"/>
                </a:moveTo>
                <a:lnTo>
                  <a:pt x="2429256" y="53213"/>
                </a:lnTo>
                <a:lnTo>
                  <a:pt x="2421636" y="51689"/>
                </a:lnTo>
                <a:lnTo>
                  <a:pt x="2615183" y="51689"/>
                </a:lnTo>
                <a:lnTo>
                  <a:pt x="2606040" y="53213"/>
                </a:lnTo>
                <a:close/>
              </a:path>
              <a:path w="2863850" h="56514">
                <a:moveTo>
                  <a:pt x="664464" y="54737"/>
                </a:moveTo>
                <a:lnTo>
                  <a:pt x="554735" y="54737"/>
                </a:lnTo>
                <a:lnTo>
                  <a:pt x="544067" y="53213"/>
                </a:lnTo>
                <a:lnTo>
                  <a:pt x="675132" y="53213"/>
                </a:lnTo>
                <a:lnTo>
                  <a:pt x="664464" y="54737"/>
                </a:lnTo>
                <a:close/>
              </a:path>
              <a:path w="2863850" h="56514">
                <a:moveTo>
                  <a:pt x="1362456" y="54737"/>
                </a:moveTo>
                <a:lnTo>
                  <a:pt x="1309116" y="54737"/>
                </a:lnTo>
                <a:lnTo>
                  <a:pt x="1303019" y="53213"/>
                </a:lnTo>
                <a:lnTo>
                  <a:pt x="1370076" y="53213"/>
                </a:lnTo>
                <a:lnTo>
                  <a:pt x="1362456" y="54737"/>
                </a:lnTo>
                <a:close/>
              </a:path>
              <a:path w="2863850" h="56514">
                <a:moveTo>
                  <a:pt x="2586227" y="54737"/>
                </a:moveTo>
                <a:lnTo>
                  <a:pt x="2461260" y="54737"/>
                </a:lnTo>
                <a:lnTo>
                  <a:pt x="2453640" y="53213"/>
                </a:lnTo>
                <a:lnTo>
                  <a:pt x="2595372" y="53213"/>
                </a:lnTo>
                <a:lnTo>
                  <a:pt x="2586227" y="54737"/>
                </a:lnTo>
                <a:close/>
              </a:path>
              <a:path w="2863850" h="56514">
                <a:moveTo>
                  <a:pt x="632459" y="56261"/>
                </a:moveTo>
                <a:lnTo>
                  <a:pt x="566927" y="56261"/>
                </a:lnTo>
                <a:lnTo>
                  <a:pt x="565403" y="54737"/>
                </a:lnTo>
                <a:lnTo>
                  <a:pt x="643127" y="54737"/>
                </a:lnTo>
                <a:lnTo>
                  <a:pt x="632459" y="56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4932" y="2634996"/>
            <a:ext cx="1353311" cy="74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7732" y="3023616"/>
            <a:ext cx="1007364" cy="5930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54424" y="3060192"/>
            <a:ext cx="779145" cy="70485"/>
          </a:xfrm>
          <a:custGeom>
            <a:avLst/>
            <a:gdLst/>
            <a:ahLst/>
            <a:cxnLst/>
            <a:rect l="l" t="t" r="r" b="b"/>
            <a:pathLst>
              <a:path w="779145" h="70485">
                <a:moveTo>
                  <a:pt x="501395" y="1524"/>
                </a:moveTo>
                <a:lnTo>
                  <a:pt x="464819" y="1524"/>
                </a:lnTo>
                <a:lnTo>
                  <a:pt x="470916" y="0"/>
                </a:lnTo>
                <a:lnTo>
                  <a:pt x="495300" y="0"/>
                </a:lnTo>
                <a:lnTo>
                  <a:pt x="501395" y="1524"/>
                </a:lnTo>
                <a:close/>
              </a:path>
              <a:path w="779145" h="70485">
                <a:moveTo>
                  <a:pt x="516635" y="3048"/>
                </a:moveTo>
                <a:lnTo>
                  <a:pt x="452627" y="3048"/>
                </a:lnTo>
                <a:lnTo>
                  <a:pt x="458724" y="1524"/>
                </a:lnTo>
                <a:lnTo>
                  <a:pt x="512064" y="1524"/>
                </a:lnTo>
                <a:lnTo>
                  <a:pt x="516635" y="3048"/>
                </a:lnTo>
                <a:close/>
              </a:path>
              <a:path w="779145" h="70485">
                <a:moveTo>
                  <a:pt x="778763" y="15240"/>
                </a:moveTo>
                <a:lnTo>
                  <a:pt x="652272" y="15240"/>
                </a:lnTo>
                <a:lnTo>
                  <a:pt x="661416" y="12065"/>
                </a:lnTo>
                <a:lnTo>
                  <a:pt x="669035" y="10541"/>
                </a:lnTo>
                <a:lnTo>
                  <a:pt x="701040" y="6096"/>
                </a:lnTo>
                <a:lnTo>
                  <a:pt x="737615" y="1524"/>
                </a:lnTo>
                <a:lnTo>
                  <a:pt x="772668" y="1524"/>
                </a:lnTo>
                <a:lnTo>
                  <a:pt x="778763" y="6096"/>
                </a:lnTo>
                <a:lnTo>
                  <a:pt x="778763" y="15240"/>
                </a:lnTo>
                <a:close/>
              </a:path>
              <a:path w="779145" h="70485">
                <a:moveTo>
                  <a:pt x="525779" y="4572"/>
                </a:moveTo>
                <a:lnTo>
                  <a:pt x="440435" y="4572"/>
                </a:lnTo>
                <a:lnTo>
                  <a:pt x="445008" y="3048"/>
                </a:lnTo>
                <a:lnTo>
                  <a:pt x="521208" y="3048"/>
                </a:lnTo>
                <a:lnTo>
                  <a:pt x="525779" y="4572"/>
                </a:lnTo>
                <a:close/>
              </a:path>
              <a:path w="779145" h="70485">
                <a:moveTo>
                  <a:pt x="172211" y="7493"/>
                </a:moveTo>
                <a:lnTo>
                  <a:pt x="117348" y="7493"/>
                </a:lnTo>
                <a:lnTo>
                  <a:pt x="129540" y="4572"/>
                </a:lnTo>
                <a:lnTo>
                  <a:pt x="160019" y="4572"/>
                </a:lnTo>
                <a:lnTo>
                  <a:pt x="172211" y="7493"/>
                </a:lnTo>
                <a:close/>
              </a:path>
              <a:path w="779145" h="70485">
                <a:moveTo>
                  <a:pt x="542543" y="7493"/>
                </a:moveTo>
                <a:lnTo>
                  <a:pt x="429767" y="7493"/>
                </a:lnTo>
                <a:lnTo>
                  <a:pt x="438911" y="4572"/>
                </a:lnTo>
                <a:lnTo>
                  <a:pt x="531875" y="4572"/>
                </a:lnTo>
                <a:lnTo>
                  <a:pt x="536448" y="6096"/>
                </a:lnTo>
                <a:lnTo>
                  <a:pt x="542543" y="7493"/>
                </a:lnTo>
                <a:close/>
              </a:path>
              <a:path w="779145" h="70485">
                <a:moveTo>
                  <a:pt x="175259" y="7493"/>
                </a:moveTo>
                <a:lnTo>
                  <a:pt x="172211" y="7493"/>
                </a:lnTo>
                <a:lnTo>
                  <a:pt x="170687" y="6096"/>
                </a:lnTo>
                <a:lnTo>
                  <a:pt x="175259" y="7493"/>
                </a:lnTo>
                <a:close/>
              </a:path>
              <a:path w="779145" h="70485">
                <a:moveTo>
                  <a:pt x="195072" y="12065"/>
                </a:moveTo>
                <a:lnTo>
                  <a:pt x="94487" y="12065"/>
                </a:lnTo>
                <a:lnTo>
                  <a:pt x="99059" y="10541"/>
                </a:lnTo>
                <a:lnTo>
                  <a:pt x="111251" y="7493"/>
                </a:lnTo>
                <a:lnTo>
                  <a:pt x="181356" y="7493"/>
                </a:lnTo>
                <a:lnTo>
                  <a:pt x="182879" y="9017"/>
                </a:lnTo>
                <a:lnTo>
                  <a:pt x="187451" y="9017"/>
                </a:lnTo>
                <a:lnTo>
                  <a:pt x="192024" y="10541"/>
                </a:lnTo>
                <a:lnTo>
                  <a:pt x="190500" y="10541"/>
                </a:lnTo>
                <a:lnTo>
                  <a:pt x="195072" y="12065"/>
                </a:lnTo>
                <a:close/>
              </a:path>
              <a:path w="779145" h="70485">
                <a:moveTo>
                  <a:pt x="551687" y="9017"/>
                </a:moveTo>
                <a:lnTo>
                  <a:pt x="420624" y="9017"/>
                </a:lnTo>
                <a:lnTo>
                  <a:pt x="425195" y="7493"/>
                </a:lnTo>
                <a:lnTo>
                  <a:pt x="547116" y="7493"/>
                </a:lnTo>
                <a:lnTo>
                  <a:pt x="551687" y="9017"/>
                </a:lnTo>
                <a:close/>
              </a:path>
              <a:path w="779145" h="70485">
                <a:moveTo>
                  <a:pt x="562356" y="12065"/>
                </a:moveTo>
                <a:lnTo>
                  <a:pt x="414527" y="12065"/>
                </a:lnTo>
                <a:lnTo>
                  <a:pt x="419100" y="9017"/>
                </a:lnTo>
                <a:lnTo>
                  <a:pt x="553211" y="9017"/>
                </a:lnTo>
                <a:lnTo>
                  <a:pt x="557783" y="10541"/>
                </a:lnTo>
                <a:lnTo>
                  <a:pt x="556259" y="10541"/>
                </a:lnTo>
                <a:lnTo>
                  <a:pt x="562356" y="12065"/>
                </a:lnTo>
                <a:close/>
              </a:path>
              <a:path w="779145" h="70485">
                <a:moveTo>
                  <a:pt x="571500" y="15240"/>
                </a:moveTo>
                <a:lnTo>
                  <a:pt x="403859" y="15240"/>
                </a:lnTo>
                <a:lnTo>
                  <a:pt x="409956" y="13716"/>
                </a:lnTo>
                <a:lnTo>
                  <a:pt x="409956" y="12065"/>
                </a:lnTo>
                <a:lnTo>
                  <a:pt x="414527" y="10541"/>
                </a:lnTo>
                <a:lnTo>
                  <a:pt x="414527" y="12065"/>
                </a:lnTo>
                <a:lnTo>
                  <a:pt x="560832" y="12065"/>
                </a:lnTo>
                <a:lnTo>
                  <a:pt x="566927" y="13716"/>
                </a:lnTo>
                <a:lnTo>
                  <a:pt x="571500" y="15240"/>
                </a:lnTo>
                <a:close/>
              </a:path>
              <a:path w="779145" h="70485">
                <a:moveTo>
                  <a:pt x="231648" y="25908"/>
                </a:moveTo>
                <a:lnTo>
                  <a:pt x="56387" y="25908"/>
                </a:lnTo>
                <a:lnTo>
                  <a:pt x="65532" y="22733"/>
                </a:lnTo>
                <a:lnTo>
                  <a:pt x="64008" y="22733"/>
                </a:lnTo>
                <a:lnTo>
                  <a:pt x="68579" y="21209"/>
                </a:lnTo>
                <a:lnTo>
                  <a:pt x="70103" y="19685"/>
                </a:lnTo>
                <a:lnTo>
                  <a:pt x="76200" y="18288"/>
                </a:lnTo>
                <a:lnTo>
                  <a:pt x="80772" y="16764"/>
                </a:lnTo>
                <a:lnTo>
                  <a:pt x="86867" y="13716"/>
                </a:lnTo>
                <a:lnTo>
                  <a:pt x="88391" y="13716"/>
                </a:lnTo>
                <a:lnTo>
                  <a:pt x="92964" y="12065"/>
                </a:lnTo>
                <a:lnTo>
                  <a:pt x="196595" y="12065"/>
                </a:lnTo>
                <a:lnTo>
                  <a:pt x="205740" y="15240"/>
                </a:lnTo>
                <a:lnTo>
                  <a:pt x="204216" y="15240"/>
                </a:lnTo>
                <a:lnTo>
                  <a:pt x="208787" y="16764"/>
                </a:lnTo>
                <a:lnTo>
                  <a:pt x="210311" y="16764"/>
                </a:lnTo>
                <a:lnTo>
                  <a:pt x="214883" y="18288"/>
                </a:lnTo>
                <a:lnTo>
                  <a:pt x="219456" y="21209"/>
                </a:lnTo>
                <a:lnTo>
                  <a:pt x="224027" y="21209"/>
                </a:lnTo>
                <a:lnTo>
                  <a:pt x="224027" y="22733"/>
                </a:lnTo>
                <a:lnTo>
                  <a:pt x="228600" y="24257"/>
                </a:lnTo>
                <a:lnTo>
                  <a:pt x="231648" y="25908"/>
                </a:lnTo>
                <a:close/>
              </a:path>
              <a:path w="779145" h="70485">
                <a:moveTo>
                  <a:pt x="778763" y="18288"/>
                </a:moveTo>
                <a:lnTo>
                  <a:pt x="627887" y="18288"/>
                </a:lnTo>
                <a:lnTo>
                  <a:pt x="635508" y="16764"/>
                </a:lnTo>
                <a:lnTo>
                  <a:pt x="637032" y="16764"/>
                </a:lnTo>
                <a:lnTo>
                  <a:pt x="644651" y="15240"/>
                </a:lnTo>
                <a:lnTo>
                  <a:pt x="653795" y="13716"/>
                </a:lnTo>
                <a:lnTo>
                  <a:pt x="652272" y="15240"/>
                </a:lnTo>
                <a:lnTo>
                  <a:pt x="778763" y="15240"/>
                </a:lnTo>
                <a:lnTo>
                  <a:pt x="778763" y="18288"/>
                </a:lnTo>
                <a:close/>
              </a:path>
              <a:path w="779145" h="70485">
                <a:moveTo>
                  <a:pt x="438911" y="30480"/>
                </a:moveTo>
                <a:lnTo>
                  <a:pt x="440435" y="28956"/>
                </a:lnTo>
                <a:lnTo>
                  <a:pt x="370332" y="28956"/>
                </a:lnTo>
                <a:lnTo>
                  <a:pt x="374903" y="27432"/>
                </a:lnTo>
                <a:lnTo>
                  <a:pt x="384048" y="21209"/>
                </a:lnTo>
                <a:lnTo>
                  <a:pt x="387095" y="21209"/>
                </a:lnTo>
                <a:lnTo>
                  <a:pt x="391667" y="19685"/>
                </a:lnTo>
                <a:lnTo>
                  <a:pt x="390143" y="19685"/>
                </a:lnTo>
                <a:lnTo>
                  <a:pt x="399287" y="16764"/>
                </a:lnTo>
                <a:lnTo>
                  <a:pt x="405383" y="15240"/>
                </a:lnTo>
                <a:lnTo>
                  <a:pt x="576072" y="15240"/>
                </a:lnTo>
                <a:lnTo>
                  <a:pt x="588264" y="18288"/>
                </a:lnTo>
                <a:lnTo>
                  <a:pt x="778763" y="18288"/>
                </a:lnTo>
                <a:lnTo>
                  <a:pt x="774192" y="24257"/>
                </a:lnTo>
                <a:lnTo>
                  <a:pt x="472440" y="24257"/>
                </a:lnTo>
                <a:lnTo>
                  <a:pt x="466343" y="25908"/>
                </a:lnTo>
                <a:lnTo>
                  <a:pt x="455675" y="25908"/>
                </a:lnTo>
                <a:lnTo>
                  <a:pt x="449579" y="27432"/>
                </a:lnTo>
                <a:lnTo>
                  <a:pt x="445008" y="28956"/>
                </a:lnTo>
                <a:lnTo>
                  <a:pt x="438911" y="30480"/>
                </a:lnTo>
                <a:close/>
              </a:path>
              <a:path w="779145" h="70485">
                <a:moveTo>
                  <a:pt x="627887" y="18288"/>
                </a:moveTo>
                <a:lnTo>
                  <a:pt x="621791" y="18288"/>
                </a:lnTo>
                <a:lnTo>
                  <a:pt x="629411" y="16764"/>
                </a:lnTo>
                <a:lnTo>
                  <a:pt x="627887" y="18288"/>
                </a:lnTo>
                <a:close/>
              </a:path>
              <a:path w="779145" h="70485">
                <a:moveTo>
                  <a:pt x="728472" y="27432"/>
                </a:moveTo>
                <a:lnTo>
                  <a:pt x="513587" y="27432"/>
                </a:lnTo>
                <a:lnTo>
                  <a:pt x="513587" y="25908"/>
                </a:lnTo>
                <a:lnTo>
                  <a:pt x="499872" y="25908"/>
                </a:lnTo>
                <a:lnTo>
                  <a:pt x="493775" y="24257"/>
                </a:lnTo>
                <a:lnTo>
                  <a:pt x="752856" y="24257"/>
                </a:lnTo>
                <a:lnTo>
                  <a:pt x="728472" y="27432"/>
                </a:lnTo>
                <a:close/>
              </a:path>
              <a:path w="779145" h="70485">
                <a:moveTo>
                  <a:pt x="126491" y="28956"/>
                </a:moveTo>
                <a:lnTo>
                  <a:pt x="50291" y="28956"/>
                </a:lnTo>
                <a:lnTo>
                  <a:pt x="54864" y="25908"/>
                </a:lnTo>
                <a:lnTo>
                  <a:pt x="233172" y="25908"/>
                </a:lnTo>
                <a:lnTo>
                  <a:pt x="237743" y="27432"/>
                </a:lnTo>
                <a:lnTo>
                  <a:pt x="132587" y="27432"/>
                </a:lnTo>
                <a:lnTo>
                  <a:pt x="126491" y="28956"/>
                </a:lnTo>
                <a:close/>
              </a:path>
              <a:path w="779145" h="70485">
                <a:moveTo>
                  <a:pt x="455675" y="27432"/>
                </a:moveTo>
                <a:lnTo>
                  <a:pt x="455675" y="25908"/>
                </a:lnTo>
                <a:lnTo>
                  <a:pt x="461772" y="25908"/>
                </a:lnTo>
                <a:lnTo>
                  <a:pt x="455675" y="27432"/>
                </a:lnTo>
                <a:close/>
              </a:path>
              <a:path w="779145" h="70485">
                <a:moveTo>
                  <a:pt x="105156" y="33401"/>
                </a:moveTo>
                <a:lnTo>
                  <a:pt x="36575" y="33401"/>
                </a:lnTo>
                <a:lnTo>
                  <a:pt x="41148" y="30480"/>
                </a:lnTo>
                <a:lnTo>
                  <a:pt x="42672" y="30480"/>
                </a:lnTo>
                <a:lnTo>
                  <a:pt x="51816" y="27432"/>
                </a:lnTo>
                <a:lnTo>
                  <a:pt x="50291" y="28956"/>
                </a:lnTo>
                <a:lnTo>
                  <a:pt x="121919" y="28956"/>
                </a:lnTo>
                <a:lnTo>
                  <a:pt x="109727" y="32004"/>
                </a:lnTo>
                <a:lnTo>
                  <a:pt x="105156" y="33401"/>
                </a:lnTo>
                <a:close/>
              </a:path>
              <a:path w="779145" h="70485">
                <a:moveTo>
                  <a:pt x="202691" y="39624"/>
                </a:moveTo>
                <a:lnTo>
                  <a:pt x="198119" y="38100"/>
                </a:lnTo>
                <a:lnTo>
                  <a:pt x="196595" y="36449"/>
                </a:lnTo>
                <a:lnTo>
                  <a:pt x="192024" y="34925"/>
                </a:lnTo>
                <a:lnTo>
                  <a:pt x="188975" y="33401"/>
                </a:lnTo>
                <a:lnTo>
                  <a:pt x="184403" y="33401"/>
                </a:lnTo>
                <a:lnTo>
                  <a:pt x="179832" y="32004"/>
                </a:lnTo>
                <a:lnTo>
                  <a:pt x="176783" y="30480"/>
                </a:lnTo>
                <a:lnTo>
                  <a:pt x="172211" y="30480"/>
                </a:lnTo>
                <a:lnTo>
                  <a:pt x="167640" y="28956"/>
                </a:lnTo>
                <a:lnTo>
                  <a:pt x="163067" y="28956"/>
                </a:lnTo>
                <a:lnTo>
                  <a:pt x="156972" y="27432"/>
                </a:lnTo>
                <a:lnTo>
                  <a:pt x="236219" y="27432"/>
                </a:lnTo>
                <a:lnTo>
                  <a:pt x="240791" y="28956"/>
                </a:lnTo>
                <a:lnTo>
                  <a:pt x="243840" y="30480"/>
                </a:lnTo>
                <a:lnTo>
                  <a:pt x="248411" y="32004"/>
                </a:lnTo>
                <a:lnTo>
                  <a:pt x="252983" y="32004"/>
                </a:lnTo>
                <a:lnTo>
                  <a:pt x="252983" y="33401"/>
                </a:lnTo>
                <a:lnTo>
                  <a:pt x="257556" y="34925"/>
                </a:lnTo>
                <a:lnTo>
                  <a:pt x="260603" y="36449"/>
                </a:lnTo>
                <a:lnTo>
                  <a:pt x="262127" y="36449"/>
                </a:lnTo>
                <a:lnTo>
                  <a:pt x="263712" y="38100"/>
                </a:lnTo>
                <a:lnTo>
                  <a:pt x="201167" y="38100"/>
                </a:lnTo>
                <a:lnTo>
                  <a:pt x="202691" y="39624"/>
                </a:lnTo>
                <a:close/>
              </a:path>
              <a:path w="779145" h="70485">
                <a:moveTo>
                  <a:pt x="705611" y="30480"/>
                </a:moveTo>
                <a:lnTo>
                  <a:pt x="531875" y="30480"/>
                </a:lnTo>
                <a:lnTo>
                  <a:pt x="522732" y="27432"/>
                </a:lnTo>
                <a:lnTo>
                  <a:pt x="726947" y="27432"/>
                </a:lnTo>
                <a:lnTo>
                  <a:pt x="705611" y="30480"/>
                </a:lnTo>
                <a:close/>
              </a:path>
              <a:path w="779145" h="70485">
                <a:moveTo>
                  <a:pt x="417575" y="36449"/>
                </a:moveTo>
                <a:lnTo>
                  <a:pt x="417575" y="34925"/>
                </a:lnTo>
                <a:lnTo>
                  <a:pt x="352043" y="34925"/>
                </a:lnTo>
                <a:lnTo>
                  <a:pt x="356616" y="33401"/>
                </a:lnTo>
                <a:lnTo>
                  <a:pt x="358140" y="33401"/>
                </a:lnTo>
                <a:lnTo>
                  <a:pt x="367283" y="30480"/>
                </a:lnTo>
                <a:lnTo>
                  <a:pt x="365759" y="30480"/>
                </a:lnTo>
                <a:lnTo>
                  <a:pt x="371856" y="28956"/>
                </a:lnTo>
                <a:lnTo>
                  <a:pt x="440435" y="28956"/>
                </a:lnTo>
                <a:lnTo>
                  <a:pt x="435864" y="30480"/>
                </a:lnTo>
                <a:lnTo>
                  <a:pt x="429767" y="32004"/>
                </a:lnTo>
                <a:lnTo>
                  <a:pt x="426719" y="32004"/>
                </a:lnTo>
                <a:lnTo>
                  <a:pt x="422148" y="33401"/>
                </a:lnTo>
                <a:lnTo>
                  <a:pt x="422148" y="34925"/>
                </a:lnTo>
                <a:lnTo>
                  <a:pt x="417575" y="36449"/>
                </a:lnTo>
                <a:close/>
              </a:path>
              <a:path w="779145" h="70485">
                <a:moveTo>
                  <a:pt x="545591" y="33401"/>
                </a:moveTo>
                <a:lnTo>
                  <a:pt x="536448" y="30480"/>
                </a:lnTo>
                <a:lnTo>
                  <a:pt x="704087" y="30480"/>
                </a:lnTo>
                <a:lnTo>
                  <a:pt x="692956" y="32004"/>
                </a:lnTo>
                <a:lnTo>
                  <a:pt x="545591" y="32004"/>
                </a:lnTo>
                <a:lnTo>
                  <a:pt x="545591" y="33401"/>
                </a:lnTo>
                <a:close/>
              </a:path>
              <a:path w="779145" h="70485">
                <a:moveTo>
                  <a:pt x="425195" y="33401"/>
                </a:moveTo>
                <a:lnTo>
                  <a:pt x="426719" y="32004"/>
                </a:lnTo>
                <a:lnTo>
                  <a:pt x="429767" y="32004"/>
                </a:lnTo>
                <a:lnTo>
                  <a:pt x="425195" y="33401"/>
                </a:lnTo>
                <a:close/>
              </a:path>
              <a:path w="779145" h="70485">
                <a:moveTo>
                  <a:pt x="576072" y="41148"/>
                </a:moveTo>
                <a:lnTo>
                  <a:pt x="566927" y="38100"/>
                </a:lnTo>
                <a:lnTo>
                  <a:pt x="565403" y="38100"/>
                </a:lnTo>
                <a:lnTo>
                  <a:pt x="560832" y="36449"/>
                </a:lnTo>
                <a:lnTo>
                  <a:pt x="556259" y="36449"/>
                </a:lnTo>
                <a:lnTo>
                  <a:pt x="554735" y="34925"/>
                </a:lnTo>
                <a:lnTo>
                  <a:pt x="545591" y="32004"/>
                </a:lnTo>
                <a:lnTo>
                  <a:pt x="692956" y="32004"/>
                </a:lnTo>
                <a:lnTo>
                  <a:pt x="682751" y="33401"/>
                </a:lnTo>
                <a:lnTo>
                  <a:pt x="684275" y="33401"/>
                </a:lnTo>
                <a:lnTo>
                  <a:pt x="673608" y="34925"/>
                </a:lnTo>
                <a:lnTo>
                  <a:pt x="675132" y="34925"/>
                </a:lnTo>
                <a:lnTo>
                  <a:pt x="647700" y="39624"/>
                </a:lnTo>
                <a:lnTo>
                  <a:pt x="576072" y="39624"/>
                </a:lnTo>
                <a:lnTo>
                  <a:pt x="576072" y="41148"/>
                </a:lnTo>
                <a:close/>
              </a:path>
              <a:path w="779145" h="70485">
                <a:moveTo>
                  <a:pt x="7619" y="65532"/>
                </a:moveTo>
                <a:lnTo>
                  <a:pt x="3048" y="62357"/>
                </a:lnTo>
                <a:lnTo>
                  <a:pt x="1524" y="56388"/>
                </a:lnTo>
                <a:lnTo>
                  <a:pt x="0" y="51816"/>
                </a:lnTo>
                <a:lnTo>
                  <a:pt x="3048" y="47117"/>
                </a:lnTo>
                <a:lnTo>
                  <a:pt x="9143" y="45593"/>
                </a:lnTo>
                <a:lnTo>
                  <a:pt x="12191" y="44196"/>
                </a:lnTo>
                <a:lnTo>
                  <a:pt x="15240" y="41148"/>
                </a:lnTo>
                <a:lnTo>
                  <a:pt x="18287" y="39624"/>
                </a:lnTo>
                <a:lnTo>
                  <a:pt x="19811" y="39624"/>
                </a:lnTo>
                <a:lnTo>
                  <a:pt x="25908" y="36449"/>
                </a:lnTo>
                <a:lnTo>
                  <a:pt x="30479" y="36449"/>
                </a:lnTo>
                <a:lnTo>
                  <a:pt x="33527" y="34925"/>
                </a:lnTo>
                <a:lnTo>
                  <a:pt x="38100" y="33401"/>
                </a:lnTo>
                <a:lnTo>
                  <a:pt x="103632" y="33401"/>
                </a:lnTo>
                <a:lnTo>
                  <a:pt x="99059" y="34925"/>
                </a:lnTo>
                <a:lnTo>
                  <a:pt x="94487" y="34925"/>
                </a:lnTo>
                <a:lnTo>
                  <a:pt x="89916" y="38100"/>
                </a:lnTo>
                <a:lnTo>
                  <a:pt x="83819" y="39624"/>
                </a:lnTo>
                <a:lnTo>
                  <a:pt x="79248" y="41148"/>
                </a:lnTo>
                <a:lnTo>
                  <a:pt x="74675" y="44196"/>
                </a:lnTo>
                <a:lnTo>
                  <a:pt x="73151" y="44196"/>
                </a:lnTo>
                <a:lnTo>
                  <a:pt x="68579" y="45593"/>
                </a:lnTo>
                <a:lnTo>
                  <a:pt x="67056" y="45593"/>
                </a:lnTo>
                <a:lnTo>
                  <a:pt x="62483" y="47117"/>
                </a:lnTo>
                <a:lnTo>
                  <a:pt x="64008" y="47117"/>
                </a:lnTo>
                <a:lnTo>
                  <a:pt x="59435" y="48641"/>
                </a:lnTo>
                <a:lnTo>
                  <a:pt x="57911" y="50165"/>
                </a:lnTo>
                <a:lnTo>
                  <a:pt x="50291" y="50165"/>
                </a:lnTo>
                <a:lnTo>
                  <a:pt x="45719" y="53340"/>
                </a:lnTo>
                <a:lnTo>
                  <a:pt x="41148" y="54864"/>
                </a:lnTo>
                <a:lnTo>
                  <a:pt x="38100" y="56388"/>
                </a:lnTo>
                <a:lnTo>
                  <a:pt x="35051" y="56388"/>
                </a:lnTo>
                <a:lnTo>
                  <a:pt x="25908" y="59309"/>
                </a:lnTo>
                <a:lnTo>
                  <a:pt x="22859" y="60833"/>
                </a:lnTo>
                <a:lnTo>
                  <a:pt x="21335" y="62357"/>
                </a:lnTo>
                <a:lnTo>
                  <a:pt x="18287" y="64008"/>
                </a:lnTo>
                <a:lnTo>
                  <a:pt x="12191" y="64008"/>
                </a:lnTo>
                <a:lnTo>
                  <a:pt x="7619" y="65532"/>
                </a:lnTo>
                <a:close/>
              </a:path>
              <a:path w="779145" h="70485">
                <a:moveTo>
                  <a:pt x="190500" y="34925"/>
                </a:moveTo>
                <a:lnTo>
                  <a:pt x="185927" y="33401"/>
                </a:lnTo>
                <a:lnTo>
                  <a:pt x="188975" y="33401"/>
                </a:lnTo>
                <a:lnTo>
                  <a:pt x="190500" y="34925"/>
                </a:lnTo>
                <a:close/>
              </a:path>
              <a:path w="779145" h="70485">
                <a:moveTo>
                  <a:pt x="30479" y="36449"/>
                </a:moveTo>
                <a:lnTo>
                  <a:pt x="27432" y="36449"/>
                </a:lnTo>
                <a:lnTo>
                  <a:pt x="30479" y="34925"/>
                </a:lnTo>
                <a:lnTo>
                  <a:pt x="30479" y="36449"/>
                </a:lnTo>
                <a:close/>
              </a:path>
              <a:path w="779145" h="70485">
                <a:moveTo>
                  <a:pt x="344306" y="38647"/>
                </a:moveTo>
                <a:lnTo>
                  <a:pt x="347472" y="36449"/>
                </a:lnTo>
                <a:lnTo>
                  <a:pt x="348995" y="36449"/>
                </a:lnTo>
                <a:lnTo>
                  <a:pt x="353567" y="34925"/>
                </a:lnTo>
                <a:lnTo>
                  <a:pt x="417575" y="34925"/>
                </a:lnTo>
                <a:lnTo>
                  <a:pt x="413003" y="38100"/>
                </a:lnTo>
                <a:lnTo>
                  <a:pt x="345948" y="38100"/>
                </a:lnTo>
                <a:lnTo>
                  <a:pt x="344306" y="38647"/>
                </a:lnTo>
                <a:close/>
              </a:path>
              <a:path w="779145" h="70485">
                <a:moveTo>
                  <a:pt x="271272" y="41148"/>
                </a:moveTo>
                <a:lnTo>
                  <a:pt x="205740" y="41148"/>
                </a:lnTo>
                <a:lnTo>
                  <a:pt x="201167" y="38100"/>
                </a:lnTo>
                <a:lnTo>
                  <a:pt x="263651" y="38100"/>
                </a:lnTo>
                <a:lnTo>
                  <a:pt x="265175" y="39624"/>
                </a:lnTo>
                <a:lnTo>
                  <a:pt x="266700" y="39624"/>
                </a:lnTo>
                <a:lnTo>
                  <a:pt x="271272" y="41148"/>
                </a:lnTo>
                <a:close/>
              </a:path>
              <a:path w="779145" h="70485">
                <a:moveTo>
                  <a:pt x="265175" y="39624"/>
                </a:moveTo>
                <a:lnTo>
                  <a:pt x="263651" y="38100"/>
                </a:lnTo>
                <a:lnTo>
                  <a:pt x="265175" y="39624"/>
                </a:lnTo>
                <a:close/>
              </a:path>
              <a:path w="779145" h="70485">
                <a:moveTo>
                  <a:pt x="263741" y="38129"/>
                </a:moveTo>
                <a:close/>
              </a:path>
              <a:path w="779145" h="70485">
                <a:moveTo>
                  <a:pt x="342900" y="39624"/>
                </a:moveTo>
                <a:lnTo>
                  <a:pt x="344306" y="38647"/>
                </a:lnTo>
                <a:lnTo>
                  <a:pt x="345948" y="38100"/>
                </a:lnTo>
                <a:lnTo>
                  <a:pt x="342900" y="39624"/>
                </a:lnTo>
                <a:close/>
              </a:path>
              <a:path w="779145" h="70485">
                <a:moveTo>
                  <a:pt x="399287" y="42672"/>
                </a:moveTo>
                <a:lnTo>
                  <a:pt x="329183" y="42672"/>
                </a:lnTo>
                <a:lnTo>
                  <a:pt x="332232" y="41148"/>
                </a:lnTo>
                <a:lnTo>
                  <a:pt x="333756" y="41148"/>
                </a:lnTo>
                <a:lnTo>
                  <a:pt x="338327" y="39624"/>
                </a:lnTo>
                <a:lnTo>
                  <a:pt x="342900" y="39624"/>
                </a:lnTo>
                <a:lnTo>
                  <a:pt x="345948" y="38100"/>
                </a:lnTo>
                <a:lnTo>
                  <a:pt x="413003" y="38100"/>
                </a:lnTo>
                <a:lnTo>
                  <a:pt x="399287" y="42672"/>
                </a:lnTo>
                <a:close/>
              </a:path>
              <a:path w="779145" h="70485">
                <a:moveTo>
                  <a:pt x="268224" y="39624"/>
                </a:moveTo>
                <a:lnTo>
                  <a:pt x="265175" y="39624"/>
                </a:lnTo>
                <a:lnTo>
                  <a:pt x="263741" y="38129"/>
                </a:lnTo>
                <a:lnTo>
                  <a:pt x="268224" y="39624"/>
                </a:lnTo>
                <a:close/>
              </a:path>
              <a:path w="779145" h="70485">
                <a:moveTo>
                  <a:pt x="342900" y="39624"/>
                </a:moveTo>
                <a:lnTo>
                  <a:pt x="341375" y="39624"/>
                </a:lnTo>
                <a:lnTo>
                  <a:pt x="344306" y="38647"/>
                </a:lnTo>
                <a:lnTo>
                  <a:pt x="342900" y="39624"/>
                </a:lnTo>
                <a:close/>
              </a:path>
              <a:path w="779145" h="70485">
                <a:moveTo>
                  <a:pt x="623316" y="42672"/>
                </a:moveTo>
                <a:lnTo>
                  <a:pt x="582167" y="42672"/>
                </a:lnTo>
                <a:lnTo>
                  <a:pt x="580643" y="41148"/>
                </a:lnTo>
                <a:lnTo>
                  <a:pt x="576072" y="39624"/>
                </a:lnTo>
                <a:lnTo>
                  <a:pt x="647700" y="39624"/>
                </a:lnTo>
                <a:lnTo>
                  <a:pt x="640079" y="41148"/>
                </a:lnTo>
                <a:lnTo>
                  <a:pt x="630935" y="41148"/>
                </a:lnTo>
                <a:lnTo>
                  <a:pt x="623316" y="42672"/>
                </a:lnTo>
                <a:close/>
              </a:path>
              <a:path w="779145" h="70485">
                <a:moveTo>
                  <a:pt x="281940" y="44196"/>
                </a:moveTo>
                <a:lnTo>
                  <a:pt x="216408" y="44196"/>
                </a:lnTo>
                <a:lnTo>
                  <a:pt x="207264" y="41148"/>
                </a:lnTo>
                <a:lnTo>
                  <a:pt x="272795" y="41148"/>
                </a:lnTo>
                <a:lnTo>
                  <a:pt x="275843" y="42672"/>
                </a:lnTo>
                <a:lnTo>
                  <a:pt x="278891" y="42672"/>
                </a:lnTo>
                <a:lnTo>
                  <a:pt x="281940" y="44196"/>
                </a:lnTo>
                <a:close/>
              </a:path>
              <a:path w="779145" h="70485">
                <a:moveTo>
                  <a:pt x="323087" y="44196"/>
                </a:moveTo>
                <a:lnTo>
                  <a:pt x="320040" y="44196"/>
                </a:lnTo>
                <a:lnTo>
                  <a:pt x="323087" y="42672"/>
                </a:lnTo>
                <a:lnTo>
                  <a:pt x="323087" y="44196"/>
                </a:lnTo>
                <a:close/>
              </a:path>
              <a:path w="779145" h="70485">
                <a:moveTo>
                  <a:pt x="393191" y="44196"/>
                </a:moveTo>
                <a:lnTo>
                  <a:pt x="323087" y="44196"/>
                </a:lnTo>
                <a:lnTo>
                  <a:pt x="326135" y="42672"/>
                </a:lnTo>
                <a:lnTo>
                  <a:pt x="397764" y="42672"/>
                </a:lnTo>
                <a:lnTo>
                  <a:pt x="393191" y="44196"/>
                </a:lnTo>
                <a:close/>
              </a:path>
              <a:path w="779145" h="70485">
                <a:moveTo>
                  <a:pt x="291083" y="45593"/>
                </a:moveTo>
                <a:lnTo>
                  <a:pt x="219456" y="45593"/>
                </a:lnTo>
                <a:lnTo>
                  <a:pt x="214883" y="44196"/>
                </a:lnTo>
                <a:lnTo>
                  <a:pt x="286511" y="44196"/>
                </a:lnTo>
                <a:lnTo>
                  <a:pt x="291083" y="45593"/>
                </a:lnTo>
                <a:close/>
              </a:path>
              <a:path w="779145" h="70485">
                <a:moveTo>
                  <a:pt x="347472" y="62357"/>
                </a:moveTo>
                <a:lnTo>
                  <a:pt x="259079" y="62357"/>
                </a:lnTo>
                <a:lnTo>
                  <a:pt x="254508" y="60833"/>
                </a:lnTo>
                <a:lnTo>
                  <a:pt x="252983" y="59309"/>
                </a:lnTo>
                <a:lnTo>
                  <a:pt x="249935" y="57785"/>
                </a:lnTo>
                <a:lnTo>
                  <a:pt x="251459" y="57785"/>
                </a:lnTo>
                <a:lnTo>
                  <a:pt x="246887" y="56388"/>
                </a:lnTo>
                <a:lnTo>
                  <a:pt x="240791" y="53340"/>
                </a:lnTo>
                <a:lnTo>
                  <a:pt x="236219" y="51816"/>
                </a:lnTo>
                <a:lnTo>
                  <a:pt x="233172" y="50165"/>
                </a:lnTo>
                <a:lnTo>
                  <a:pt x="231648" y="50165"/>
                </a:lnTo>
                <a:lnTo>
                  <a:pt x="228600" y="48641"/>
                </a:lnTo>
                <a:lnTo>
                  <a:pt x="227075" y="48641"/>
                </a:lnTo>
                <a:lnTo>
                  <a:pt x="224027" y="47117"/>
                </a:lnTo>
                <a:lnTo>
                  <a:pt x="225551" y="47117"/>
                </a:lnTo>
                <a:lnTo>
                  <a:pt x="220979" y="45593"/>
                </a:lnTo>
                <a:lnTo>
                  <a:pt x="300227" y="45593"/>
                </a:lnTo>
                <a:lnTo>
                  <a:pt x="304800" y="44196"/>
                </a:lnTo>
                <a:lnTo>
                  <a:pt x="394716" y="44196"/>
                </a:lnTo>
                <a:lnTo>
                  <a:pt x="390143" y="45593"/>
                </a:lnTo>
                <a:lnTo>
                  <a:pt x="385572" y="48641"/>
                </a:lnTo>
                <a:lnTo>
                  <a:pt x="381000" y="50165"/>
                </a:lnTo>
                <a:lnTo>
                  <a:pt x="379475" y="51816"/>
                </a:lnTo>
                <a:lnTo>
                  <a:pt x="374903" y="53340"/>
                </a:lnTo>
                <a:lnTo>
                  <a:pt x="373379" y="53340"/>
                </a:lnTo>
                <a:lnTo>
                  <a:pt x="368807" y="54864"/>
                </a:lnTo>
                <a:lnTo>
                  <a:pt x="365759" y="54864"/>
                </a:lnTo>
                <a:lnTo>
                  <a:pt x="361187" y="57785"/>
                </a:lnTo>
                <a:lnTo>
                  <a:pt x="356616" y="59309"/>
                </a:lnTo>
                <a:lnTo>
                  <a:pt x="353567" y="60833"/>
                </a:lnTo>
                <a:lnTo>
                  <a:pt x="352043" y="60833"/>
                </a:lnTo>
                <a:lnTo>
                  <a:pt x="347472" y="62357"/>
                </a:lnTo>
                <a:close/>
              </a:path>
              <a:path w="779145" h="70485">
                <a:moveTo>
                  <a:pt x="48767" y="51816"/>
                </a:moveTo>
                <a:lnTo>
                  <a:pt x="50291" y="50165"/>
                </a:lnTo>
                <a:lnTo>
                  <a:pt x="53340" y="50165"/>
                </a:lnTo>
                <a:lnTo>
                  <a:pt x="48767" y="51816"/>
                </a:lnTo>
                <a:close/>
              </a:path>
              <a:path w="779145" h="70485">
                <a:moveTo>
                  <a:pt x="364235" y="56388"/>
                </a:moveTo>
                <a:lnTo>
                  <a:pt x="365759" y="54864"/>
                </a:lnTo>
                <a:lnTo>
                  <a:pt x="368807" y="54864"/>
                </a:lnTo>
                <a:lnTo>
                  <a:pt x="364235" y="56388"/>
                </a:lnTo>
                <a:close/>
              </a:path>
              <a:path w="779145" h="70485">
                <a:moveTo>
                  <a:pt x="33527" y="57785"/>
                </a:moveTo>
                <a:lnTo>
                  <a:pt x="35051" y="56388"/>
                </a:lnTo>
                <a:lnTo>
                  <a:pt x="36575" y="56388"/>
                </a:lnTo>
                <a:lnTo>
                  <a:pt x="33527" y="57785"/>
                </a:lnTo>
                <a:close/>
              </a:path>
              <a:path w="779145" h="70485">
                <a:moveTo>
                  <a:pt x="342900" y="64008"/>
                </a:moveTo>
                <a:lnTo>
                  <a:pt x="265175" y="64008"/>
                </a:lnTo>
                <a:lnTo>
                  <a:pt x="260603" y="62357"/>
                </a:lnTo>
                <a:lnTo>
                  <a:pt x="345948" y="62357"/>
                </a:lnTo>
                <a:lnTo>
                  <a:pt x="342900" y="64008"/>
                </a:lnTo>
                <a:close/>
              </a:path>
              <a:path w="779145" h="70485">
                <a:moveTo>
                  <a:pt x="336803" y="65532"/>
                </a:moveTo>
                <a:lnTo>
                  <a:pt x="268224" y="65532"/>
                </a:lnTo>
                <a:lnTo>
                  <a:pt x="263651" y="64008"/>
                </a:lnTo>
                <a:lnTo>
                  <a:pt x="341375" y="64008"/>
                </a:lnTo>
                <a:lnTo>
                  <a:pt x="336803" y="65532"/>
                </a:lnTo>
                <a:close/>
              </a:path>
              <a:path w="779145" h="70485">
                <a:moveTo>
                  <a:pt x="326135" y="67056"/>
                </a:moveTo>
                <a:lnTo>
                  <a:pt x="278891" y="67056"/>
                </a:lnTo>
                <a:lnTo>
                  <a:pt x="274319" y="65532"/>
                </a:lnTo>
                <a:lnTo>
                  <a:pt x="330708" y="65532"/>
                </a:lnTo>
                <a:lnTo>
                  <a:pt x="326135" y="67056"/>
                </a:lnTo>
                <a:close/>
              </a:path>
              <a:path w="779145" h="70485">
                <a:moveTo>
                  <a:pt x="309372" y="68580"/>
                </a:moveTo>
                <a:lnTo>
                  <a:pt x="288035" y="68580"/>
                </a:lnTo>
                <a:lnTo>
                  <a:pt x="283464" y="67056"/>
                </a:lnTo>
                <a:lnTo>
                  <a:pt x="313943" y="67056"/>
                </a:lnTo>
                <a:lnTo>
                  <a:pt x="309372" y="68580"/>
                </a:lnTo>
                <a:close/>
              </a:path>
              <a:path w="779145" h="70485">
                <a:moveTo>
                  <a:pt x="312419" y="68580"/>
                </a:moveTo>
                <a:lnTo>
                  <a:pt x="313943" y="67056"/>
                </a:lnTo>
                <a:lnTo>
                  <a:pt x="316991" y="67056"/>
                </a:lnTo>
                <a:lnTo>
                  <a:pt x="312419" y="68580"/>
                </a:lnTo>
                <a:close/>
              </a:path>
              <a:path w="779145" h="70485">
                <a:moveTo>
                  <a:pt x="298703" y="70104"/>
                </a:moveTo>
                <a:lnTo>
                  <a:pt x="297179" y="70104"/>
                </a:lnTo>
                <a:lnTo>
                  <a:pt x="292608" y="68580"/>
                </a:lnTo>
                <a:lnTo>
                  <a:pt x="303275" y="68580"/>
                </a:lnTo>
                <a:lnTo>
                  <a:pt x="298703" y="70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3828" y="2996183"/>
            <a:ext cx="2360675" cy="10668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32688" y="3147060"/>
            <a:ext cx="340360" cy="233679"/>
          </a:xfrm>
          <a:custGeom>
            <a:avLst/>
            <a:gdLst/>
            <a:ahLst/>
            <a:cxnLst/>
            <a:rect l="l" t="t" r="r" b="b"/>
            <a:pathLst>
              <a:path w="340359" h="233679">
                <a:moveTo>
                  <a:pt x="310896" y="33528"/>
                </a:moveTo>
                <a:lnTo>
                  <a:pt x="310896" y="32004"/>
                </a:lnTo>
                <a:lnTo>
                  <a:pt x="257556" y="32004"/>
                </a:lnTo>
                <a:lnTo>
                  <a:pt x="265176" y="28956"/>
                </a:lnTo>
                <a:lnTo>
                  <a:pt x="272796" y="24383"/>
                </a:lnTo>
                <a:lnTo>
                  <a:pt x="280416" y="21336"/>
                </a:lnTo>
                <a:lnTo>
                  <a:pt x="289560" y="16764"/>
                </a:lnTo>
                <a:lnTo>
                  <a:pt x="288036" y="16764"/>
                </a:lnTo>
                <a:lnTo>
                  <a:pt x="297179" y="12191"/>
                </a:lnTo>
                <a:lnTo>
                  <a:pt x="297179" y="10667"/>
                </a:lnTo>
                <a:lnTo>
                  <a:pt x="307848" y="6096"/>
                </a:lnTo>
                <a:lnTo>
                  <a:pt x="320040" y="0"/>
                </a:lnTo>
                <a:lnTo>
                  <a:pt x="333756" y="0"/>
                </a:lnTo>
                <a:lnTo>
                  <a:pt x="336804" y="1524"/>
                </a:lnTo>
                <a:lnTo>
                  <a:pt x="338328" y="4572"/>
                </a:lnTo>
                <a:lnTo>
                  <a:pt x="339852" y="6096"/>
                </a:lnTo>
                <a:lnTo>
                  <a:pt x="339852" y="10667"/>
                </a:lnTo>
                <a:lnTo>
                  <a:pt x="336804" y="12191"/>
                </a:lnTo>
                <a:lnTo>
                  <a:pt x="330708" y="19812"/>
                </a:lnTo>
                <a:lnTo>
                  <a:pt x="327660" y="22859"/>
                </a:lnTo>
                <a:lnTo>
                  <a:pt x="318516" y="27432"/>
                </a:lnTo>
                <a:lnTo>
                  <a:pt x="320040" y="27432"/>
                </a:lnTo>
                <a:lnTo>
                  <a:pt x="310896" y="33528"/>
                </a:lnTo>
                <a:close/>
              </a:path>
              <a:path w="340359" h="233679">
                <a:moveTo>
                  <a:pt x="210312" y="100583"/>
                </a:moveTo>
                <a:lnTo>
                  <a:pt x="179832" y="100583"/>
                </a:lnTo>
                <a:lnTo>
                  <a:pt x="184404" y="91440"/>
                </a:lnTo>
                <a:lnTo>
                  <a:pt x="187452" y="88391"/>
                </a:lnTo>
                <a:lnTo>
                  <a:pt x="188976" y="85343"/>
                </a:lnTo>
                <a:lnTo>
                  <a:pt x="192024" y="80772"/>
                </a:lnTo>
                <a:lnTo>
                  <a:pt x="193548" y="79248"/>
                </a:lnTo>
                <a:lnTo>
                  <a:pt x="193548" y="77724"/>
                </a:lnTo>
                <a:lnTo>
                  <a:pt x="196596" y="71628"/>
                </a:lnTo>
                <a:lnTo>
                  <a:pt x="198120" y="71628"/>
                </a:lnTo>
                <a:lnTo>
                  <a:pt x="201168" y="65532"/>
                </a:lnTo>
                <a:lnTo>
                  <a:pt x="202691" y="65532"/>
                </a:lnTo>
                <a:lnTo>
                  <a:pt x="207264" y="60959"/>
                </a:lnTo>
                <a:lnTo>
                  <a:pt x="207264" y="59436"/>
                </a:lnTo>
                <a:lnTo>
                  <a:pt x="213360" y="56388"/>
                </a:lnTo>
                <a:lnTo>
                  <a:pt x="217932" y="51816"/>
                </a:lnTo>
                <a:lnTo>
                  <a:pt x="219456" y="51816"/>
                </a:lnTo>
                <a:lnTo>
                  <a:pt x="225552" y="45720"/>
                </a:lnTo>
                <a:lnTo>
                  <a:pt x="228600" y="44196"/>
                </a:lnTo>
                <a:lnTo>
                  <a:pt x="234696" y="42672"/>
                </a:lnTo>
                <a:lnTo>
                  <a:pt x="242316" y="38100"/>
                </a:lnTo>
                <a:lnTo>
                  <a:pt x="249936" y="35051"/>
                </a:lnTo>
                <a:lnTo>
                  <a:pt x="259080" y="32004"/>
                </a:lnTo>
                <a:lnTo>
                  <a:pt x="310896" y="32004"/>
                </a:lnTo>
                <a:lnTo>
                  <a:pt x="303275" y="38100"/>
                </a:lnTo>
                <a:lnTo>
                  <a:pt x="301752" y="39624"/>
                </a:lnTo>
                <a:lnTo>
                  <a:pt x="292608" y="44196"/>
                </a:lnTo>
                <a:lnTo>
                  <a:pt x="284987" y="48767"/>
                </a:lnTo>
                <a:lnTo>
                  <a:pt x="277368" y="51816"/>
                </a:lnTo>
                <a:lnTo>
                  <a:pt x="269748" y="56388"/>
                </a:lnTo>
                <a:lnTo>
                  <a:pt x="268224" y="56388"/>
                </a:lnTo>
                <a:lnTo>
                  <a:pt x="245364" y="65532"/>
                </a:lnTo>
                <a:lnTo>
                  <a:pt x="242316" y="67056"/>
                </a:lnTo>
                <a:lnTo>
                  <a:pt x="240791" y="67056"/>
                </a:lnTo>
                <a:lnTo>
                  <a:pt x="234696" y="71628"/>
                </a:lnTo>
                <a:lnTo>
                  <a:pt x="230124" y="76200"/>
                </a:lnTo>
                <a:lnTo>
                  <a:pt x="226060" y="79248"/>
                </a:lnTo>
                <a:lnTo>
                  <a:pt x="225552" y="79248"/>
                </a:lnTo>
                <a:lnTo>
                  <a:pt x="222504" y="82296"/>
                </a:lnTo>
                <a:lnTo>
                  <a:pt x="220980" y="82296"/>
                </a:lnTo>
                <a:lnTo>
                  <a:pt x="214884" y="91440"/>
                </a:lnTo>
                <a:lnTo>
                  <a:pt x="215392" y="91440"/>
                </a:lnTo>
                <a:lnTo>
                  <a:pt x="213360" y="94488"/>
                </a:lnTo>
                <a:lnTo>
                  <a:pt x="213360" y="96012"/>
                </a:lnTo>
                <a:lnTo>
                  <a:pt x="210312" y="99059"/>
                </a:lnTo>
                <a:lnTo>
                  <a:pt x="211836" y="99059"/>
                </a:lnTo>
                <a:lnTo>
                  <a:pt x="210312" y="100583"/>
                </a:lnTo>
                <a:close/>
              </a:path>
              <a:path w="340359" h="233679">
                <a:moveTo>
                  <a:pt x="239268" y="68580"/>
                </a:moveTo>
                <a:lnTo>
                  <a:pt x="240791" y="67056"/>
                </a:lnTo>
                <a:lnTo>
                  <a:pt x="242316" y="67056"/>
                </a:lnTo>
                <a:lnTo>
                  <a:pt x="239268" y="68580"/>
                </a:lnTo>
                <a:close/>
              </a:path>
              <a:path w="340359" h="233679">
                <a:moveTo>
                  <a:pt x="224028" y="80772"/>
                </a:moveTo>
                <a:lnTo>
                  <a:pt x="225552" y="79248"/>
                </a:lnTo>
                <a:lnTo>
                  <a:pt x="226060" y="79248"/>
                </a:lnTo>
                <a:lnTo>
                  <a:pt x="224028" y="80772"/>
                </a:lnTo>
                <a:close/>
              </a:path>
              <a:path w="340359" h="233679">
                <a:moveTo>
                  <a:pt x="190500" y="82296"/>
                </a:moveTo>
                <a:lnTo>
                  <a:pt x="192024" y="80772"/>
                </a:lnTo>
                <a:lnTo>
                  <a:pt x="190500" y="82296"/>
                </a:lnTo>
                <a:close/>
              </a:path>
              <a:path w="340359" h="233679">
                <a:moveTo>
                  <a:pt x="220980" y="83820"/>
                </a:moveTo>
                <a:lnTo>
                  <a:pt x="220980" y="82296"/>
                </a:lnTo>
                <a:lnTo>
                  <a:pt x="222504" y="82296"/>
                </a:lnTo>
                <a:lnTo>
                  <a:pt x="220980" y="83820"/>
                </a:lnTo>
                <a:close/>
              </a:path>
              <a:path w="340359" h="233679">
                <a:moveTo>
                  <a:pt x="215392" y="91440"/>
                </a:moveTo>
                <a:lnTo>
                  <a:pt x="214884" y="91440"/>
                </a:lnTo>
                <a:lnTo>
                  <a:pt x="216408" y="89916"/>
                </a:lnTo>
                <a:lnTo>
                  <a:pt x="215392" y="91440"/>
                </a:lnTo>
                <a:close/>
              </a:path>
              <a:path w="340359" h="233679">
                <a:moveTo>
                  <a:pt x="175260" y="108204"/>
                </a:moveTo>
                <a:lnTo>
                  <a:pt x="178308" y="103632"/>
                </a:lnTo>
                <a:lnTo>
                  <a:pt x="179832" y="99059"/>
                </a:lnTo>
                <a:lnTo>
                  <a:pt x="179832" y="100583"/>
                </a:lnTo>
                <a:lnTo>
                  <a:pt x="210312" y="100583"/>
                </a:lnTo>
                <a:lnTo>
                  <a:pt x="208787" y="102108"/>
                </a:lnTo>
                <a:lnTo>
                  <a:pt x="208787" y="103632"/>
                </a:lnTo>
                <a:lnTo>
                  <a:pt x="205739" y="106680"/>
                </a:lnTo>
                <a:lnTo>
                  <a:pt x="176784" y="106680"/>
                </a:lnTo>
                <a:lnTo>
                  <a:pt x="175260" y="108204"/>
                </a:lnTo>
                <a:close/>
              </a:path>
              <a:path w="340359" h="233679">
                <a:moveTo>
                  <a:pt x="203453" y="109728"/>
                </a:moveTo>
                <a:lnTo>
                  <a:pt x="173736" y="109728"/>
                </a:lnTo>
                <a:lnTo>
                  <a:pt x="176784" y="106680"/>
                </a:lnTo>
                <a:lnTo>
                  <a:pt x="205739" y="106680"/>
                </a:lnTo>
                <a:lnTo>
                  <a:pt x="204978" y="108204"/>
                </a:lnTo>
                <a:lnTo>
                  <a:pt x="204216" y="108204"/>
                </a:lnTo>
                <a:lnTo>
                  <a:pt x="203453" y="109728"/>
                </a:lnTo>
                <a:close/>
              </a:path>
              <a:path w="340359" h="233679">
                <a:moveTo>
                  <a:pt x="193548" y="126491"/>
                </a:moveTo>
                <a:lnTo>
                  <a:pt x="155448" y="126491"/>
                </a:lnTo>
                <a:lnTo>
                  <a:pt x="160020" y="123443"/>
                </a:lnTo>
                <a:lnTo>
                  <a:pt x="164591" y="118872"/>
                </a:lnTo>
                <a:lnTo>
                  <a:pt x="163068" y="118872"/>
                </a:lnTo>
                <a:lnTo>
                  <a:pt x="167639" y="115824"/>
                </a:lnTo>
                <a:lnTo>
                  <a:pt x="167639" y="114300"/>
                </a:lnTo>
                <a:lnTo>
                  <a:pt x="172212" y="111251"/>
                </a:lnTo>
                <a:lnTo>
                  <a:pt x="170687" y="111251"/>
                </a:lnTo>
                <a:lnTo>
                  <a:pt x="175260" y="108204"/>
                </a:lnTo>
                <a:lnTo>
                  <a:pt x="173736" y="109728"/>
                </a:lnTo>
                <a:lnTo>
                  <a:pt x="203453" y="109728"/>
                </a:lnTo>
                <a:lnTo>
                  <a:pt x="202691" y="111251"/>
                </a:lnTo>
                <a:lnTo>
                  <a:pt x="202691" y="114300"/>
                </a:lnTo>
                <a:lnTo>
                  <a:pt x="199643" y="117348"/>
                </a:lnTo>
                <a:lnTo>
                  <a:pt x="198120" y="120396"/>
                </a:lnTo>
                <a:lnTo>
                  <a:pt x="196596" y="121920"/>
                </a:lnTo>
                <a:lnTo>
                  <a:pt x="193548" y="126491"/>
                </a:lnTo>
                <a:close/>
              </a:path>
              <a:path w="340359" h="233679">
                <a:moveTo>
                  <a:pt x="204216" y="109728"/>
                </a:moveTo>
                <a:lnTo>
                  <a:pt x="204216" y="108204"/>
                </a:lnTo>
                <a:lnTo>
                  <a:pt x="204978" y="108204"/>
                </a:lnTo>
                <a:lnTo>
                  <a:pt x="204216" y="109728"/>
                </a:lnTo>
                <a:close/>
              </a:path>
              <a:path w="340359" h="233679">
                <a:moveTo>
                  <a:pt x="167640" y="150875"/>
                </a:moveTo>
                <a:lnTo>
                  <a:pt x="131064" y="150875"/>
                </a:lnTo>
                <a:lnTo>
                  <a:pt x="137160" y="144780"/>
                </a:lnTo>
                <a:lnTo>
                  <a:pt x="143256" y="140208"/>
                </a:lnTo>
                <a:lnTo>
                  <a:pt x="141732" y="140208"/>
                </a:lnTo>
                <a:lnTo>
                  <a:pt x="147828" y="135636"/>
                </a:lnTo>
                <a:lnTo>
                  <a:pt x="147828" y="134112"/>
                </a:lnTo>
                <a:lnTo>
                  <a:pt x="152400" y="131064"/>
                </a:lnTo>
                <a:lnTo>
                  <a:pt x="156972" y="126491"/>
                </a:lnTo>
                <a:lnTo>
                  <a:pt x="192024" y="126491"/>
                </a:lnTo>
                <a:lnTo>
                  <a:pt x="188976" y="129540"/>
                </a:lnTo>
                <a:lnTo>
                  <a:pt x="188976" y="131064"/>
                </a:lnTo>
                <a:lnTo>
                  <a:pt x="187452" y="132588"/>
                </a:lnTo>
                <a:lnTo>
                  <a:pt x="185928" y="132588"/>
                </a:lnTo>
                <a:lnTo>
                  <a:pt x="182880" y="137159"/>
                </a:lnTo>
                <a:lnTo>
                  <a:pt x="178308" y="141732"/>
                </a:lnTo>
                <a:lnTo>
                  <a:pt x="173736" y="144780"/>
                </a:lnTo>
                <a:lnTo>
                  <a:pt x="173736" y="146304"/>
                </a:lnTo>
                <a:lnTo>
                  <a:pt x="169164" y="149351"/>
                </a:lnTo>
                <a:lnTo>
                  <a:pt x="167640" y="150875"/>
                </a:lnTo>
                <a:close/>
              </a:path>
              <a:path w="340359" h="233679">
                <a:moveTo>
                  <a:pt x="185928" y="134112"/>
                </a:moveTo>
                <a:lnTo>
                  <a:pt x="185928" y="132588"/>
                </a:lnTo>
                <a:lnTo>
                  <a:pt x="187452" y="132588"/>
                </a:lnTo>
                <a:lnTo>
                  <a:pt x="185928" y="134112"/>
                </a:lnTo>
                <a:close/>
              </a:path>
              <a:path w="340359" h="233679">
                <a:moveTo>
                  <a:pt x="137668" y="178308"/>
                </a:moveTo>
                <a:lnTo>
                  <a:pt x="102108" y="178308"/>
                </a:lnTo>
                <a:lnTo>
                  <a:pt x="103632" y="176783"/>
                </a:lnTo>
                <a:lnTo>
                  <a:pt x="131064" y="149351"/>
                </a:lnTo>
                <a:lnTo>
                  <a:pt x="131064" y="150875"/>
                </a:lnTo>
                <a:lnTo>
                  <a:pt x="167640" y="150875"/>
                </a:lnTo>
                <a:lnTo>
                  <a:pt x="166116" y="152400"/>
                </a:lnTo>
                <a:lnTo>
                  <a:pt x="164591" y="152400"/>
                </a:lnTo>
                <a:lnTo>
                  <a:pt x="160020" y="158496"/>
                </a:lnTo>
                <a:lnTo>
                  <a:pt x="153924" y="163067"/>
                </a:lnTo>
                <a:lnTo>
                  <a:pt x="141732" y="175259"/>
                </a:lnTo>
                <a:lnTo>
                  <a:pt x="137668" y="178308"/>
                </a:lnTo>
                <a:close/>
              </a:path>
              <a:path w="340359" h="233679">
                <a:moveTo>
                  <a:pt x="164591" y="153924"/>
                </a:moveTo>
                <a:lnTo>
                  <a:pt x="164591" y="152400"/>
                </a:lnTo>
                <a:lnTo>
                  <a:pt x="166116" y="152400"/>
                </a:lnTo>
                <a:lnTo>
                  <a:pt x="164591" y="153924"/>
                </a:lnTo>
                <a:close/>
              </a:path>
              <a:path w="340359" h="233679">
                <a:moveTo>
                  <a:pt x="103632" y="176783"/>
                </a:moveTo>
                <a:close/>
              </a:path>
              <a:path w="340359" h="233679">
                <a:moveTo>
                  <a:pt x="115824" y="199643"/>
                </a:moveTo>
                <a:lnTo>
                  <a:pt x="77724" y="199643"/>
                </a:lnTo>
                <a:lnTo>
                  <a:pt x="79248" y="198120"/>
                </a:lnTo>
                <a:lnTo>
                  <a:pt x="83820" y="193548"/>
                </a:lnTo>
                <a:lnTo>
                  <a:pt x="88391" y="190500"/>
                </a:lnTo>
                <a:lnTo>
                  <a:pt x="88391" y="188975"/>
                </a:lnTo>
                <a:lnTo>
                  <a:pt x="92964" y="185928"/>
                </a:lnTo>
                <a:lnTo>
                  <a:pt x="92964" y="184404"/>
                </a:lnTo>
                <a:lnTo>
                  <a:pt x="97536" y="181356"/>
                </a:lnTo>
                <a:lnTo>
                  <a:pt x="103632" y="176783"/>
                </a:lnTo>
                <a:lnTo>
                  <a:pt x="102108" y="178308"/>
                </a:lnTo>
                <a:lnTo>
                  <a:pt x="137668" y="178308"/>
                </a:lnTo>
                <a:lnTo>
                  <a:pt x="135636" y="179832"/>
                </a:lnTo>
                <a:lnTo>
                  <a:pt x="131064" y="185928"/>
                </a:lnTo>
                <a:lnTo>
                  <a:pt x="124968" y="190500"/>
                </a:lnTo>
                <a:lnTo>
                  <a:pt x="115824" y="199643"/>
                </a:lnTo>
                <a:close/>
              </a:path>
              <a:path w="340359" h="233679">
                <a:moveTo>
                  <a:pt x="16764" y="228600"/>
                </a:moveTo>
                <a:lnTo>
                  <a:pt x="9143" y="228600"/>
                </a:lnTo>
                <a:lnTo>
                  <a:pt x="6096" y="224028"/>
                </a:lnTo>
                <a:lnTo>
                  <a:pt x="1524" y="219456"/>
                </a:lnTo>
                <a:lnTo>
                  <a:pt x="1524" y="214883"/>
                </a:lnTo>
                <a:lnTo>
                  <a:pt x="0" y="210312"/>
                </a:lnTo>
                <a:lnTo>
                  <a:pt x="3048" y="204216"/>
                </a:lnTo>
                <a:lnTo>
                  <a:pt x="7620" y="202691"/>
                </a:lnTo>
                <a:lnTo>
                  <a:pt x="10668" y="199643"/>
                </a:lnTo>
                <a:lnTo>
                  <a:pt x="15239" y="198120"/>
                </a:lnTo>
                <a:lnTo>
                  <a:pt x="28956" y="198120"/>
                </a:lnTo>
                <a:lnTo>
                  <a:pt x="32004" y="199643"/>
                </a:lnTo>
                <a:lnTo>
                  <a:pt x="33528" y="201167"/>
                </a:lnTo>
                <a:lnTo>
                  <a:pt x="38100" y="202691"/>
                </a:lnTo>
                <a:lnTo>
                  <a:pt x="39624" y="202691"/>
                </a:lnTo>
                <a:lnTo>
                  <a:pt x="45720" y="205740"/>
                </a:lnTo>
                <a:lnTo>
                  <a:pt x="50291" y="205740"/>
                </a:lnTo>
                <a:lnTo>
                  <a:pt x="53339" y="207264"/>
                </a:lnTo>
                <a:lnTo>
                  <a:pt x="57912" y="207264"/>
                </a:lnTo>
                <a:lnTo>
                  <a:pt x="58674" y="207645"/>
                </a:lnTo>
                <a:lnTo>
                  <a:pt x="56387" y="208788"/>
                </a:lnTo>
                <a:lnTo>
                  <a:pt x="103631" y="208788"/>
                </a:lnTo>
                <a:lnTo>
                  <a:pt x="100583" y="211836"/>
                </a:lnTo>
                <a:lnTo>
                  <a:pt x="19812" y="211836"/>
                </a:lnTo>
                <a:lnTo>
                  <a:pt x="23204" y="216358"/>
                </a:lnTo>
                <a:lnTo>
                  <a:pt x="18842" y="221811"/>
                </a:lnTo>
                <a:lnTo>
                  <a:pt x="16764" y="222504"/>
                </a:lnTo>
                <a:lnTo>
                  <a:pt x="25908" y="222504"/>
                </a:lnTo>
                <a:lnTo>
                  <a:pt x="27432" y="224028"/>
                </a:lnTo>
                <a:lnTo>
                  <a:pt x="21336" y="224028"/>
                </a:lnTo>
                <a:lnTo>
                  <a:pt x="18288" y="225551"/>
                </a:lnTo>
                <a:lnTo>
                  <a:pt x="13716" y="225551"/>
                </a:lnTo>
                <a:lnTo>
                  <a:pt x="16002" y="226694"/>
                </a:lnTo>
                <a:lnTo>
                  <a:pt x="15239" y="227075"/>
                </a:lnTo>
                <a:lnTo>
                  <a:pt x="16764" y="227075"/>
                </a:lnTo>
                <a:lnTo>
                  <a:pt x="17526" y="227838"/>
                </a:lnTo>
                <a:lnTo>
                  <a:pt x="16764" y="228600"/>
                </a:lnTo>
                <a:close/>
              </a:path>
              <a:path w="340359" h="233679">
                <a:moveTo>
                  <a:pt x="79247" y="198120"/>
                </a:moveTo>
                <a:close/>
              </a:path>
              <a:path w="340359" h="233679">
                <a:moveTo>
                  <a:pt x="108204" y="204216"/>
                </a:moveTo>
                <a:lnTo>
                  <a:pt x="68580" y="204216"/>
                </a:lnTo>
                <a:lnTo>
                  <a:pt x="71628" y="202691"/>
                </a:lnTo>
                <a:lnTo>
                  <a:pt x="70104" y="202691"/>
                </a:lnTo>
                <a:lnTo>
                  <a:pt x="73152" y="201167"/>
                </a:lnTo>
                <a:lnTo>
                  <a:pt x="74676" y="199643"/>
                </a:lnTo>
                <a:lnTo>
                  <a:pt x="79247" y="198120"/>
                </a:lnTo>
                <a:lnTo>
                  <a:pt x="77724" y="199643"/>
                </a:lnTo>
                <a:lnTo>
                  <a:pt x="115824" y="199643"/>
                </a:lnTo>
                <a:lnTo>
                  <a:pt x="114300" y="201167"/>
                </a:lnTo>
                <a:lnTo>
                  <a:pt x="112776" y="201167"/>
                </a:lnTo>
                <a:lnTo>
                  <a:pt x="108204" y="204216"/>
                </a:lnTo>
                <a:close/>
              </a:path>
              <a:path w="340359" h="233679">
                <a:moveTo>
                  <a:pt x="103632" y="208788"/>
                </a:moveTo>
                <a:lnTo>
                  <a:pt x="105156" y="207264"/>
                </a:lnTo>
                <a:lnTo>
                  <a:pt x="60960" y="207264"/>
                </a:lnTo>
                <a:lnTo>
                  <a:pt x="64008" y="205740"/>
                </a:lnTo>
                <a:lnTo>
                  <a:pt x="65532" y="205740"/>
                </a:lnTo>
                <a:lnTo>
                  <a:pt x="67056" y="204216"/>
                </a:lnTo>
                <a:lnTo>
                  <a:pt x="109728" y="204216"/>
                </a:lnTo>
                <a:lnTo>
                  <a:pt x="103632" y="208788"/>
                </a:lnTo>
                <a:close/>
              </a:path>
              <a:path w="340359" h="233679">
                <a:moveTo>
                  <a:pt x="103631" y="208788"/>
                </a:moveTo>
                <a:lnTo>
                  <a:pt x="60960" y="208788"/>
                </a:lnTo>
                <a:lnTo>
                  <a:pt x="58674" y="207645"/>
                </a:lnTo>
                <a:lnTo>
                  <a:pt x="59436" y="207264"/>
                </a:lnTo>
                <a:lnTo>
                  <a:pt x="105156" y="207264"/>
                </a:lnTo>
                <a:lnTo>
                  <a:pt x="103631" y="208788"/>
                </a:lnTo>
                <a:close/>
              </a:path>
              <a:path w="340359" h="233679">
                <a:moveTo>
                  <a:pt x="60960" y="208788"/>
                </a:moveTo>
                <a:lnTo>
                  <a:pt x="56387" y="208788"/>
                </a:lnTo>
                <a:lnTo>
                  <a:pt x="58674" y="207645"/>
                </a:lnTo>
                <a:lnTo>
                  <a:pt x="60960" y="208788"/>
                </a:lnTo>
                <a:close/>
              </a:path>
              <a:path w="340359" h="233679">
                <a:moveTo>
                  <a:pt x="23204" y="216358"/>
                </a:moveTo>
                <a:lnTo>
                  <a:pt x="19812" y="211836"/>
                </a:lnTo>
                <a:lnTo>
                  <a:pt x="21336" y="211836"/>
                </a:lnTo>
                <a:lnTo>
                  <a:pt x="24384" y="214883"/>
                </a:lnTo>
                <a:lnTo>
                  <a:pt x="23204" y="216358"/>
                </a:lnTo>
                <a:close/>
              </a:path>
              <a:path w="340359" h="233679">
                <a:moveTo>
                  <a:pt x="67056" y="230124"/>
                </a:moveTo>
                <a:lnTo>
                  <a:pt x="45720" y="230124"/>
                </a:lnTo>
                <a:lnTo>
                  <a:pt x="42672" y="228600"/>
                </a:lnTo>
                <a:lnTo>
                  <a:pt x="38100" y="228600"/>
                </a:lnTo>
                <a:lnTo>
                  <a:pt x="36576" y="227075"/>
                </a:lnTo>
                <a:lnTo>
                  <a:pt x="33528" y="225551"/>
                </a:lnTo>
                <a:lnTo>
                  <a:pt x="32004" y="225551"/>
                </a:lnTo>
                <a:lnTo>
                  <a:pt x="30175" y="224637"/>
                </a:lnTo>
                <a:lnTo>
                  <a:pt x="30480" y="224028"/>
                </a:lnTo>
                <a:lnTo>
                  <a:pt x="30480" y="219456"/>
                </a:lnTo>
                <a:lnTo>
                  <a:pt x="28956" y="216408"/>
                </a:lnTo>
                <a:lnTo>
                  <a:pt x="22860" y="213359"/>
                </a:lnTo>
                <a:lnTo>
                  <a:pt x="21336" y="211836"/>
                </a:lnTo>
                <a:lnTo>
                  <a:pt x="100583" y="211836"/>
                </a:lnTo>
                <a:lnTo>
                  <a:pt x="96012" y="216408"/>
                </a:lnTo>
                <a:lnTo>
                  <a:pt x="94487" y="216408"/>
                </a:lnTo>
                <a:lnTo>
                  <a:pt x="91439" y="219456"/>
                </a:lnTo>
                <a:lnTo>
                  <a:pt x="89916" y="219456"/>
                </a:lnTo>
                <a:lnTo>
                  <a:pt x="85343" y="220980"/>
                </a:lnTo>
                <a:lnTo>
                  <a:pt x="86868" y="220980"/>
                </a:lnTo>
                <a:lnTo>
                  <a:pt x="83820" y="222504"/>
                </a:lnTo>
                <a:lnTo>
                  <a:pt x="82296" y="224028"/>
                </a:lnTo>
                <a:lnTo>
                  <a:pt x="76200" y="227075"/>
                </a:lnTo>
                <a:lnTo>
                  <a:pt x="74676" y="227075"/>
                </a:lnTo>
                <a:lnTo>
                  <a:pt x="71628" y="228600"/>
                </a:lnTo>
                <a:lnTo>
                  <a:pt x="67056" y="230124"/>
                </a:lnTo>
                <a:close/>
              </a:path>
              <a:path w="340359" h="233679">
                <a:moveTo>
                  <a:pt x="29718" y="217932"/>
                </a:moveTo>
                <a:lnTo>
                  <a:pt x="24384" y="217932"/>
                </a:lnTo>
                <a:lnTo>
                  <a:pt x="24384" y="214883"/>
                </a:lnTo>
                <a:lnTo>
                  <a:pt x="22860" y="213359"/>
                </a:lnTo>
                <a:lnTo>
                  <a:pt x="28956" y="216408"/>
                </a:lnTo>
                <a:lnTo>
                  <a:pt x="29718" y="217932"/>
                </a:lnTo>
                <a:close/>
              </a:path>
              <a:path w="340359" h="233679">
                <a:moveTo>
                  <a:pt x="24384" y="217932"/>
                </a:moveTo>
                <a:lnTo>
                  <a:pt x="23204" y="216358"/>
                </a:lnTo>
                <a:lnTo>
                  <a:pt x="24384" y="214883"/>
                </a:lnTo>
                <a:lnTo>
                  <a:pt x="24384" y="217932"/>
                </a:lnTo>
                <a:close/>
              </a:path>
              <a:path w="340359" h="233679">
                <a:moveTo>
                  <a:pt x="18842" y="221811"/>
                </a:moveTo>
                <a:lnTo>
                  <a:pt x="23204" y="216358"/>
                </a:lnTo>
                <a:lnTo>
                  <a:pt x="24384" y="217932"/>
                </a:lnTo>
                <a:lnTo>
                  <a:pt x="29718" y="217932"/>
                </a:lnTo>
                <a:lnTo>
                  <a:pt x="30480" y="219456"/>
                </a:lnTo>
                <a:lnTo>
                  <a:pt x="30480" y="220980"/>
                </a:lnTo>
                <a:lnTo>
                  <a:pt x="21336" y="220980"/>
                </a:lnTo>
                <a:lnTo>
                  <a:pt x="18842" y="221811"/>
                </a:lnTo>
                <a:close/>
              </a:path>
              <a:path w="340359" h="233679">
                <a:moveTo>
                  <a:pt x="18287" y="222504"/>
                </a:moveTo>
                <a:lnTo>
                  <a:pt x="18842" y="221811"/>
                </a:lnTo>
                <a:lnTo>
                  <a:pt x="21336" y="220980"/>
                </a:lnTo>
                <a:lnTo>
                  <a:pt x="18287" y="222504"/>
                </a:lnTo>
                <a:close/>
              </a:path>
              <a:path w="340359" h="233679">
                <a:moveTo>
                  <a:pt x="24384" y="222504"/>
                </a:moveTo>
                <a:lnTo>
                  <a:pt x="18287" y="222504"/>
                </a:lnTo>
                <a:lnTo>
                  <a:pt x="21336" y="220980"/>
                </a:lnTo>
                <a:lnTo>
                  <a:pt x="24384" y="222504"/>
                </a:lnTo>
                <a:close/>
              </a:path>
              <a:path w="340359" h="233679">
                <a:moveTo>
                  <a:pt x="24384" y="222504"/>
                </a:moveTo>
                <a:lnTo>
                  <a:pt x="21336" y="220980"/>
                </a:lnTo>
                <a:lnTo>
                  <a:pt x="23622" y="221742"/>
                </a:lnTo>
                <a:lnTo>
                  <a:pt x="24384" y="222504"/>
                </a:lnTo>
                <a:close/>
              </a:path>
              <a:path w="340359" h="233679">
                <a:moveTo>
                  <a:pt x="23622" y="221742"/>
                </a:moveTo>
                <a:lnTo>
                  <a:pt x="21336" y="220980"/>
                </a:lnTo>
                <a:lnTo>
                  <a:pt x="22860" y="220980"/>
                </a:lnTo>
                <a:lnTo>
                  <a:pt x="23622" y="221742"/>
                </a:lnTo>
                <a:close/>
              </a:path>
              <a:path w="340359" h="233679">
                <a:moveTo>
                  <a:pt x="25908" y="222504"/>
                </a:moveTo>
                <a:lnTo>
                  <a:pt x="23622" y="221742"/>
                </a:lnTo>
                <a:lnTo>
                  <a:pt x="22860" y="220980"/>
                </a:lnTo>
                <a:lnTo>
                  <a:pt x="25908" y="222504"/>
                </a:lnTo>
                <a:close/>
              </a:path>
              <a:path w="340359" h="233679">
                <a:moveTo>
                  <a:pt x="29870" y="225247"/>
                </a:moveTo>
                <a:lnTo>
                  <a:pt x="27432" y="224028"/>
                </a:lnTo>
                <a:lnTo>
                  <a:pt x="25908" y="222504"/>
                </a:lnTo>
                <a:lnTo>
                  <a:pt x="22860" y="220980"/>
                </a:lnTo>
                <a:lnTo>
                  <a:pt x="30480" y="220980"/>
                </a:lnTo>
                <a:lnTo>
                  <a:pt x="30480" y="224028"/>
                </a:lnTo>
                <a:lnTo>
                  <a:pt x="28956" y="224028"/>
                </a:lnTo>
                <a:lnTo>
                  <a:pt x="29972" y="225044"/>
                </a:lnTo>
                <a:lnTo>
                  <a:pt x="29870" y="225247"/>
                </a:lnTo>
                <a:close/>
              </a:path>
              <a:path w="340359" h="233679">
                <a:moveTo>
                  <a:pt x="25908" y="222504"/>
                </a:moveTo>
                <a:lnTo>
                  <a:pt x="24384" y="222504"/>
                </a:lnTo>
                <a:lnTo>
                  <a:pt x="23622" y="221742"/>
                </a:lnTo>
                <a:lnTo>
                  <a:pt x="25908" y="222504"/>
                </a:lnTo>
                <a:close/>
              </a:path>
              <a:path w="340359" h="233679">
                <a:moveTo>
                  <a:pt x="18287" y="222504"/>
                </a:moveTo>
                <a:lnTo>
                  <a:pt x="16764" y="222504"/>
                </a:lnTo>
                <a:lnTo>
                  <a:pt x="18842" y="221811"/>
                </a:lnTo>
                <a:lnTo>
                  <a:pt x="18287" y="222504"/>
                </a:lnTo>
                <a:close/>
              </a:path>
              <a:path w="340359" h="233679">
                <a:moveTo>
                  <a:pt x="17526" y="227838"/>
                </a:moveTo>
                <a:lnTo>
                  <a:pt x="16764" y="227075"/>
                </a:lnTo>
                <a:lnTo>
                  <a:pt x="16002" y="226694"/>
                </a:lnTo>
                <a:lnTo>
                  <a:pt x="21336" y="224028"/>
                </a:lnTo>
                <a:lnTo>
                  <a:pt x="17526" y="227838"/>
                </a:lnTo>
                <a:close/>
              </a:path>
              <a:path w="340359" h="233679">
                <a:moveTo>
                  <a:pt x="24384" y="230124"/>
                </a:moveTo>
                <a:lnTo>
                  <a:pt x="19812" y="228600"/>
                </a:lnTo>
                <a:lnTo>
                  <a:pt x="18287" y="228600"/>
                </a:lnTo>
                <a:lnTo>
                  <a:pt x="17526" y="227838"/>
                </a:lnTo>
                <a:lnTo>
                  <a:pt x="21336" y="224028"/>
                </a:lnTo>
                <a:lnTo>
                  <a:pt x="27432" y="224028"/>
                </a:lnTo>
                <a:lnTo>
                  <a:pt x="29870" y="225247"/>
                </a:lnTo>
                <a:lnTo>
                  <a:pt x="28956" y="227075"/>
                </a:lnTo>
                <a:lnTo>
                  <a:pt x="24384" y="230124"/>
                </a:lnTo>
                <a:close/>
              </a:path>
              <a:path w="340359" h="233679">
                <a:moveTo>
                  <a:pt x="29972" y="225044"/>
                </a:moveTo>
                <a:lnTo>
                  <a:pt x="28956" y="224028"/>
                </a:lnTo>
                <a:lnTo>
                  <a:pt x="30175" y="224637"/>
                </a:lnTo>
                <a:lnTo>
                  <a:pt x="29972" y="225044"/>
                </a:lnTo>
                <a:close/>
              </a:path>
              <a:path w="340359" h="233679">
                <a:moveTo>
                  <a:pt x="30175" y="224637"/>
                </a:moveTo>
                <a:lnTo>
                  <a:pt x="28956" y="224028"/>
                </a:lnTo>
                <a:lnTo>
                  <a:pt x="30480" y="224028"/>
                </a:lnTo>
                <a:lnTo>
                  <a:pt x="30175" y="224637"/>
                </a:lnTo>
                <a:close/>
              </a:path>
              <a:path w="340359" h="233679">
                <a:moveTo>
                  <a:pt x="30480" y="225551"/>
                </a:moveTo>
                <a:lnTo>
                  <a:pt x="29870" y="225247"/>
                </a:lnTo>
                <a:lnTo>
                  <a:pt x="29972" y="225044"/>
                </a:lnTo>
                <a:lnTo>
                  <a:pt x="30480" y="225551"/>
                </a:lnTo>
                <a:close/>
              </a:path>
              <a:path w="340359" h="233679">
                <a:moveTo>
                  <a:pt x="16002" y="226694"/>
                </a:moveTo>
                <a:lnTo>
                  <a:pt x="13716" y="225551"/>
                </a:lnTo>
                <a:lnTo>
                  <a:pt x="18288" y="225551"/>
                </a:lnTo>
                <a:lnTo>
                  <a:pt x="16002" y="226694"/>
                </a:lnTo>
                <a:close/>
              </a:path>
              <a:path w="340359" h="233679">
                <a:moveTo>
                  <a:pt x="16764" y="227075"/>
                </a:moveTo>
                <a:lnTo>
                  <a:pt x="15239" y="227075"/>
                </a:lnTo>
                <a:lnTo>
                  <a:pt x="16002" y="226694"/>
                </a:lnTo>
                <a:lnTo>
                  <a:pt x="16764" y="227075"/>
                </a:lnTo>
                <a:close/>
              </a:path>
              <a:path w="340359" h="233679">
                <a:moveTo>
                  <a:pt x="51816" y="231648"/>
                </a:moveTo>
                <a:lnTo>
                  <a:pt x="48768" y="230124"/>
                </a:lnTo>
                <a:lnTo>
                  <a:pt x="50291" y="230124"/>
                </a:lnTo>
                <a:lnTo>
                  <a:pt x="51816" y="231648"/>
                </a:lnTo>
                <a:close/>
              </a:path>
              <a:path w="340359" h="233679">
                <a:moveTo>
                  <a:pt x="65532" y="231648"/>
                </a:moveTo>
                <a:lnTo>
                  <a:pt x="53339" y="231648"/>
                </a:lnTo>
                <a:lnTo>
                  <a:pt x="50291" y="230124"/>
                </a:lnTo>
                <a:lnTo>
                  <a:pt x="68580" y="230124"/>
                </a:lnTo>
                <a:lnTo>
                  <a:pt x="65532" y="231648"/>
                </a:lnTo>
                <a:close/>
              </a:path>
              <a:path w="340359" h="233679">
                <a:moveTo>
                  <a:pt x="57912" y="233172"/>
                </a:moveTo>
                <a:lnTo>
                  <a:pt x="54864" y="231648"/>
                </a:lnTo>
                <a:lnTo>
                  <a:pt x="59436" y="231648"/>
                </a:lnTo>
                <a:lnTo>
                  <a:pt x="57912" y="2331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908" y="3369564"/>
            <a:ext cx="1205484" cy="745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57828" y="3374135"/>
            <a:ext cx="4373879" cy="1234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7328" y="3733800"/>
            <a:ext cx="784860" cy="929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13960" y="3756660"/>
            <a:ext cx="569975" cy="960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7316" y="3753611"/>
            <a:ext cx="1098803" cy="7467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450835" y="3779520"/>
            <a:ext cx="826135" cy="71755"/>
          </a:xfrm>
          <a:custGeom>
            <a:avLst/>
            <a:gdLst/>
            <a:ahLst/>
            <a:cxnLst/>
            <a:rect l="l" t="t" r="r" b="b"/>
            <a:pathLst>
              <a:path w="826134" h="71754">
                <a:moveTo>
                  <a:pt x="554735" y="1524"/>
                </a:moveTo>
                <a:lnTo>
                  <a:pt x="515112" y="1524"/>
                </a:lnTo>
                <a:lnTo>
                  <a:pt x="521208" y="0"/>
                </a:lnTo>
                <a:lnTo>
                  <a:pt x="548640" y="0"/>
                </a:lnTo>
                <a:lnTo>
                  <a:pt x="554735" y="1524"/>
                </a:lnTo>
                <a:close/>
              </a:path>
              <a:path w="826134" h="71754">
                <a:moveTo>
                  <a:pt x="612648" y="12065"/>
                </a:moveTo>
                <a:lnTo>
                  <a:pt x="461771" y="12065"/>
                </a:lnTo>
                <a:lnTo>
                  <a:pt x="469392" y="9144"/>
                </a:lnTo>
                <a:lnTo>
                  <a:pt x="475487" y="7620"/>
                </a:lnTo>
                <a:lnTo>
                  <a:pt x="473964" y="7620"/>
                </a:lnTo>
                <a:lnTo>
                  <a:pt x="481583" y="6096"/>
                </a:lnTo>
                <a:lnTo>
                  <a:pt x="493776" y="3048"/>
                </a:lnTo>
                <a:lnTo>
                  <a:pt x="501396" y="1524"/>
                </a:lnTo>
                <a:lnTo>
                  <a:pt x="560832" y="1524"/>
                </a:lnTo>
                <a:lnTo>
                  <a:pt x="573024" y="4572"/>
                </a:lnTo>
                <a:lnTo>
                  <a:pt x="580644" y="6096"/>
                </a:lnTo>
                <a:lnTo>
                  <a:pt x="588264" y="6096"/>
                </a:lnTo>
                <a:lnTo>
                  <a:pt x="597408" y="9144"/>
                </a:lnTo>
                <a:lnTo>
                  <a:pt x="605028" y="9144"/>
                </a:lnTo>
                <a:lnTo>
                  <a:pt x="612648" y="12065"/>
                </a:lnTo>
                <a:close/>
              </a:path>
              <a:path w="826134" h="71754">
                <a:moveTo>
                  <a:pt x="603503" y="9144"/>
                </a:moveTo>
                <a:lnTo>
                  <a:pt x="597408" y="9144"/>
                </a:lnTo>
                <a:lnTo>
                  <a:pt x="595883" y="7620"/>
                </a:lnTo>
                <a:lnTo>
                  <a:pt x="603503" y="9144"/>
                </a:lnTo>
                <a:close/>
              </a:path>
              <a:path w="826134" h="71754">
                <a:moveTo>
                  <a:pt x="460248" y="36576"/>
                </a:moveTo>
                <a:lnTo>
                  <a:pt x="361187" y="36576"/>
                </a:lnTo>
                <a:lnTo>
                  <a:pt x="370332" y="33528"/>
                </a:lnTo>
                <a:lnTo>
                  <a:pt x="377951" y="33528"/>
                </a:lnTo>
                <a:lnTo>
                  <a:pt x="382524" y="32004"/>
                </a:lnTo>
                <a:lnTo>
                  <a:pt x="394716" y="28956"/>
                </a:lnTo>
                <a:lnTo>
                  <a:pt x="396240" y="28956"/>
                </a:lnTo>
                <a:lnTo>
                  <a:pt x="402335" y="27432"/>
                </a:lnTo>
                <a:lnTo>
                  <a:pt x="400812" y="27432"/>
                </a:lnTo>
                <a:lnTo>
                  <a:pt x="406908" y="25908"/>
                </a:lnTo>
                <a:lnTo>
                  <a:pt x="413003" y="22860"/>
                </a:lnTo>
                <a:lnTo>
                  <a:pt x="414528" y="22860"/>
                </a:lnTo>
                <a:lnTo>
                  <a:pt x="422148" y="19812"/>
                </a:lnTo>
                <a:lnTo>
                  <a:pt x="429767" y="18288"/>
                </a:lnTo>
                <a:lnTo>
                  <a:pt x="431292" y="18288"/>
                </a:lnTo>
                <a:lnTo>
                  <a:pt x="454151" y="13716"/>
                </a:lnTo>
                <a:lnTo>
                  <a:pt x="461771" y="10668"/>
                </a:lnTo>
                <a:lnTo>
                  <a:pt x="461771" y="12065"/>
                </a:lnTo>
                <a:lnTo>
                  <a:pt x="612648" y="12065"/>
                </a:lnTo>
                <a:lnTo>
                  <a:pt x="620267" y="13716"/>
                </a:lnTo>
                <a:lnTo>
                  <a:pt x="627887" y="13716"/>
                </a:lnTo>
                <a:lnTo>
                  <a:pt x="627887" y="15240"/>
                </a:lnTo>
                <a:lnTo>
                  <a:pt x="635508" y="16764"/>
                </a:lnTo>
                <a:lnTo>
                  <a:pt x="643128" y="16764"/>
                </a:lnTo>
                <a:lnTo>
                  <a:pt x="670560" y="21336"/>
                </a:lnTo>
                <a:lnTo>
                  <a:pt x="672084" y="21336"/>
                </a:lnTo>
                <a:lnTo>
                  <a:pt x="681228" y="22860"/>
                </a:lnTo>
                <a:lnTo>
                  <a:pt x="691896" y="24257"/>
                </a:lnTo>
                <a:lnTo>
                  <a:pt x="522732" y="24257"/>
                </a:lnTo>
                <a:lnTo>
                  <a:pt x="516635" y="25908"/>
                </a:lnTo>
                <a:lnTo>
                  <a:pt x="505967" y="25908"/>
                </a:lnTo>
                <a:lnTo>
                  <a:pt x="493776" y="28956"/>
                </a:lnTo>
                <a:lnTo>
                  <a:pt x="486156" y="30480"/>
                </a:lnTo>
                <a:lnTo>
                  <a:pt x="487680" y="30480"/>
                </a:lnTo>
                <a:lnTo>
                  <a:pt x="481583" y="32004"/>
                </a:lnTo>
                <a:lnTo>
                  <a:pt x="480060" y="32004"/>
                </a:lnTo>
                <a:lnTo>
                  <a:pt x="467867" y="35052"/>
                </a:lnTo>
                <a:lnTo>
                  <a:pt x="460248" y="36576"/>
                </a:lnTo>
                <a:close/>
              </a:path>
              <a:path w="826134" h="71754">
                <a:moveTo>
                  <a:pt x="195071" y="18288"/>
                </a:moveTo>
                <a:lnTo>
                  <a:pt x="160019" y="18288"/>
                </a:lnTo>
                <a:lnTo>
                  <a:pt x="164592" y="16764"/>
                </a:lnTo>
                <a:lnTo>
                  <a:pt x="195071" y="16764"/>
                </a:lnTo>
                <a:lnTo>
                  <a:pt x="195071" y="18288"/>
                </a:lnTo>
                <a:close/>
              </a:path>
              <a:path w="826134" h="71754">
                <a:moveTo>
                  <a:pt x="208787" y="19812"/>
                </a:moveTo>
                <a:lnTo>
                  <a:pt x="144780" y="19812"/>
                </a:lnTo>
                <a:lnTo>
                  <a:pt x="150876" y="18288"/>
                </a:lnTo>
                <a:lnTo>
                  <a:pt x="204216" y="18288"/>
                </a:lnTo>
                <a:lnTo>
                  <a:pt x="208787" y="19812"/>
                </a:lnTo>
                <a:close/>
              </a:path>
              <a:path w="826134" h="71754">
                <a:moveTo>
                  <a:pt x="219456" y="21336"/>
                </a:moveTo>
                <a:lnTo>
                  <a:pt x="134112" y="21336"/>
                </a:lnTo>
                <a:lnTo>
                  <a:pt x="138683" y="19812"/>
                </a:lnTo>
                <a:lnTo>
                  <a:pt x="213360" y="19812"/>
                </a:lnTo>
                <a:lnTo>
                  <a:pt x="219456" y="21336"/>
                </a:lnTo>
                <a:close/>
              </a:path>
              <a:path w="826134" h="71754">
                <a:moveTo>
                  <a:pt x="228600" y="22860"/>
                </a:moveTo>
                <a:lnTo>
                  <a:pt x="123444" y="22860"/>
                </a:lnTo>
                <a:lnTo>
                  <a:pt x="129540" y="21336"/>
                </a:lnTo>
                <a:lnTo>
                  <a:pt x="224028" y="21336"/>
                </a:lnTo>
                <a:lnTo>
                  <a:pt x="228600" y="22860"/>
                </a:lnTo>
                <a:close/>
              </a:path>
              <a:path w="826134" h="71754">
                <a:moveTo>
                  <a:pt x="248412" y="27432"/>
                </a:moveTo>
                <a:lnTo>
                  <a:pt x="89916" y="27432"/>
                </a:lnTo>
                <a:lnTo>
                  <a:pt x="96012" y="25908"/>
                </a:lnTo>
                <a:lnTo>
                  <a:pt x="105156" y="25908"/>
                </a:lnTo>
                <a:lnTo>
                  <a:pt x="117348" y="22860"/>
                </a:lnTo>
                <a:lnTo>
                  <a:pt x="230124" y="22860"/>
                </a:lnTo>
                <a:lnTo>
                  <a:pt x="234696" y="24257"/>
                </a:lnTo>
                <a:lnTo>
                  <a:pt x="239267" y="24257"/>
                </a:lnTo>
                <a:lnTo>
                  <a:pt x="248412" y="27432"/>
                </a:lnTo>
                <a:close/>
              </a:path>
              <a:path w="826134" h="71754">
                <a:moveTo>
                  <a:pt x="714756" y="28956"/>
                </a:moveTo>
                <a:lnTo>
                  <a:pt x="569976" y="28956"/>
                </a:lnTo>
                <a:lnTo>
                  <a:pt x="557783" y="25908"/>
                </a:lnTo>
                <a:lnTo>
                  <a:pt x="551687" y="25908"/>
                </a:lnTo>
                <a:lnTo>
                  <a:pt x="545592" y="24257"/>
                </a:lnTo>
                <a:lnTo>
                  <a:pt x="691896" y="24257"/>
                </a:lnTo>
                <a:lnTo>
                  <a:pt x="704087" y="27432"/>
                </a:lnTo>
                <a:lnTo>
                  <a:pt x="714756" y="28956"/>
                </a:lnTo>
                <a:close/>
              </a:path>
              <a:path w="826134" h="71754">
                <a:moveTo>
                  <a:pt x="254508" y="28956"/>
                </a:moveTo>
                <a:lnTo>
                  <a:pt x="74676" y="28956"/>
                </a:lnTo>
                <a:lnTo>
                  <a:pt x="79248" y="27432"/>
                </a:lnTo>
                <a:lnTo>
                  <a:pt x="249935" y="27432"/>
                </a:lnTo>
                <a:lnTo>
                  <a:pt x="254508" y="28956"/>
                </a:lnTo>
                <a:close/>
              </a:path>
              <a:path w="826134" h="71754">
                <a:moveTo>
                  <a:pt x="257556" y="30480"/>
                </a:moveTo>
                <a:lnTo>
                  <a:pt x="47244" y="30480"/>
                </a:lnTo>
                <a:lnTo>
                  <a:pt x="50292" y="28956"/>
                </a:lnTo>
                <a:lnTo>
                  <a:pt x="252983" y="28956"/>
                </a:lnTo>
                <a:lnTo>
                  <a:pt x="257556" y="30480"/>
                </a:lnTo>
                <a:close/>
              </a:path>
              <a:path w="826134" h="71754">
                <a:moveTo>
                  <a:pt x="772667" y="39624"/>
                </a:moveTo>
                <a:lnTo>
                  <a:pt x="630935" y="39624"/>
                </a:lnTo>
                <a:lnTo>
                  <a:pt x="621792" y="38100"/>
                </a:lnTo>
                <a:lnTo>
                  <a:pt x="623316" y="38100"/>
                </a:lnTo>
                <a:lnTo>
                  <a:pt x="608076" y="35052"/>
                </a:lnTo>
                <a:lnTo>
                  <a:pt x="606551" y="35052"/>
                </a:lnTo>
                <a:lnTo>
                  <a:pt x="598932" y="33528"/>
                </a:lnTo>
                <a:lnTo>
                  <a:pt x="600456" y="33528"/>
                </a:lnTo>
                <a:lnTo>
                  <a:pt x="591312" y="32004"/>
                </a:lnTo>
                <a:lnTo>
                  <a:pt x="583692" y="30480"/>
                </a:lnTo>
                <a:lnTo>
                  <a:pt x="577596" y="28956"/>
                </a:lnTo>
                <a:lnTo>
                  <a:pt x="716280" y="28956"/>
                </a:lnTo>
                <a:lnTo>
                  <a:pt x="728471" y="32004"/>
                </a:lnTo>
                <a:lnTo>
                  <a:pt x="742187" y="35052"/>
                </a:lnTo>
                <a:lnTo>
                  <a:pt x="755903" y="36576"/>
                </a:lnTo>
                <a:lnTo>
                  <a:pt x="772667" y="39624"/>
                </a:lnTo>
                <a:close/>
              </a:path>
              <a:path w="826134" h="71754">
                <a:moveTo>
                  <a:pt x="274319" y="33528"/>
                </a:moveTo>
                <a:lnTo>
                  <a:pt x="33528" y="33528"/>
                </a:lnTo>
                <a:lnTo>
                  <a:pt x="35051" y="32004"/>
                </a:lnTo>
                <a:lnTo>
                  <a:pt x="39624" y="32004"/>
                </a:lnTo>
                <a:lnTo>
                  <a:pt x="42671" y="30480"/>
                </a:lnTo>
                <a:lnTo>
                  <a:pt x="263651" y="30480"/>
                </a:lnTo>
                <a:lnTo>
                  <a:pt x="269748" y="32004"/>
                </a:lnTo>
                <a:lnTo>
                  <a:pt x="274319" y="33528"/>
                </a:lnTo>
                <a:close/>
              </a:path>
              <a:path w="826134" h="71754">
                <a:moveTo>
                  <a:pt x="291083" y="35052"/>
                </a:moveTo>
                <a:lnTo>
                  <a:pt x="22860" y="35052"/>
                </a:lnTo>
                <a:lnTo>
                  <a:pt x="25908" y="33528"/>
                </a:lnTo>
                <a:lnTo>
                  <a:pt x="284987" y="33528"/>
                </a:lnTo>
                <a:lnTo>
                  <a:pt x="291083" y="35052"/>
                </a:lnTo>
                <a:close/>
              </a:path>
              <a:path w="826134" h="71754">
                <a:moveTo>
                  <a:pt x="297180" y="36576"/>
                </a:moveTo>
                <a:lnTo>
                  <a:pt x="18287" y="36576"/>
                </a:lnTo>
                <a:lnTo>
                  <a:pt x="19812" y="35052"/>
                </a:lnTo>
                <a:lnTo>
                  <a:pt x="294132" y="35052"/>
                </a:lnTo>
                <a:lnTo>
                  <a:pt x="297180" y="36576"/>
                </a:lnTo>
                <a:close/>
              </a:path>
              <a:path w="826134" h="71754">
                <a:moveTo>
                  <a:pt x="166116" y="39624"/>
                </a:moveTo>
                <a:lnTo>
                  <a:pt x="6096" y="39624"/>
                </a:lnTo>
                <a:lnTo>
                  <a:pt x="9144" y="38100"/>
                </a:lnTo>
                <a:lnTo>
                  <a:pt x="10667" y="36576"/>
                </a:lnTo>
                <a:lnTo>
                  <a:pt x="306324" y="36576"/>
                </a:lnTo>
                <a:lnTo>
                  <a:pt x="310896" y="38100"/>
                </a:lnTo>
                <a:lnTo>
                  <a:pt x="172212" y="38100"/>
                </a:lnTo>
                <a:lnTo>
                  <a:pt x="166116" y="39624"/>
                </a:lnTo>
                <a:close/>
              </a:path>
              <a:path w="826134" h="71754">
                <a:moveTo>
                  <a:pt x="435864" y="41148"/>
                </a:moveTo>
                <a:lnTo>
                  <a:pt x="201167" y="41148"/>
                </a:lnTo>
                <a:lnTo>
                  <a:pt x="196596" y="39624"/>
                </a:lnTo>
                <a:lnTo>
                  <a:pt x="339851" y="39624"/>
                </a:lnTo>
                <a:lnTo>
                  <a:pt x="344424" y="38100"/>
                </a:lnTo>
                <a:lnTo>
                  <a:pt x="345948" y="38100"/>
                </a:lnTo>
                <a:lnTo>
                  <a:pt x="350519" y="36576"/>
                </a:lnTo>
                <a:lnTo>
                  <a:pt x="458724" y="36576"/>
                </a:lnTo>
                <a:lnTo>
                  <a:pt x="435864" y="41148"/>
                </a:lnTo>
                <a:close/>
              </a:path>
              <a:path w="826134" h="71754">
                <a:moveTo>
                  <a:pt x="184403" y="39624"/>
                </a:moveTo>
                <a:lnTo>
                  <a:pt x="179832" y="38100"/>
                </a:lnTo>
                <a:lnTo>
                  <a:pt x="182880" y="38100"/>
                </a:lnTo>
                <a:lnTo>
                  <a:pt x="184403" y="39624"/>
                </a:lnTo>
                <a:close/>
              </a:path>
              <a:path w="826134" h="71754">
                <a:moveTo>
                  <a:pt x="324612" y="39624"/>
                </a:moveTo>
                <a:lnTo>
                  <a:pt x="188976" y="39624"/>
                </a:lnTo>
                <a:lnTo>
                  <a:pt x="182880" y="38100"/>
                </a:lnTo>
                <a:lnTo>
                  <a:pt x="320040" y="38100"/>
                </a:lnTo>
                <a:lnTo>
                  <a:pt x="324612" y="39624"/>
                </a:lnTo>
                <a:close/>
              </a:path>
              <a:path w="826134" h="71754">
                <a:moveTo>
                  <a:pt x="9144" y="57912"/>
                </a:moveTo>
                <a:lnTo>
                  <a:pt x="4571" y="56388"/>
                </a:lnTo>
                <a:lnTo>
                  <a:pt x="0" y="51816"/>
                </a:lnTo>
                <a:lnTo>
                  <a:pt x="0" y="48768"/>
                </a:lnTo>
                <a:lnTo>
                  <a:pt x="1524" y="45720"/>
                </a:lnTo>
                <a:lnTo>
                  <a:pt x="1524" y="44196"/>
                </a:lnTo>
                <a:lnTo>
                  <a:pt x="3048" y="41148"/>
                </a:lnTo>
                <a:lnTo>
                  <a:pt x="4571" y="39624"/>
                </a:lnTo>
                <a:lnTo>
                  <a:pt x="152400" y="39624"/>
                </a:lnTo>
                <a:lnTo>
                  <a:pt x="146303" y="41148"/>
                </a:lnTo>
                <a:lnTo>
                  <a:pt x="143256" y="41148"/>
                </a:lnTo>
                <a:lnTo>
                  <a:pt x="137160" y="42672"/>
                </a:lnTo>
                <a:lnTo>
                  <a:pt x="126492" y="42672"/>
                </a:lnTo>
                <a:lnTo>
                  <a:pt x="114300" y="45720"/>
                </a:lnTo>
                <a:lnTo>
                  <a:pt x="108203" y="45720"/>
                </a:lnTo>
                <a:lnTo>
                  <a:pt x="103632" y="47244"/>
                </a:lnTo>
                <a:lnTo>
                  <a:pt x="97535" y="47244"/>
                </a:lnTo>
                <a:lnTo>
                  <a:pt x="91440" y="48768"/>
                </a:lnTo>
                <a:lnTo>
                  <a:pt x="76200" y="48768"/>
                </a:lnTo>
                <a:lnTo>
                  <a:pt x="73151" y="50165"/>
                </a:lnTo>
                <a:lnTo>
                  <a:pt x="47244" y="50165"/>
                </a:lnTo>
                <a:lnTo>
                  <a:pt x="42671" y="51816"/>
                </a:lnTo>
                <a:lnTo>
                  <a:pt x="38100" y="51816"/>
                </a:lnTo>
                <a:lnTo>
                  <a:pt x="36576" y="53340"/>
                </a:lnTo>
                <a:lnTo>
                  <a:pt x="27432" y="53340"/>
                </a:lnTo>
                <a:lnTo>
                  <a:pt x="24383" y="54864"/>
                </a:lnTo>
                <a:lnTo>
                  <a:pt x="13716" y="54864"/>
                </a:lnTo>
                <a:lnTo>
                  <a:pt x="12192" y="56388"/>
                </a:lnTo>
                <a:lnTo>
                  <a:pt x="9144" y="57912"/>
                </a:lnTo>
                <a:close/>
              </a:path>
              <a:path w="826134" h="71754">
                <a:moveTo>
                  <a:pt x="816864" y="71628"/>
                </a:moveTo>
                <a:lnTo>
                  <a:pt x="810767" y="71628"/>
                </a:lnTo>
                <a:lnTo>
                  <a:pt x="798576" y="68580"/>
                </a:lnTo>
                <a:lnTo>
                  <a:pt x="783335" y="67056"/>
                </a:lnTo>
                <a:lnTo>
                  <a:pt x="768096" y="64008"/>
                </a:lnTo>
                <a:lnTo>
                  <a:pt x="751332" y="60960"/>
                </a:lnTo>
                <a:lnTo>
                  <a:pt x="752856" y="60960"/>
                </a:lnTo>
                <a:lnTo>
                  <a:pt x="737616" y="59436"/>
                </a:lnTo>
                <a:lnTo>
                  <a:pt x="722376" y="56388"/>
                </a:lnTo>
                <a:lnTo>
                  <a:pt x="710184" y="53340"/>
                </a:lnTo>
                <a:lnTo>
                  <a:pt x="711708" y="53340"/>
                </a:lnTo>
                <a:lnTo>
                  <a:pt x="699516" y="51816"/>
                </a:lnTo>
                <a:lnTo>
                  <a:pt x="687324" y="48768"/>
                </a:lnTo>
                <a:lnTo>
                  <a:pt x="676656" y="47244"/>
                </a:lnTo>
                <a:lnTo>
                  <a:pt x="665987" y="44196"/>
                </a:lnTo>
                <a:lnTo>
                  <a:pt x="656844" y="44196"/>
                </a:lnTo>
                <a:lnTo>
                  <a:pt x="649224" y="42672"/>
                </a:lnTo>
                <a:lnTo>
                  <a:pt x="640080" y="41148"/>
                </a:lnTo>
                <a:lnTo>
                  <a:pt x="641603" y="41148"/>
                </a:lnTo>
                <a:lnTo>
                  <a:pt x="632460" y="39624"/>
                </a:lnTo>
                <a:lnTo>
                  <a:pt x="771144" y="39624"/>
                </a:lnTo>
                <a:lnTo>
                  <a:pt x="787908" y="42672"/>
                </a:lnTo>
                <a:lnTo>
                  <a:pt x="786384" y="42672"/>
                </a:lnTo>
                <a:lnTo>
                  <a:pt x="801624" y="45720"/>
                </a:lnTo>
                <a:lnTo>
                  <a:pt x="803148" y="45720"/>
                </a:lnTo>
                <a:lnTo>
                  <a:pt x="815340" y="48768"/>
                </a:lnTo>
                <a:lnTo>
                  <a:pt x="821435" y="48768"/>
                </a:lnTo>
                <a:lnTo>
                  <a:pt x="826008" y="54864"/>
                </a:lnTo>
                <a:lnTo>
                  <a:pt x="824484" y="62357"/>
                </a:lnTo>
                <a:lnTo>
                  <a:pt x="822960" y="68580"/>
                </a:lnTo>
                <a:lnTo>
                  <a:pt x="816864" y="71628"/>
                </a:lnTo>
                <a:close/>
              </a:path>
              <a:path w="826134" h="71754">
                <a:moveTo>
                  <a:pt x="399287" y="51816"/>
                </a:moveTo>
                <a:lnTo>
                  <a:pt x="248412" y="51816"/>
                </a:lnTo>
                <a:lnTo>
                  <a:pt x="246887" y="50165"/>
                </a:lnTo>
                <a:lnTo>
                  <a:pt x="240792" y="48768"/>
                </a:lnTo>
                <a:lnTo>
                  <a:pt x="237744" y="48768"/>
                </a:lnTo>
                <a:lnTo>
                  <a:pt x="224028" y="44196"/>
                </a:lnTo>
                <a:lnTo>
                  <a:pt x="220980" y="44196"/>
                </a:lnTo>
                <a:lnTo>
                  <a:pt x="216408" y="42672"/>
                </a:lnTo>
                <a:lnTo>
                  <a:pt x="210312" y="42672"/>
                </a:lnTo>
                <a:lnTo>
                  <a:pt x="205740" y="41148"/>
                </a:lnTo>
                <a:lnTo>
                  <a:pt x="437387" y="41148"/>
                </a:lnTo>
                <a:lnTo>
                  <a:pt x="428244" y="42672"/>
                </a:lnTo>
                <a:lnTo>
                  <a:pt x="420624" y="45720"/>
                </a:lnTo>
                <a:lnTo>
                  <a:pt x="422148" y="45720"/>
                </a:lnTo>
                <a:lnTo>
                  <a:pt x="414528" y="48768"/>
                </a:lnTo>
                <a:lnTo>
                  <a:pt x="406908" y="50165"/>
                </a:lnTo>
                <a:lnTo>
                  <a:pt x="405383" y="50165"/>
                </a:lnTo>
                <a:lnTo>
                  <a:pt x="399287" y="51816"/>
                </a:lnTo>
                <a:close/>
              </a:path>
              <a:path w="826134" h="71754">
                <a:moveTo>
                  <a:pt x="126492" y="44196"/>
                </a:moveTo>
                <a:lnTo>
                  <a:pt x="126492" y="42672"/>
                </a:lnTo>
                <a:lnTo>
                  <a:pt x="131064" y="42672"/>
                </a:lnTo>
                <a:lnTo>
                  <a:pt x="126492" y="44196"/>
                </a:lnTo>
                <a:close/>
              </a:path>
              <a:path w="826134" h="71754">
                <a:moveTo>
                  <a:pt x="394716" y="53340"/>
                </a:moveTo>
                <a:lnTo>
                  <a:pt x="260603" y="53340"/>
                </a:lnTo>
                <a:lnTo>
                  <a:pt x="254508" y="51816"/>
                </a:lnTo>
                <a:lnTo>
                  <a:pt x="400812" y="51816"/>
                </a:lnTo>
                <a:lnTo>
                  <a:pt x="394716" y="53340"/>
                </a:lnTo>
                <a:close/>
              </a:path>
              <a:path w="826134" h="71754">
                <a:moveTo>
                  <a:pt x="371856" y="59436"/>
                </a:moveTo>
                <a:lnTo>
                  <a:pt x="292608" y="59436"/>
                </a:lnTo>
                <a:lnTo>
                  <a:pt x="291083" y="57912"/>
                </a:lnTo>
                <a:lnTo>
                  <a:pt x="286512" y="56388"/>
                </a:lnTo>
                <a:lnTo>
                  <a:pt x="271271" y="56388"/>
                </a:lnTo>
                <a:lnTo>
                  <a:pt x="271271" y="54864"/>
                </a:lnTo>
                <a:lnTo>
                  <a:pt x="263651" y="54864"/>
                </a:lnTo>
                <a:lnTo>
                  <a:pt x="259080" y="53340"/>
                </a:lnTo>
                <a:lnTo>
                  <a:pt x="396240" y="53340"/>
                </a:lnTo>
                <a:lnTo>
                  <a:pt x="388619" y="54864"/>
                </a:lnTo>
                <a:lnTo>
                  <a:pt x="376428" y="57912"/>
                </a:lnTo>
                <a:lnTo>
                  <a:pt x="371856" y="59436"/>
                </a:lnTo>
                <a:close/>
              </a:path>
              <a:path w="826134" h="71754">
                <a:moveTo>
                  <a:pt x="12192" y="56388"/>
                </a:moveTo>
                <a:lnTo>
                  <a:pt x="13716" y="54864"/>
                </a:lnTo>
                <a:lnTo>
                  <a:pt x="15240" y="54864"/>
                </a:lnTo>
                <a:lnTo>
                  <a:pt x="12192" y="56388"/>
                </a:lnTo>
                <a:close/>
              </a:path>
              <a:path w="826134" h="71754">
                <a:moveTo>
                  <a:pt x="289560" y="57912"/>
                </a:moveTo>
                <a:lnTo>
                  <a:pt x="283464" y="56388"/>
                </a:lnTo>
                <a:lnTo>
                  <a:pt x="286512" y="56388"/>
                </a:lnTo>
                <a:lnTo>
                  <a:pt x="289560" y="57912"/>
                </a:lnTo>
                <a:close/>
              </a:path>
              <a:path w="826134" h="71754">
                <a:moveTo>
                  <a:pt x="364235" y="60960"/>
                </a:moveTo>
                <a:lnTo>
                  <a:pt x="303276" y="60960"/>
                </a:lnTo>
                <a:lnTo>
                  <a:pt x="297180" y="59436"/>
                </a:lnTo>
                <a:lnTo>
                  <a:pt x="365760" y="59436"/>
                </a:lnTo>
                <a:lnTo>
                  <a:pt x="364235" y="60960"/>
                </a:lnTo>
                <a:close/>
              </a:path>
              <a:path w="826134" h="71754">
                <a:moveTo>
                  <a:pt x="345948" y="62357"/>
                </a:moveTo>
                <a:lnTo>
                  <a:pt x="318516" y="62357"/>
                </a:lnTo>
                <a:lnTo>
                  <a:pt x="315467" y="60960"/>
                </a:lnTo>
                <a:lnTo>
                  <a:pt x="350519" y="60960"/>
                </a:lnTo>
                <a:lnTo>
                  <a:pt x="345948" y="623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00555" y="4122420"/>
            <a:ext cx="1132332" cy="7315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37560" y="4091940"/>
            <a:ext cx="1607820" cy="10363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175248" y="4082796"/>
            <a:ext cx="1553210" cy="100965"/>
          </a:xfrm>
          <a:custGeom>
            <a:avLst/>
            <a:gdLst/>
            <a:ahLst/>
            <a:cxnLst/>
            <a:rect l="l" t="t" r="r" b="b"/>
            <a:pathLst>
              <a:path w="1553209" h="100964">
                <a:moveTo>
                  <a:pt x="867155" y="18161"/>
                </a:moveTo>
                <a:lnTo>
                  <a:pt x="650748" y="18161"/>
                </a:lnTo>
                <a:lnTo>
                  <a:pt x="661416" y="15113"/>
                </a:lnTo>
                <a:lnTo>
                  <a:pt x="672084" y="13589"/>
                </a:lnTo>
                <a:lnTo>
                  <a:pt x="684275" y="10541"/>
                </a:lnTo>
                <a:lnTo>
                  <a:pt x="694944" y="7493"/>
                </a:lnTo>
                <a:lnTo>
                  <a:pt x="696467" y="7493"/>
                </a:lnTo>
                <a:lnTo>
                  <a:pt x="708659" y="4445"/>
                </a:lnTo>
                <a:lnTo>
                  <a:pt x="720851" y="4445"/>
                </a:lnTo>
                <a:lnTo>
                  <a:pt x="745235" y="1397"/>
                </a:lnTo>
                <a:lnTo>
                  <a:pt x="755903" y="1397"/>
                </a:lnTo>
                <a:lnTo>
                  <a:pt x="765048" y="0"/>
                </a:lnTo>
                <a:lnTo>
                  <a:pt x="792480" y="0"/>
                </a:lnTo>
                <a:lnTo>
                  <a:pt x="800100" y="1397"/>
                </a:lnTo>
                <a:lnTo>
                  <a:pt x="818387" y="4445"/>
                </a:lnTo>
                <a:lnTo>
                  <a:pt x="826007" y="5969"/>
                </a:lnTo>
                <a:lnTo>
                  <a:pt x="833628" y="5969"/>
                </a:lnTo>
                <a:lnTo>
                  <a:pt x="835151" y="7493"/>
                </a:lnTo>
                <a:lnTo>
                  <a:pt x="842771" y="9017"/>
                </a:lnTo>
                <a:lnTo>
                  <a:pt x="844296" y="9017"/>
                </a:lnTo>
                <a:lnTo>
                  <a:pt x="851916" y="12065"/>
                </a:lnTo>
                <a:lnTo>
                  <a:pt x="850391" y="12065"/>
                </a:lnTo>
                <a:lnTo>
                  <a:pt x="859535" y="15113"/>
                </a:lnTo>
                <a:lnTo>
                  <a:pt x="867155" y="18161"/>
                </a:lnTo>
                <a:close/>
              </a:path>
              <a:path w="1553209" h="100964">
                <a:moveTo>
                  <a:pt x="1322832" y="16637"/>
                </a:moveTo>
                <a:lnTo>
                  <a:pt x="1205484" y="16637"/>
                </a:lnTo>
                <a:lnTo>
                  <a:pt x="1214628" y="13589"/>
                </a:lnTo>
                <a:lnTo>
                  <a:pt x="1226819" y="13589"/>
                </a:lnTo>
                <a:lnTo>
                  <a:pt x="1254251" y="9017"/>
                </a:lnTo>
                <a:lnTo>
                  <a:pt x="1277112" y="9017"/>
                </a:lnTo>
                <a:lnTo>
                  <a:pt x="1283207" y="10541"/>
                </a:lnTo>
                <a:lnTo>
                  <a:pt x="1290828" y="10541"/>
                </a:lnTo>
                <a:lnTo>
                  <a:pt x="1296923" y="12065"/>
                </a:lnTo>
                <a:lnTo>
                  <a:pt x="1303019" y="12065"/>
                </a:lnTo>
                <a:lnTo>
                  <a:pt x="1315212" y="15113"/>
                </a:lnTo>
                <a:lnTo>
                  <a:pt x="1316735" y="15113"/>
                </a:lnTo>
                <a:lnTo>
                  <a:pt x="1322832" y="16637"/>
                </a:lnTo>
                <a:close/>
              </a:path>
              <a:path w="1553209" h="100964">
                <a:moveTo>
                  <a:pt x="1342644" y="21209"/>
                </a:moveTo>
                <a:lnTo>
                  <a:pt x="1184148" y="21209"/>
                </a:lnTo>
                <a:lnTo>
                  <a:pt x="1194816" y="18161"/>
                </a:lnTo>
                <a:lnTo>
                  <a:pt x="1203959" y="16637"/>
                </a:lnTo>
                <a:lnTo>
                  <a:pt x="1321307" y="16637"/>
                </a:lnTo>
                <a:lnTo>
                  <a:pt x="1336548" y="19685"/>
                </a:lnTo>
                <a:lnTo>
                  <a:pt x="1342644" y="21209"/>
                </a:lnTo>
                <a:close/>
              </a:path>
              <a:path w="1553209" h="100964">
                <a:moveTo>
                  <a:pt x="574548" y="71501"/>
                </a:moveTo>
                <a:lnTo>
                  <a:pt x="455675" y="71501"/>
                </a:lnTo>
                <a:lnTo>
                  <a:pt x="463296" y="69977"/>
                </a:lnTo>
                <a:lnTo>
                  <a:pt x="469391" y="69977"/>
                </a:lnTo>
                <a:lnTo>
                  <a:pt x="475487" y="68453"/>
                </a:lnTo>
                <a:lnTo>
                  <a:pt x="480059" y="68453"/>
                </a:lnTo>
                <a:lnTo>
                  <a:pt x="487680" y="66929"/>
                </a:lnTo>
                <a:lnTo>
                  <a:pt x="493775" y="63881"/>
                </a:lnTo>
                <a:lnTo>
                  <a:pt x="495300" y="63881"/>
                </a:lnTo>
                <a:lnTo>
                  <a:pt x="518159" y="59309"/>
                </a:lnTo>
                <a:lnTo>
                  <a:pt x="516635" y="59309"/>
                </a:lnTo>
                <a:lnTo>
                  <a:pt x="524255" y="57785"/>
                </a:lnTo>
                <a:lnTo>
                  <a:pt x="525780" y="57785"/>
                </a:lnTo>
                <a:lnTo>
                  <a:pt x="533400" y="56261"/>
                </a:lnTo>
                <a:lnTo>
                  <a:pt x="531875" y="56261"/>
                </a:lnTo>
                <a:lnTo>
                  <a:pt x="541019" y="53213"/>
                </a:lnTo>
                <a:lnTo>
                  <a:pt x="548639" y="50165"/>
                </a:lnTo>
                <a:lnTo>
                  <a:pt x="550164" y="50165"/>
                </a:lnTo>
                <a:lnTo>
                  <a:pt x="559307" y="48641"/>
                </a:lnTo>
                <a:lnTo>
                  <a:pt x="557783" y="48641"/>
                </a:lnTo>
                <a:lnTo>
                  <a:pt x="566928" y="45593"/>
                </a:lnTo>
                <a:lnTo>
                  <a:pt x="576071" y="44069"/>
                </a:lnTo>
                <a:lnTo>
                  <a:pt x="594359" y="38100"/>
                </a:lnTo>
                <a:lnTo>
                  <a:pt x="592835" y="38100"/>
                </a:lnTo>
                <a:lnTo>
                  <a:pt x="629412" y="25781"/>
                </a:lnTo>
                <a:lnTo>
                  <a:pt x="640080" y="21209"/>
                </a:lnTo>
                <a:lnTo>
                  <a:pt x="649223" y="18161"/>
                </a:lnTo>
                <a:lnTo>
                  <a:pt x="868680" y="18161"/>
                </a:lnTo>
                <a:lnTo>
                  <a:pt x="883919" y="24257"/>
                </a:lnTo>
                <a:lnTo>
                  <a:pt x="888492" y="25781"/>
                </a:lnTo>
                <a:lnTo>
                  <a:pt x="757428" y="25781"/>
                </a:lnTo>
                <a:lnTo>
                  <a:pt x="736091" y="28829"/>
                </a:lnTo>
                <a:lnTo>
                  <a:pt x="723900" y="28829"/>
                </a:lnTo>
                <a:lnTo>
                  <a:pt x="699516" y="31877"/>
                </a:lnTo>
                <a:lnTo>
                  <a:pt x="701039" y="31877"/>
                </a:lnTo>
                <a:lnTo>
                  <a:pt x="690371" y="34925"/>
                </a:lnTo>
                <a:lnTo>
                  <a:pt x="678180" y="38100"/>
                </a:lnTo>
                <a:lnTo>
                  <a:pt x="667512" y="41021"/>
                </a:lnTo>
                <a:lnTo>
                  <a:pt x="656844" y="42545"/>
                </a:lnTo>
                <a:lnTo>
                  <a:pt x="658367" y="42545"/>
                </a:lnTo>
                <a:lnTo>
                  <a:pt x="647700" y="45593"/>
                </a:lnTo>
                <a:lnTo>
                  <a:pt x="638555" y="50165"/>
                </a:lnTo>
                <a:lnTo>
                  <a:pt x="627887" y="53213"/>
                </a:lnTo>
                <a:lnTo>
                  <a:pt x="623316" y="54737"/>
                </a:lnTo>
                <a:lnTo>
                  <a:pt x="620267" y="54737"/>
                </a:lnTo>
                <a:lnTo>
                  <a:pt x="611123" y="59309"/>
                </a:lnTo>
                <a:lnTo>
                  <a:pt x="574548" y="71501"/>
                </a:lnTo>
                <a:close/>
              </a:path>
              <a:path w="1553209" h="100964">
                <a:moveTo>
                  <a:pt x="1143000" y="54737"/>
                </a:moveTo>
                <a:lnTo>
                  <a:pt x="1027175" y="54737"/>
                </a:lnTo>
                <a:lnTo>
                  <a:pt x="1037844" y="53213"/>
                </a:lnTo>
                <a:lnTo>
                  <a:pt x="1046987" y="53213"/>
                </a:lnTo>
                <a:lnTo>
                  <a:pt x="1059180" y="51689"/>
                </a:lnTo>
                <a:lnTo>
                  <a:pt x="1057655" y="51689"/>
                </a:lnTo>
                <a:lnTo>
                  <a:pt x="1069848" y="50165"/>
                </a:lnTo>
                <a:lnTo>
                  <a:pt x="1068323" y="50165"/>
                </a:lnTo>
                <a:lnTo>
                  <a:pt x="1080516" y="47117"/>
                </a:lnTo>
                <a:lnTo>
                  <a:pt x="1078991" y="47117"/>
                </a:lnTo>
                <a:lnTo>
                  <a:pt x="1088135" y="45593"/>
                </a:lnTo>
                <a:lnTo>
                  <a:pt x="1089659" y="45593"/>
                </a:lnTo>
                <a:lnTo>
                  <a:pt x="1107948" y="39497"/>
                </a:lnTo>
                <a:lnTo>
                  <a:pt x="1117091" y="38100"/>
                </a:lnTo>
                <a:lnTo>
                  <a:pt x="1126235" y="33401"/>
                </a:lnTo>
                <a:lnTo>
                  <a:pt x="1136903" y="30353"/>
                </a:lnTo>
                <a:lnTo>
                  <a:pt x="1146048" y="28829"/>
                </a:lnTo>
                <a:lnTo>
                  <a:pt x="1155191" y="25781"/>
                </a:lnTo>
                <a:lnTo>
                  <a:pt x="1165859" y="24257"/>
                </a:lnTo>
                <a:lnTo>
                  <a:pt x="1175003" y="21209"/>
                </a:lnTo>
                <a:lnTo>
                  <a:pt x="1184148" y="19685"/>
                </a:lnTo>
                <a:lnTo>
                  <a:pt x="1184148" y="21209"/>
                </a:lnTo>
                <a:lnTo>
                  <a:pt x="1342644" y="21209"/>
                </a:lnTo>
                <a:lnTo>
                  <a:pt x="1350264" y="22733"/>
                </a:lnTo>
                <a:lnTo>
                  <a:pt x="1351787" y="22733"/>
                </a:lnTo>
                <a:lnTo>
                  <a:pt x="1359407" y="24257"/>
                </a:lnTo>
                <a:lnTo>
                  <a:pt x="1368551" y="25781"/>
                </a:lnTo>
                <a:lnTo>
                  <a:pt x="1376171" y="25781"/>
                </a:lnTo>
                <a:lnTo>
                  <a:pt x="1377696" y="27305"/>
                </a:lnTo>
                <a:lnTo>
                  <a:pt x="1386839" y="27305"/>
                </a:lnTo>
                <a:lnTo>
                  <a:pt x="1405128" y="30353"/>
                </a:lnTo>
                <a:lnTo>
                  <a:pt x="1551432" y="30353"/>
                </a:lnTo>
                <a:lnTo>
                  <a:pt x="1551432" y="33401"/>
                </a:lnTo>
                <a:lnTo>
                  <a:pt x="1552193" y="34925"/>
                </a:lnTo>
                <a:lnTo>
                  <a:pt x="1257300" y="34925"/>
                </a:lnTo>
                <a:lnTo>
                  <a:pt x="1248155" y="36449"/>
                </a:lnTo>
                <a:lnTo>
                  <a:pt x="1239012" y="36449"/>
                </a:lnTo>
                <a:lnTo>
                  <a:pt x="1239012" y="38100"/>
                </a:lnTo>
                <a:lnTo>
                  <a:pt x="1228344" y="38100"/>
                </a:lnTo>
                <a:lnTo>
                  <a:pt x="1208532" y="41021"/>
                </a:lnTo>
                <a:lnTo>
                  <a:pt x="1210055" y="41021"/>
                </a:lnTo>
                <a:lnTo>
                  <a:pt x="1199387" y="42545"/>
                </a:lnTo>
                <a:lnTo>
                  <a:pt x="1188719" y="45593"/>
                </a:lnTo>
                <a:lnTo>
                  <a:pt x="1161287" y="50165"/>
                </a:lnTo>
                <a:lnTo>
                  <a:pt x="1152144" y="53213"/>
                </a:lnTo>
                <a:lnTo>
                  <a:pt x="1143000" y="54737"/>
                </a:lnTo>
                <a:close/>
              </a:path>
              <a:path w="1553209" h="100964">
                <a:moveTo>
                  <a:pt x="934212" y="39497"/>
                </a:moveTo>
                <a:lnTo>
                  <a:pt x="851916" y="39497"/>
                </a:lnTo>
                <a:lnTo>
                  <a:pt x="842771" y="36449"/>
                </a:lnTo>
                <a:lnTo>
                  <a:pt x="835151" y="33401"/>
                </a:lnTo>
                <a:lnTo>
                  <a:pt x="836675" y="33401"/>
                </a:lnTo>
                <a:lnTo>
                  <a:pt x="827532" y="31877"/>
                </a:lnTo>
                <a:lnTo>
                  <a:pt x="829055" y="31877"/>
                </a:lnTo>
                <a:lnTo>
                  <a:pt x="813816" y="28829"/>
                </a:lnTo>
                <a:lnTo>
                  <a:pt x="804671" y="27305"/>
                </a:lnTo>
                <a:lnTo>
                  <a:pt x="798575" y="27305"/>
                </a:lnTo>
                <a:lnTo>
                  <a:pt x="789432" y="25781"/>
                </a:lnTo>
                <a:lnTo>
                  <a:pt x="888492" y="25781"/>
                </a:lnTo>
                <a:lnTo>
                  <a:pt x="893064" y="27305"/>
                </a:lnTo>
                <a:lnTo>
                  <a:pt x="900684" y="30353"/>
                </a:lnTo>
                <a:lnTo>
                  <a:pt x="918971" y="36449"/>
                </a:lnTo>
                <a:lnTo>
                  <a:pt x="917448" y="36449"/>
                </a:lnTo>
                <a:lnTo>
                  <a:pt x="934212" y="39497"/>
                </a:lnTo>
                <a:close/>
              </a:path>
              <a:path w="1553209" h="100964">
                <a:moveTo>
                  <a:pt x="1551432" y="30353"/>
                </a:moveTo>
                <a:lnTo>
                  <a:pt x="1469135" y="30353"/>
                </a:lnTo>
                <a:lnTo>
                  <a:pt x="1478280" y="28829"/>
                </a:lnTo>
                <a:lnTo>
                  <a:pt x="1508759" y="28829"/>
                </a:lnTo>
                <a:lnTo>
                  <a:pt x="1519428" y="27305"/>
                </a:lnTo>
                <a:lnTo>
                  <a:pt x="1531619" y="25781"/>
                </a:lnTo>
                <a:lnTo>
                  <a:pt x="1534667" y="25781"/>
                </a:lnTo>
                <a:lnTo>
                  <a:pt x="1545335" y="27305"/>
                </a:lnTo>
                <a:lnTo>
                  <a:pt x="1548384" y="27305"/>
                </a:lnTo>
                <a:lnTo>
                  <a:pt x="1551432" y="28829"/>
                </a:lnTo>
                <a:lnTo>
                  <a:pt x="1551432" y="30353"/>
                </a:lnTo>
                <a:close/>
              </a:path>
              <a:path w="1553209" h="100964">
                <a:moveTo>
                  <a:pt x="256032" y="31877"/>
                </a:moveTo>
                <a:lnTo>
                  <a:pt x="196596" y="31877"/>
                </a:lnTo>
                <a:lnTo>
                  <a:pt x="202691" y="30353"/>
                </a:lnTo>
                <a:lnTo>
                  <a:pt x="246887" y="30353"/>
                </a:lnTo>
                <a:lnTo>
                  <a:pt x="256032" y="31877"/>
                </a:lnTo>
                <a:close/>
              </a:path>
              <a:path w="1553209" h="100964">
                <a:moveTo>
                  <a:pt x="274319" y="33401"/>
                </a:moveTo>
                <a:lnTo>
                  <a:pt x="188975" y="33401"/>
                </a:lnTo>
                <a:lnTo>
                  <a:pt x="195071" y="31877"/>
                </a:lnTo>
                <a:lnTo>
                  <a:pt x="265175" y="31877"/>
                </a:lnTo>
                <a:lnTo>
                  <a:pt x="274319" y="33401"/>
                </a:lnTo>
                <a:close/>
              </a:path>
              <a:path w="1553209" h="100964">
                <a:moveTo>
                  <a:pt x="339851" y="42545"/>
                </a:moveTo>
                <a:lnTo>
                  <a:pt x="153923" y="42545"/>
                </a:lnTo>
                <a:lnTo>
                  <a:pt x="158496" y="39497"/>
                </a:lnTo>
                <a:lnTo>
                  <a:pt x="160019" y="39497"/>
                </a:lnTo>
                <a:lnTo>
                  <a:pt x="164591" y="38100"/>
                </a:lnTo>
                <a:lnTo>
                  <a:pt x="182880" y="33401"/>
                </a:lnTo>
                <a:lnTo>
                  <a:pt x="283464" y="33401"/>
                </a:lnTo>
                <a:lnTo>
                  <a:pt x="291083" y="34925"/>
                </a:lnTo>
                <a:lnTo>
                  <a:pt x="300228" y="34925"/>
                </a:lnTo>
                <a:lnTo>
                  <a:pt x="315467" y="38100"/>
                </a:lnTo>
                <a:lnTo>
                  <a:pt x="316991" y="38100"/>
                </a:lnTo>
                <a:lnTo>
                  <a:pt x="339851" y="42545"/>
                </a:lnTo>
                <a:close/>
              </a:path>
              <a:path w="1553209" h="100964">
                <a:moveTo>
                  <a:pt x="1469135" y="54737"/>
                </a:moveTo>
                <a:lnTo>
                  <a:pt x="1403603" y="54737"/>
                </a:lnTo>
                <a:lnTo>
                  <a:pt x="1392935" y="53213"/>
                </a:lnTo>
                <a:lnTo>
                  <a:pt x="1383791" y="51689"/>
                </a:lnTo>
                <a:lnTo>
                  <a:pt x="1373123" y="50165"/>
                </a:lnTo>
                <a:lnTo>
                  <a:pt x="1363980" y="50165"/>
                </a:lnTo>
                <a:lnTo>
                  <a:pt x="1345691" y="47117"/>
                </a:lnTo>
                <a:lnTo>
                  <a:pt x="1347216" y="47117"/>
                </a:lnTo>
                <a:lnTo>
                  <a:pt x="1338071" y="45593"/>
                </a:lnTo>
                <a:lnTo>
                  <a:pt x="1331975" y="44069"/>
                </a:lnTo>
                <a:lnTo>
                  <a:pt x="1330451" y="44069"/>
                </a:lnTo>
                <a:lnTo>
                  <a:pt x="1318259" y="41021"/>
                </a:lnTo>
                <a:lnTo>
                  <a:pt x="1316735" y="41021"/>
                </a:lnTo>
                <a:lnTo>
                  <a:pt x="1304544" y="38100"/>
                </a:lnTo>
                <a:lnTo>
                  <a:pt x="1299971" y="38100"/>
                </a:lnTo>
                <a:lnTo>
                  <a:pt x="1293875" y="36449"/>
                </a:lnTo>
                <a:lnTo>
                  <a:pt x="1292351" y="36449"/>
                </a:lnTo>
                <a:lnTo>
                  <a:pt x="1286255" y="34925"/>
                </a:lnTo>
                <a:lnTo>
                  <a:pt x="1552193" y="34925"/>
                </a:lnTo>
                <a:lnTo>
                  <a:pt x="1552955" y="36449"/>
                </a:lnTo>
                <a:lnTo>
                  <a:pt x="1551432" y="39497"/>
                </a:lnTo>
                <a:lnTo>
                  <a:pt x="1548384" y="41021"/>
                </a:lnTo>
                <a:lnTo>
                  <a:pt x="1539239" y="47117"/>
                </a:lnTo>
                <a:lnTo>
                  <a:pt x="1534667" y="48641"/>
                </a:lnTo>
                <a:lnTo>
                  <a:pt x="1522475" y="50165"/>
                </a:lnTo>
                <a:lnTo>
                  <a:pt x="1511807" y="51689"/>
                </a:lnTo>
                <a:lnTo>
                  <a:pt x="1510284" y="51689"/>
                </a:lnTo>
                <a:lnTo>
                  <a:pt x="1499616" y="53213"/>
                </a:lnTo>
                <a:lnTo>
                  <a:pt x="1479803" y="53213"/>
                </a:lnTo>
                <a:lnTo>
                  <a:pt x="1469135" y="54737"/>
                </a:lnTo>
                <a:close/>
              </a:path>
              <a:path w="1553209" h="100964">
                <a:moveTo>
                  <a:pt x="859535" y="42545"/>
                </a:moveTo>
                <a:lnTo>
                  <a:pt x="850391" y="39497"/>
                </a:lnTo>
                <a:lnTo>
                  <a:pt x="932687" y="39497"/>
                </a:lnTo>
                <a:lnTo>
                  <a:pt x="940308" y="41021"/>
                </a:lnTo>
                <a:lnTo>
                  <a:pt x="859535" y="41021"/>
                </a:lnTo>
                <a:lnTo>
                  <a:pt x="859535" y="42545"/>
                </a:lnTo>
                <a:close/>
              </a:path>
              <a:path w="1553209" h="100964">
                <a:moveTo>
                  <a:pt x="379475" y="57785"/>
                </a:moveTo>
                <a:lnTo>
                  <a:pt x="280416" y="57785"/>
                </a:lnTo>
                <a:lnTo>
                  <a:pt x="272796" y="56261"/>
                </a:lnTo>
                <a:lnTo>
                  <a:pt x="263651" y="56261"/>
                </a:lnTo>
                <a:lnTo>
                  <a:pt x="254507" y="54737"/>
                </a:lnTo>
                <a:lnTo>
                  <a:pt x="204216" y="54737"/>
                </a:lnTo>
                <a:lnTo>
                  <a:pt x="205739" y="53213"/>
                </a:lnTo>
                <a:lnTo>
                  <a:pt x="128016" y="53213"/>
                </a:lnTo>
                <a:lnTo>
                  <a:pt x="131064" y="50165"/>
                </a:lnTo>
                <a:lnTo>
                  <a:pt x="140207" y="47117"/>
                </a:lnTo>
                <a:lnTo>
                  <a:pt x="138683" y="47117"/>
                </a:lnTo>
                <a:lnTo>
                  <a:pt x="143255" y="45593"/>
                </a:lnTo>
                <a:lnTo>
                  <a:pt x="144780" y="44069"/>
                </a:lnTo>
                <a:lnTo>
                  <a:pt x="149351" y="42545"/>
                </a:lnTo>
                <a:lnTo>
                  <a:pt x="155448" y="41021"/>
                </a:lnTo>
                <a:lnTo>
                  <a:pt x="153923" y="42545"/>
                </a:lnTo>
                <a:lnTo>
                  <a:pt x="339851" y="42545"/>
                </a:lnTo>
                <a:lnTo>
                  <a:pt x="341375" y="44069"/>
                </a:lnTo>
                <a:lnTo>
                  <a:pt x="348996" y="45593"/>
                </a:lnTo>
                <a:lnTo>
                  <a:pt x="364235" y="51689"/>
                </a:lnTo>
                <a:lnTo>
                  <a:pt x="365759" y="51689"/>
                </a:lnTo>
                <a:lnTo>
                  <a:pt x="371855" y="54737"/>
                </a:lnTo>
                <a:lnTo>
                  <a:pt x="379475" y="57785"/>
                </a:lnTo>
                <a:close/>
              </a:path>
              <a:path w="1553209" h="100964">
                <a:moveTo>
                  <a:pt x="941832" y="68453"/>
                </a:moveTo>
                <a:lnTo>
                  <a:pt x="935735" y="66929"/>
                </a:lnTo>
                <a:lnTo>
                  <a:pt x="928115" y="65404"/>
                </a:lnTo>
                <a:lnTo>
                  <a:pt x="918971" y="62357"/>
                </a:lnTo>
                <a:lnTo>
                  <a:pt x="911351" y="60833"/>
                </a:lnTo>
                <a:lnTo>
                  <a:pt x="909828" y="60833"/>
                </a:lnTo>
                <a:lnTo>
                  <a:pt x="900684" y="56261"/>
                </a:lnTo>
                <a:lnTo>
                  <a:pt x="902207" y="56261"/>
                </a:lnTo>
                <a:lnTo>
                  <a:pt x="893064" y="54737"/>
                </a:lnTo>
                <a:lnTo>
                  <a:pt x="883919" y="51689"/>
                </a:lnTo>
                <a:lnTo>
                  <a:pt x="876300" y="48641"/>
                </a:lnTo>
                <a:lnTo>
                  <a:pt x="874775" y="48641"/>
                </a:lnTo>
                <a:lnTo>
                  <a:pt x="867155" y="45593"/>
                </a:lnTo>
                <a:lnTo>
                  <a:pt x="859535" y="41021"/>
                </a:lnTo>
                <a:lnTo>
                  <a:pt x="940308" y="41021"/>
                </a:lnTo>
                <a:lnTo>
                  <a:pt x="947928" y="42545"/>
                </a:lnTo>
                <a:lnTo>
                  <a:pt x="955548" y="45593"/>
                </a:lnTo>
                <a:lnTo>
                  <a:pt x="986028" y="51689"/>
                </a:lnTo>
                <a:lnTo>
                  <a:pt x="984503" y="51689"/>
                </a:lnTo>
                <a:lnTo>
                  <a:pt x="993648" y="53213"/>
                </a:lnTo>
                <a:lnTo>
                  <a:pt x="1001267" y="53213"/>
                </a:lnTo>
                <a:lnTo>
                  <a:pt x="1008887" y="54737"/>
                </a:lnTo>
                <a:lnTo>
                  <a:pt x="1144523" y="54737"/>
                </a:lnTo>
                <a:lnTo>
                  <a:pt x="1133855" y="57785"/>
                </a:lnTo>
                <a:lnTo>
                  <a:pt x="1135380" y="57785"/>
                </a:lnTo>
                <a:lnTo>
                  <a:pt x="1126235" y="60833"/>
                </a:lnTo>
                <a:lnTo>
                  <a:pt x="1124712" y="62357"/>
                </a:lnTo>
                <a:lnTo>
                  <a:pt x="1115567" y="65405"/>
                </a:lnTo>
                <a:lnTo>
                  <a:pt x="1114044" y="65405"/>
                </a:lnTo>
                <a:lnTo>
                  <a:pt x="1104900" y="66929"/>
                </a:lnTo>
                <a:lnTo>
                  <a:pt x="941832" y="66929"/>
                </a:lnTo>
                <a:lnTo>
                  <a:pt x="941832" y="68453"/>
                </a:lnTo>
                <a:close/>
              </a:path>
              <a:path w="1553209" h="100964">
                <a:moveTo>
                  <a:pt x="192023" y="56261"/>
                </a:moveTo>
                <a:lnTo>
                  <a:pt x="121919" y="56261"/>
                </a:lnTo>
                <a:lnTo>
                  <a:pt x="126491" y="53213"/>
                </a:lnTo>
                <a:lnTo>
                  <a:pt x="205739" y="53213"/>
                </a:lnTo>
                <a:lnTo>
                  <a:pt x="199644" y="54737"/>
                </a:lnTo>
                <a:lnTo>
                  <a:pt x="193548" y="54737"/>
                </a:lnTo>
                <a:lnTo>
                  <a:pt x="192023" y="56261"/>
                </a:lnTo>
                <a:close/>
              </a:path>
              <a:path w="1553209" h="100964">
                <a:moveTo>
                  <a:pt x="618744" y="56261"/>
                </a:moveTo>
                <a:lnTo>
                  <a:pt x="620267" y="54737"/>
                </a:lnTo>
                <a:lnTo>
                  <a:pt x="623316" y="54737"/>
                </a:lnTo>
                <a:lnTo>
                  <a:pt x="618744" y="56261"/>
                </a:lnTo>
                <a:close/>
              </a:path>
              <a:path w="1553209" h="100964">
                <a:moveTo>
                  <a:pt x="166116" y="60833"/>
                </a:moveTo>
                <a:lnTo>
                  <a:pt x="114300" y="60833"/>
                </a:lnTo>
                <a:lnTo>
                  <a:pt x="118871" y="57785"/>
                </a:lnTo>
                <a:lnTo>
                  <a:pt x="123444" y="56261"/>
                </a:lnTo>
                <a:lnTo>
                  <a:pt x="181355" y="56261"/>
                </a:lnTo>
                <a:lnTo>
                  <a:pt x="175259" y="57785"/>
                </a:lnTo>
                <a:lnTo>
                  <a:pt x="166116" y="60833"/>
                </a:lnTo>
                <a:close/>
              </a:path>
              <a:path w="1553209" h="100964">
                <a:moveTo>
                  <a:pt x="181355" y="57785"/>
                </a:moveTo>
                <a:lnTo>
                  <a:pt x="181355" y="56261"/>
                </a:lnTo>
                <a:lnTo>
                  <a:pt x="187451" y="56261"/>
                </a:lnTo>
                <a:lnTo>
                  <a:pt x="181355" y="57785"/>
                </a:lnTo>
                <a:close/>
              </a:path>
              <a:path w="1553209" h="100964">
                <a:moveTo>
                  <a:pt x="423671" y="66929"/>
                </a:moveTo>
                <a:lnTo>
                  <a:pt x="335280" y="66929"/>
                </a:lnTo>
                <a:lnTo>
                  <a:pt x="327659" y="65404"/>
                </a:lnTo>
                <a:lnTo>
                  <a:pt x="318516" y="62357"/>
                </a:lnTo>
                <a:lnTo>
                  <a:pt x="320039" y="62357"/>
                </a:lnTo>
                <a:lnTo>
                  <a:pt x="312419" y="60833"/>
                </a:lnTo>
                <a:lnTo>
                  <a:pt x="303275" y="60833"/>
                </a:lnTo>
                <a:lnTo>
                  <a:pt x="295655" y="59309"/>
                </a:lnTo>
                <a:lnTo>
                  <a:pt x="297180" y="59309"/>
                </a:lnTo>
                <a:lnTo>
                  <a:pt x="289559" y="57785"/>
                </a:lnTo>
                <a:lnTo>
                  <a:pt x="379475" y="57785"/>
                </a:lnTo>
                <a:lnTo>
                  <a:pt x="377951" y="56261"/>
                </a:lnTo>
                <a:lnTo>
                  <a:pt x="385571" y="59309"/>
                </a:lnTo>
                <a:lnTo>
                  <a:pt x="393191" y="60833"/>
                </a:lnTo>
                <a:lnTo>
                  <a:pt x="312419" y="60833"/>
                </a:lnTo>
                <a:lnTo>
                  <a:pt x="312419" y="62357"/>
                </a:lnTo>
                <a:lnTo>
                  <a:pt x="400811" y="62357"/>
                </a:lnTo>
                <a:lnTo>
                  <a:pt x="423671" y="66929"/>
                </a:lnTo>
                <a:close/>
              </a:path>
              <a:path w="1553209" h="100964">
                <a:moveTo>
                  <a:pt x="150876" y="65404"/>
                </a:moveTo>
                <a:lnTo>
                  <a:pt x="152400" y="63881"/>
                </a:lnTo>
                <a:lnTo>
                  <a:pt x="106680" y="63881"/>
                </a:lnTo>
                <a:lnTo>
                  <a:pt x="111251" y="62357"/>
                </a:lnTo>
                <a:lnTo>
                  <a:pt x="115823" y="59309"/>
                </a:lnTo>
                <a:lnTo>
                  <a:pt x="114300" y="60833"/>
                </a:lnTo>
                <a:lnTo>
                  <a:pt x="166116" y="60833"/>
                </a:lnTo>
                <a:lnTo>
                  <a:pt x="161544" y="62357"/>
                </a:lnTo>
                <a:lnTo>
                  <a:pt x="155448" y="63881"/>
                </a:lnTo>
                <a:lnTo>
                  <a:pt x="150876" y="65404"/>
                </a:lnTo>
                <a:close/>
              </a:path>
              <a:path w="1553209" h="100964">
                <a:moveTo>
                  <a:pt x="150875" y="65405"/>
                </a:moveTo>
                <a:lnTo>
                  <a:pt x="103632" y="65405"/>
                </a:lnTo>
                <a:lnTo>
                  <a:pt x="108203" y="63881"/>
                </a:lnTo>
                <a:lnTo>
                  <a:pt x="152400" y="63881"/>
                </a:lnTo>
                <a:lnTo>
                  <a:pt x="150875" y="65405"/>
                </a:lnTo>
                <a:close/>
              </a:path>
              <a:path w="1553209" h="100964">
                <a:moveTo>
                  <a:pt x="149351" y="66929"/>
                </a:moveTo>
                <a:lnTo>
                  <a:pt x="100583" y="66929"/>
                </a:lnTo>
                <a:lnTo>
                  <a:pt x="102107" y="65405"/>
                </a:lnTo>
                <a:lnTo>
                  <a:pt x="150876" y="65404"/>
                </a:lnTo>
                <a:lnTo>
                  <a:pt x="149351" y="66929"/>
                </a:lnTo>
                <a:close/>
              </a:path>
              <a:path w="1553209" h="100964">
                <a:moveTo>
                  <a:pt x="100583" y="66929"/>
                </a:moveTo>
                <a:close/>
              </a:path>
              <a:path w="1553209" h="100964">
                <a:moveTo>
                  <a:pt x="143255" y="68453"/>
                </a:moveTo>
                <a:lnTo>
                  <a:pt x="99059" y="68453"/>
                </a:lnTo>
                <a:lnTo>
                  <a:pt x="100583" y="66929"/>
                </a:lnTo>
                <a:lnTo>
                  <a:pt x="147828" y="66929"/>
                </a:lnTo>
                <a:lnTo>
                  <a:pt x="143255" y="68453"/>
                </a:lnTo>
                <a:close/>
              </a:path>
              <a:path w="1553209" h="100964">
                <a:moveTo>
                  <a:pt x="554735" y="74549"/>
                </a:moveTo>
                <a:lnTo>
                  <a:pt x="356616" y="74549"/>
                </a:lnTo>
                <a:lnTo>
                  <a:pt x="341375" y="68453"/>
                </a:lnTo>
                <a:lnTo>
                  <a:pt x="333755" y="66929"/>
                </a:lnTo>
                <a:lnTo>
                  <a:pt x="425196" y="66929"/>
                </a:lnTo>
                <a:lnTo>
                  <a:pt x="432816" y="68453"/>
                </a:lnTo>
                <a:lnTo>
                  <a:pt x="431291" y="68453"/>
                </a:lnTo>
                <a:lnTo>
                  <a:pt x="438912" y="69977"/>
                </a:lnTo>
                <a:lnTo>
                  <a:pt x="445007" y="69977"/>
                </a:lnTo>
                <a:lnTo>
                  <a:pt x="451103" y="71501"/>
                </a:lnTo>
                <a:lnTo>
                  <a:pt x="574548" y="71501"/>
                </a:lnTo>
                <a:lnTo>
                  <a:pt x="565403" y="73025"/>
                </a:lnTo>
                <a:lnTo>
                  <a:pt x="563880" y="73025"/>
                </a:lnTo>
                <a:lnTo>
                  <a:pt x="554735" y="74549"/>
                </a:lnTo>
                <a:close/>
              </a:path>
              <a:path w="1553209" h="100964">
                <a:moveTo>
                  <a:pt x="1062228" y="77597"/>
                </a:moveTo>
                <a:lnTo>
                  <a:pt x="981455" y="77597"/>
                </a:lnTo>
                <a:lnTo>
                  <a:pt x="973835" y="76200"/>
                </a:lnTo>
                <a:lnTo>
                  <a:pt x="972312" y="76200"/>
                </a:lnTo>
                <a:lnTo>
                  <a:pt x="964691" y="74549"/>
                </a:lnTo>
                <a:lnTo>
                  <a:pt x="964691" y="73025"/>
                </a:lnTo>
                <a:lnTo>
                  <a:pt x="949451" y="69977"/>
                </a:lnTo>
                <a:lnTo>
                  <a:pt x="941832" y="66929"/>
                </a:lnTo>
                <a:lnTo>
                  <a:pt x="1104900" y="66929"/>
                </a:lnTo>
                <a:lnTo>
                  <a:pt x="1095755" y="69977"/>
                </a:lnTo>
                <a:lnTo>
                  <a:pt x="1085087" y="73025"/>
                </a:lnTo>
                <a:lnTo>
                  <a:pt x="1074419" y="74549"/>
                </a:lnTo>
                <a:lnTo>
                  <a:pt x="1062228" y="77597"/>
                </a:lnTo>
                <a:close/>
              </a:path>
              <a:path w="1553209" h="100964">
                <a:moveTo>
                  <a:pt x="108203" y="86741"/>
                </a:moveTo>
                <a:lnTo>
                  <a:pt x="10667" y="86741"/>
                </a:lnTo>
                <a:lnTo>
                  <a:pt x="13716" y="85217"/>
                </a:lnTo>
                <a:lnTo>
                  <a:pt x="25907" y="85217"/>
                </a:lnTo>
                <a:lnTo>
                  <a:pt x="30480" y="83693"/>
                </a:lnTo>
                <a:lnTo>
                  <a:pt x="36575" y="83693"/>
                </a:lnTo>
                <a:lnTo>
                  <a:pt x="39623" y="82169"/>
                </a:lnTo>
                <a:lnTo>
                  <a:pt x="44196" y="82169"/>
                </a:lnTo>
                <a:lnTo>
                  <a:pt x="47244" y="80645"/>
                </a:lnTo>
                <a:lnTo>
                  <a:pt x="51816" y="80645"/>
                </a:lnTo>
                <a:lnTo>
                  <a:pt x="54864" y="79121"/>
                </a:lnTo>
                <a:lnTo>
                  <a:pt x="62483" y="79121"/>
                </a:lnTo>
                <a:lnTo>
                  <a:pt x="71628" y="76200"/>
                </a:lnTo>
                <a:lnTo>
                  <a:pt x="77723" y="74549"/>
                </a:lnTo>
                <a:lnTo>
                  <a:pt x="80771" y="74549"/>
                </a:lnTo>
                <a:lnTo>
                  <a:pt x="94487" y="69977"/>
                </a:lnTo>
                <a:lnTo>
                  <a:pt x="94487" y="68453"/>
                </a:lnTo>
                <a:lnTo>
                  <a:pt x="100583" y="66929"/>
                </a:lnTo>
                <a:lnTo>
                  <a:pt x="99059" y="68453"/>
                </a:lnTo>
                <a:lnTo>
                  <a:pt x="144780" y="68453"/>
                </a:lnTo>
                <a:lnTo>
                  <a:pt x="135635" y="71501"/>
                </a:lnTo>
                <a:lnTo>
                  <a:pt x="137159" y="71501"/>
                </a:lnTo>
                <a:lnTo>
                  <a:pt x="134112" y="73025"/>
                </a:lnTo>
                <a:lnTo>
                  <a:pt x="132587" y="73025"/>
                </a:lnTo>
                <a:lnTo>
                  <a:pt x="129539" y="76200"/>
                </a:lnTo>
                <a:lnTo>
                  <a:pt x="124967" y="77597"/>
                </a:lnTo>
                <a:lnTo>
                  <a:pt x="123444" y="79121"/>
                </a:lnTo>
                <a:lnTo>
                  <a:pt x="120396" y="80645"/>
                </a:lnTo>
                <a:lnTo>
                  <a:pt x="111251" y="83693"/>
                </a:lnTo>
                <a:lnTo>
                  <a:pt x="108203" y="86741"/>
                </a:lnTo>
                <a:close/>
              </a:path>
              <a:path w="1553209" h="100964">
                <a:moveTo>
                  <a:pt x="524255" y="83693"/>
                </a:moveTo>
                <a:lnTo>
                  <a:pt x="387096" y="83693"/>
                </a:lnTo>
                <a:lnTo>
                  <a:pt x="371855" y="80645"/>
                </a:lnTo>
                <a:lnTo>
                  <a:pt x="370332" y="79121"/>
                </a:lnTo>
                <a:lnTo>
                  <a:pt x="362712" y="77597"/>
                </a:lnTo>
                <a:lnTo>
                  <a:pt x="362712" y="76200"/>
                </a:lnTo>
                <a:lnTo>
                  <a:pt x="355091" y="74549"/>
                </a:lnTo>
                <a:lnTo>
                  <a:pt x="556259" y="74549"/>
                </a:lnTo>
                <a:lnTo>
                  <a:pt x="547116" y="77597"/>
                </a:lnTo>
                <a:lnTo>
                  <a:pt x="539496" y="80645"/>
                </a:lnTo>
                <a:lnTo>
                  <a:pt x="537971" y="80645"/>
                </a:lnTo>
                <a:lnTo>
                  <a:pt x="530351" y="82169"/>
                </a:lnTo>
                <a:lnTo>
                  <a:pt x="531875" y="82169"/>
                </a:lnTo>
                <a:lnTo>
                  <a:pt x="524255" y="83693"/>
                </a:lnTo>
                <a:close/>
              </a:path>
              <a:path w="1553209" h="100964">
                <a:moveTo>
                  <a:pt x="1039367" y="79121"/>
                </a:moveTo>
                <a:lnTo>
                  <a:pt x="998219" y="79121"/>
                </a:lnTo>
                <a:lnTo>
                  <a:pt x="990600" y="77597"/>
                </a:lnTo>
                <a:lnTo>
                  <a:pt x="1050035" y="77597"/>
                </a:lnTo>
                <a:lnTo>
                  <a:pt x="1039367" y="79121"/>
                </a:lnTo>
                <a:close/>
              </a:path>
              <a:path w="1553209" h="100964">
                <a:moveTo>
                  <a:pt x="36575" y="83693"/>
                </a:moveTo>
                <a:lnTo>
                  <a:pt x="35051" y="83693"/>
                </a:lnTo>
                <a:lnTo>
                  <a:pt x="38100" y="82169"/>
                </a:lnTo>
                <a:lnTo>
                  <a:pt x="36575" y="83693"/>
                </a:lnTo>
                <a:close/>
              </a:path>
              <a:path w="1553209" h="100964">
                <a:moveTo>
                  <a:pt x="486155" y="92837"/>
                </a:moveTo>
                <a:lnTo>
                  <a:pt x="426719" y="92837"/>
                </a:lnTo>
                <a:lnTo>
                  <a:pt x="419100" y="91313"/>
                </a:lnTo>
                <a:lnTo>
                  <a:pt x="420623" y="91313"/>
                </a:lnTo>
                <a:lnTo>
                  <a:pt x="411480" y="89789"/>
                </a:lnTo>
                <a:lnTo>
                  <a:pt x="396239" y="86741"/>
                </a:lnTo>
                <a:lnTo>
                  <a:pt x="396239" y="85217"/>
                </a:lnTo>
                <a:lnTo>
                  <a:pt x="388619" y="83693"/>
                </a:lnTo>
                <a:lnTo>
                  <a:pt x="522732" y="83693"/>
                </a:lnTo>
                <a:lnTo>
                  <a:pt x="499871" y="88265"/>
                </a:lnTo>
                <a:lnTo>
                  <a:pt x="501396" y="88265"/>
                </a:lnTo>
                <a:lnTo>
                  <a:pt x="493775" y="89789"/>
                </a:lnTo>
                <a:lnTo>
                  <a:pt x="487680" y="91313"/>
                </a:lnTo>
                <a:lnTo>
                  <a:pt x="486155" y="92837"/>
                </a:lnTo>
                <a:close/>
              </a:path>
              <a:path w="1553209" h="100964">
                <a:moveTo>
                  <a:pt x="10667" y="86741"/>
                </a:moveTo>
                <a:lnTo>
                  <a:pt x="7619" y="86741"/>
                </a:lnTo>
                <a:lnTo>
                  <a:pt x="10667" y="85217"/>
                </a:lnTo>
                <a:lnTo>
                  <a:pt x="10667" y="86741"/>
                </a:lnTo>
                <a:close/>
              </a:path>
              <a:path w="1553209" h="100964">
                <a:moveTo>
                  <a:pt x="60959" y="98933"/>
                </a:moveTo>
                <a:lnTo>
                  <a:pt x="3048" y="98933"/>
                </a:lnTo>
                <a:lnTo>
                  <a:pt x="0" y="95885"/>
                </a:lnTo>
                <a:lnTo>
                  <a:pt x="0" y="88265"/>
                </a:lnTo>
                <a:lnTo>
                  <a:pt x="3048" y="86741"/>
                </a:lnTo>
                <a:lnTo>
                  <a:pt x="105155" y="86741"/>
                </a:lnTo>
                <a:lnTo>
                  <a:pt x="100583" y="88265"/>
                </a:lnTo>
                <a:lnTo>
                  <a:pt x="102107" y="88265"/>
                </a:lnTo>
                <a:lnTo>
                  <a:pt x="97535" y="89789"/>
                </a:lnTo>
                <a:lnTo>
                  <a:pt x="96012" y="89789"/>
                </a:lnTo>
                <a:lnTo>
                  <a:pt x="86867" y="92837"/>
                </a:lnTo>
                <a:lnTo>
                  <a:pt x="85344" y="92837"/>
                </a:lnTo>
                <a:lnTo>
                  <a:pt x="80771" y="94361"/>
                </a:lnTo>
                <a:lnTo>
                  <a:pt x="74675" y="95885"/>
                </a:lnTo>
                <a:lnTo>
                  <a:pt x="71628" y="95885"/>
                </a:lnTo>
                <a:lnTo>
                  <a:pt x="67055" y="97409"/>
                </a:lnTo>
                <a:lnTo>
                  <a:pt x="60959" y="97409"/>
                </a:lnTo>
                <a:lnTo>
                  <a:pt x="60959" y="98933"/>
                </a:lnTo>
                <a:close/>
              </a:path>
              <a:path w="1553209" h="100964">
                <a:moveTo>
                  <a:pt x="470916" y="94361"/>
                </a:moveTo>
                <a:lnTo>
                  <a:pt x="434339" y="94361"/>
                </a:lnTo>
                <a:lnTo>
                  <a:pt x="428244" y="92837"/>
                </a:lnTo>
                <a:lnTo>
                  <a:pt x="478535" y="92837"/>
                </a:lnTo>
                <a:lnTo>
                  <a:pt x="470916" y="94361"/>
                </a:lnTo>
                <a:close/>
              </a:path>
              <a:path w="1553209" h="100964">
                <a:moveTo>
                  <a:pt x="42671" y="100457"/>
                </a:moveTo>
                <a:lnTo>
                  <a:pt x="33528" y="100457"/>
                </a:lnTo>
                <a:lnTo>
                  <a:pt x="30480" y="98933"/>
                </a:lnTo>
                <a:lnTo>
                  <a:pt x="45719" y="98933"/>
                </a:lnTo>
                <a:lnTo>
                  <a:pt x="42671" y="1004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43100" y="4829556"/>
            <a:ext cx="2569464" cy="102108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5675376" y="4837176"/>
            <a:ext cx="2171700" cy="68580"/>
          </a:xfrm>
          <a:custGeom>
            <a:avLst/>
            <a:gdLst/>
            <a:ahLst/>
            <a:cxnLst/>
            <a:rect l="l" t="t" r="r" b="b"/>
            <a:pathLst>
              <a:path w="2171700" h="68579">
                <a:moveTo>
                  <a:pt x="1184147" y="1524"/>
                </a:moveTo>
                <a:lnTo>
                  <a:pt x="1126235" y="1524"/>
                </a:lnTo>
                <a:lnTo>
                  <a:pt x="1130807" y="0"/>
                </a:lnTo>
                <a:lnTo>
                  <a:pt x="1178051" y="0"/>
                </a:lnTo>
                <a:lnTo>
                  <a:pt x="1184147" y="1524"/>
                </a:lnTo>
                <a:close/>
              </a:path>
              <a:path w="2171700" h="68579">
                <a:moveTo>
                  <a:pt x="1242059" y="12065"/>
                </a:moveTo>
                <a:lnTo>
                  <a:pt x="1059179" y="12065"/>
                </a:lnTo>
                <a:lnTo>
                  <a:pt x="1068323" y="10541"/>
                </a:lnTo>
                <a:lnTo>
                  <a:pt x="1068323" y="9017"/>
                </a:lnTo>
                <a:lnTo>
                  <a:pt x="1077467" y="9017"/>
                </a:lnTo>
                <a:lnTo>
                  <a:pt x="1100327" y="4572"/>
                </a:lnTo>
                <a:lnTo>
                  <a:pt x="1106423" y="3048"/>
                </a:lnTo>
                <a:lnTo>
                  <a:pt x="1104900" y="3048"/>
                </a:lnTo>
                <a:lnTo>
                  <a:pt x="1112519" y="1524"/>
                </a:lnTo>
                <a:lnTo>
                  <a:pt x="1188719" y="1524"/>
                </a:lnTo>
                <a:lnTo>
                  <a:pt x="1194816" y="3048"/>
                </a:lnTo>
                <a:lnTo>
                  <a:pt x="1199387" y="4572"/>
                </a:lnTo>
                <a:lnTo>
                  <a:pt x="1210055" y="4572"/>
                </a:lnTo>
                <a:lnTo>
                  <a:pt x="1216151" y="6096"/>
                </a:lnTo>
                <a:lnTo>
                  <a:pt x="1217675" y="6096"/>
                </a:lnTo>
                <a:lnTo>
                  <a:pt x="1223771" y="7620"/>
                </a:lnTo>
                <a:lnTo>
                  <a:pt x="1225295" y="7620"/>
                </a:lnTo>
                <a:lnTo>
                  <a:pt x="1229867" y="9017"/>
                </a:lnTo>
                <a:lnTo>
                  <a:pt x="1242059" y="12065"/>
                </a:lnTo>
                <a:close/>
              </a:path>
              <a:path w="2171700" h="68579">
                <a:moveTo>
                  <a:pt x="99059" y="13716"/>
                </a:moveTo>
                <a:lnTo>
                  <a:pt x="54863" y="13716"/>
                </a:lnTo>
                <a:lnTo>
                  <a:pt x="57911" y="12065"/>
                </a:lnTo>
                <a:lnTo>
                  <a:pt x="94487" y="12065"/>
                </a:lnTo>
                <a:lnTo>
                  <a:pt x="99059" y="13716"/>
                </a:lnTo>
                <a:close/>
              </a:path>
              <a:path w="2171700" h="68579">
                <a:moveTo>
                  <a:pt x="1115567" y="24257"/>
                </a:moveTo>
                <a:lnTo>
                  <a:pt x="996695" y="24257"/>
                </a:lnTo>
                <a:lnTo>
                  <a:pt x="1005839" y="22733"/>
                </a:lnTo>
                <a:lnTo>
                  <a:pt x="1014984" y="19812"/>
                </a:lnTo>
                <a:lnTo>
                  <a:pt x="1022603" y="18288"/>
                </a:lnTo>
                <a:lnTo>
                  <a:pt x="1024127" y="18288"/>
                </a:lnTo>
                <a:lnTo>
                  <a:pt x="1031747" y="16764"/>
                </a:lnTo>
                <a:lnTo>
                  <a:pt x="1040891" y="15240"/>
                </a:lnTo>
                <a:lnTo>
                  <a:pt x="1050035" y="12065"/>
                </a:lnTo>
                <a:lnTo>
                  <a:pt x="1248155" y="12065"/>
                </a:lnTo>
                <a:lnTo>
                  <a:pt x="1255775" y="13716"/>
                </a:lnTo>
                <a:lnTo>
                  <a:pt x="1261871" y="16764"/>
                </a:lnTo>
                <a:lnTo>
                  <a:pt x="1267967" y="16764"/>
                </a:lnTo>
                <a:lnTo>
                  <a:pt x="1280159" y="19812"/>
                </a:lnTo>
                <a:lnTo>
                  <a:pt x="1284731" y="19812"/>
                </a:lnTo>
                <a:lnTo>
                  <a:pt x="1290827" y="21209"/>
                </a:lnTo>
                <a:lnTo>
                  <a:pt x="1301495" y="21209"/>
                </a:lnTo>
                <a:lnTo>
                  <a:pt x="1303019" y="22733"/>
                </a:lnTo>
                <a:lnTo>
                  <a:pt x="1121663" y="22733"/>
                </a:lnTo>
                <a:lnTo>
                  <a:pt x="1115567" y="24257"/>
                </a:lnTo>
                <a:close/>
              </a:path>
              <a:path w="2171700" h="68579">
                <a:moveTo>
                  <a:pt x="109727" y="15240"/>
                </a:moveTo>
                <a:lnTo>
                  <a:pt x="45719" y="15240"/>
                </a:lnTo>
                <a:lnTo>
                  <a:pt x="50291" y="13716"/>
                </a:lnTo>
                <a:lnTo>
                  <a:pt x="103631" y="13716"/>
                </a:lnTo>
                <a:lnTo>
                  <a:pt x="109727" y="15240"/>
                </a:lnTo>
                <a:close/>
              </a:path>
              <a:path w="2171700" h="68579">
                <a:moveTo>
                  <a:pt x="128016" y="18288"/>
                </a:moveTo>
                <a:lnTo>
                  <a:pt x="35051" y="18288"/>
                </a:lnTo>
                <a:lnTo>
                  <a:pt x="39623" y="16764"/>
                </a:lnTo>
                <a:lnTo>
                  <a:pt x="41147" y="15240"/>
                </a:lnTo>
                <a:lnTo>
                  <a:pt x="120395" y="15240"/>
                </a:lnTo>
                <a:lnTo>
                  <a:pt x="121919" y="16764"/>
                </a:lnTo>
                <a:lnTo>
                  <a:pt x="128016" y="18288"/>
                </a:lnTo>
                <a:close/>
              </a:path>
              <a:path w="2171700" h="68579">
                <a:moveTo>
                  <a:pt x="1267967" y="16764"/>
                </a:moveTo>
                <a:lnTo>
                  <a:pt x="1261871" y="16764"/>
                </a:lnTo>
                <a:lnTo>
                  <a:pt x="1261871" y="15240"/>
                </a:lnTo>
                <a:lnTo>
                  <a:pt x="1267967" y="16764"/>
                </a:lnTo>
                <a:close/>
              </a:path>
              <a:path w="2171700" h="68579">
                <a:moveTo>
                  <a:pt x="162823" y="24257"/>
                </a:moveTo>
                <a:lnTo>
                  <a:pt x="19811" y="24257"/>
                </a:lnTo>
                <a:lnTo>
                  <a:pt x="24383" y="22733"/>
                </a:lnTo>
                <a:lnTo>
                  <a:pt x="30479" y="19812"/>
                </a:lnTo>
                <a:lnTo>
                  <a:pt x="32003" y="19812"/>
                </a:lnTo>
                <a:lnTo>
                  <a:pt x="36575" y="18288"/>
                </a:lnTo>
                <a:lnTo>
                  <a:pt x="128016" y="18288"/>
                </a:lnTo>
                <a:lnTo>
                  <a:pt x="126491" y="16764"/>
                </a:lnTo>
                <a:lnTo>
                  <a:pt x="144779" y="21209"/>
                </a:lnTo>
                <a:lnTo>
                  <a:pt x="143255" y="21209"/>
                </a:lnTo>
                <a:lnTo>
                  <a:pt x="149351" y="22733"/>
                </a:lnTo>
                <a:lnTo>
                  <a:pt x="156971" y="22733"/>
                </a:lnTo>
                <a:lnTo>
                  <a:pt x="162823" y="24257"/>
                </a:lnTo>
                <a:close/>
              </a:path>
              <a:path w="2171700" h="68579">
                <a:moveTo>
                  <a:pt x="682751" y="22733"/>
                </a:moveTo>
                <a:lnTo>
                  <a:pt x="541019" y="22733"/>
                </a:lnTo>
                <a:lnTo>
                  <a:pt x="551687" y="21209"/>
                </a:lnTo>
                <a:lnTo>
                  <a:pt x="673607" y="21209"/>
                </a:lnTo>
                <a:lnTo>
                  <a:pt x="682751" y="22733"/>
                </a:lnTo>
                <a:close/>
              </a:path>
              <a:path w="2171700" h="68579">
                <a:moveTo>
                  <a:pt x="1581911" y="22733"/>
                </a:moveTo>
                <a:lnTo>
                  <a:pt x="1514855" y="22733"/>
                </a:lnTo>
                <a:lnTo>
                  <a:pt x="1522475" y="21209"/>
                </a:lnTo>
                <a:lnTo>
                  <a:pt x="1575816" y="21209"/>
                </a:lnTo>
                <a:lnTo>
                  <a:pt x="1581911" y="22733"/>
                </a:lnTo>
                <a:close/>
              </a:path>
              <a:path w="2171700" h="68579">
                <a:moveTo>
                  <a:pt x="184403" y="27432"/>
                </a:moveTo>
                <a:lnTo>
                  <a:pt x="10667" y="27432"/>
                </a:lnTo>
                <a:lnTo>
                  <a:pt x="16763" y="24257"/>
                </a:lnTo>
                <a:lnTo>
                  <a:pt x="21335" y="22733"/>
                </a:lnTo>
                <a:lnTo>
                  <a:pt x="19811" y="24257"/>
                </a:lnTo>
                <a:lnTo>
                  <a:pt x="162823" y="24257"/>
                </a:lnTo>
                <a:lnTo>
                  <a:pt x="169163" y="25908"/>
                </a:lnTo>
                <a:lnTo>
                  <a:pt x="176783" y="25908"/>
                </a:lnTo>
                <a:lnTo>
                  <a:pt x="184403" y="27432"/>
                </a:lnTo>
                <a:close/>
              </a:path>
              <a:path w="2171700" h="68579">
                <a:moveTo>
                  <a:pt x="699516" y="24257"/>
                </a:moveTo>
                <a:lnTo>
                  <a:pt x="512063" y="24257"/>
                </a:lnTo>
                <a:lnTo>
                  <a:pt x="521207" y="22733"/>
                </a:lnTo>
                <a:lnTo>
                  <a:pt x="691895" y="22733"/>
                </a:lnTo>
                <a:lnTo>
                  <a:pt x="699516" y="24257"/>
                </a:lnTo>
                <a:close/>
              </a:path>
              <a:path w="2171700" h="68579">
                <a:moveTo>
                  <a:pt x="1321307" y="24257"/>
                </a:moveTo>
                <a:lnTo>
                  <a:pt x="1181100" y="24257"/>
                </a:lnTo>
                <a:lnTo>
                  <a:pt x="1175003" y="22733"/>
                </a:lnTo>
                <a:lnTo>
                  <a:pt x="1315211" y="22733"/>
                </a:lnTo>
                <a:lnTo>
                  <a:pt x="1321307" y="24257"/>
                </a:lnTo>
                <a:close/>
              </a:path>
              <a:path w="2171700" h="68579">
                <a:moveTo>
                  <a:pt x="1610868" y="24257"/>
                </a:moveTo>
                <a:lnTo>
                  <a:pt x="1493519" y="24257"/>
                </a:lnTo>
                <a:lnTo>
                  <a:pt x="1501139" y="22733"/>
                </a:lnTo>
                <a:lnTo>
                  <a:pt x="1604771" y="22733"/>
                </a:lnTo>
                <a:lnTo>
                  <a:pt x="1610868" y="24257"/>
                </a:lnTo>
                <a:close/>
              </a:path>
              <a:path w="2171700" h="68579">
                <a:moveTo>
                  <a:pt x="717803" y="25908"/>
                </a:moveTo>
                <a:lnTo>
                  <a:pt x="484631" y="25908"/>
                </a:lnTo>
                <a:lnTo>
                  <a:pt x="493775" y="24257"/>
                </a:lnTo>
                <a:lnTo>
                  <a:pt x="708659" y="24257"/>
                </a:lnTo>
                <a:lnTo>
                  <a:pt x="717803" y="25908"/>
                </a:lnTo>
                <a:close/>
              </a:path>
              <a:path w="2171700" h="68579">
                <a:moveTo>
                  <a:pt x="1110995" y="25908"/>
                </a:moveTo>
                <a:lnTo>
                  <a:pt x="989075" y="25908"/>
                </a:lnTo>
                <a:lnTo>
                  <a:pt x="998219" y="24257"/>
                </a:lnTo>
                <a:lnTo>
                  <a:pt x="1117091" y="24257"/>
                </a:lnTo>
                <a:lnTo>
                  <a:pt x="1110995" y="25908"/>
                </a:lnTo>
                <a:close/>
              </a:path>
              <a:path w="2171700" h="68579">
                <a:moveTo>
                  <a:pt x="1333500" y="25908"/>
                </a:moveTo>
                <a:lnTo>
                  <a:pt x="1190243" y="25908"/>
                </a:lnTo>
                <a:lnTo>
                  <a:pt x="1185671" y="24257"/>
                </a:lnTo>
                <a:lnTo>
                  <a:pt x="1327403" y="24257"/>
                </a:lnTo>
                <a:lnTo>
                  <a:pt x="1333500" y="25908"/>
                </a:lnTo>
                <a:close/>
              </a:path>
              <a:path w="2171700" h="68579">
                <a:moveTo>
                  <a:pt x="1615439" y="25908"/>
                </a:moveTo>
                <a:lnTo>
                  <a:pt x="1467611" y="25908"/>
                </a:lnTo>
                <a:lnTo>
                  <a:pt x="1473707" y="24257"/>
                </a:lnTo>
                <a:lnTo>
                  <a:pt x="1609343" y="24257"/>
                </a:lnTo>
                <a:lnTo>
                  <a:pt x="1615439" y="25908"/>
                </a:lnTo>
                <a:close/>
              </a:path>
              <a:path w="2171700" h="68579">
                <a:moveTo>
                  <a:pt x="1621535" y="25908"/>
                </a:moveTo>
                <a:lnTo>
                  <a:pt x="1615439" y="25908"/>
                </a:lnTo>
                <a:lnTo>
                  <a:pt x="1615439" y="24257"/>
                </a:lnTo>
                <a:lnTo>
                  <a:pt x="1621535" y="25908"/>
                </a:lnTo>
                <a:close/>
              </a:path>
              <a:path w="2171700" h="68579">
                <a:moveTo>
                  <a:pt x="2129027" y="25908"/>
                </a:moveTo>
                <a:lnTo>
                  <a:pt x="2065019" y="25908"/>
                </a:lnTo>
                <a:lnTo>
                  <a:pt x="2078735" y="24257"/>
                </a:lnTo>
                <a:lnTo>
                  <a:pt x="2121407" y="24257"/>
                </a:lnTo>
                <a:lnTo>
                  <a:pt x="2129027" y="25908"/>
                </a:lnTo>
                <a:close/>
              </a:path>
              <a:path w="2171700" h="68579">
                <a:moveTo>
                  <a:pt x="737616" y="27432"/>
                </a:moveTo>
                <a:lnTo>
                  <a:pt x="473963" y="27432"/>
                </a:lnTo>
                <a:lnTo>
                  <a:pt x="475487" y="25908"/>
                </a:lnTo>
                <a:lnTo>
                  <a:pt x="728471" y="25908"/>
                </a:lnTo>
                <a:lnTo>
                  <a:pt x="737616" y="27432"/>
                </a:lnTo>
                <a:close/>
              </a:path>
              <a:path w="2171700" h="68579">
                <a:moveTo>
                  <a:pt x="1063751" y="33401"/>
                </a:moveTo>
                <a:lnTo>
                  <a:pt x="934211" y="33401"/>
                </a:lnTo>
                <a:lnTo>
                  <a:pt x="970787" y="27432"/>
                </a:lnTo>
                <a:lnTo>
                  <a:pt x="979931" y="27432"/>
                </a:lnTo>
                <a:lnTo>
                  <a:pt x="979931" y="25908"/>
                </a:lnTo>
                <a:lnTo>
                  <a:pt x="1104900" y="25908"/>
                </a:lnTo>
                <a:lnTo>
                  <a:pt x="1097279" y="27432"/>
                </a:lnTo>
                <a:lnTo>
                  <a:pt x="1089659" y="30480"/>
                </a:lnTo>
                <a:lnTo>
                  <a:pt x="1080516" y="30480"/>
                </a:lnTo>
                <a:lnTo>
                  <a:pt x="1071371" y="32004"/>
                </a:lnTo>
                <a:lnTo>
                  <a:pt x="1072895" y="32004"/>
                </a:lnTo>
                <a:lnTo>
                  <a:pt x="1063751" y="33401"/>
                </a:lnTo>
                <a:close/>
              </a:path>
              <a:path w="2171700" h="68579">
                <a:moveTo>
                  <a:pt x="1103375" y="27432"/>
                </a:moveTo>
                <a:lnTo>
                  <a:pt x="1104900" y="25908"/>
                </a:lnTo>
                <a:lnTo>
                  <a:pt x="1109471" y="25908"/>
                </a:lnTo>
                <a:lnTo>
                  <a:pt x="1103375" y="27432"/>
                </a:lnTo>
                <a:close/>
              </a:path>
              <a:path w="2171700" h="68579">
                <a:moveTo>
                  <a:pt x="1354835" y="27432"/>
                </a:moveTo>
                <a:lnTo>
                  <a:pt x="1196339" y="27432"/>
                </a:lnTo>
                <a:lnTo>
                  <a:pt x="1196339" y="25908"/>
                </a:lnTo>
                <a:lnTo>
                  <a:pt x="1347216" y="25908"/>
                </a:lnTo>
                <a:lnTo>
                  <a:pt x="1354835" y="27432"/>
                </a:lnTo>
                <a:close/>
              </a:path>
              <a:path w="2171700" h="68579">
                <a:moveTo>
                  <a:pt x="1652016" y="27432"/>
                </a:moveTo>
                <a:lnTo>
                  <a:pt x="1452371" y="27432"/>
                </a:lnTo>
                <a:lnTo>
                  <a:pt x="1458467" y="25908"/>
                </a:lnTo>
                <a:lnTo>
                  <a:pt x="1645919" y="25908"/>
                </a:lnTo>
                <a:lnTo>
                  <a:pt x="1652016" y="27432"/>
                </a:lnTo>
                <a:close/>
              </a:path>
              <a:path w="2171700" h="68579">
                <a:moveTo>
                  <a:pt x="2145791" y="27432"/>
                </a:moveTo>
                <a:lnTo>
                  <a:pt x="2037587" y="27432"/>
                </a:lnTo>
                <a:lnTo>
                  <a:pt x="2051303" y="25908"/>
                </a:lnTo>
                <a:lnTo>
                  <a:pt x="2138171" y="25908"/>
                </a:lnTo>
                <a:lnTo>
                  <a:pt x="2145791" y="27432"/>
                </a:lnTo>
                <a:close/>
              </a:path>
              <a:path w="2171700" h="68579">
                <a:moveTo>
                  <a:pt x="7619" y="47117"/>
                </a:moveTo>
                <a:lnTo>
                  <a:pt x="3047" y="44069"/>
                </a:lnTo>
                <a:lnTo>
                  <a:pt x="0" y="34925"/>
                </a:lnTo>
                <a:lnTo>
                  <a:pt x="1523" y="30480"/>
                </a:lnTo>
                <a:lnTo>
                  <a:pt x="6095" y="28956"/>
                </a:lnTo>
                <a:lnTo>
                  <a:pt x="9143" y="27432"/>
                </a:lnTo>
                <a:lnTo>
                  <a:pt x="199643" y="27432"/>
                </a:lnTo>
                <a:lnTo>
                  <a:pt x="208787" y="28956"/>
                </a:lnTo>
                <a:lnTo>
                  <a:pt x="246887" y="28956"/>
                </a:lnTo>
                <a:lnTo>
                  <a:pt x="257555" y="30480"/>
                </a:lnTo>
                <a:lnTo>
                  <a:pt x="62483" y="30480"/>
                </a:lnTo>
                <a:lnTo>
                  <a:pt x="59435" y="32004"/>
                </a:lnTo>
                <a:lnTo>
                  <a:pt x="53339" y="32004"/>
                </a:lnTo>
                <a:lnTo>
                  <a:pt x="48767" y="33401"/>
                </a:lnTo>
                <a:lnTo>
                  <a:pt x="47243" y="33401"/>
                </a:lnTo>
                <a:lnTo>
                  <a:pt x="42671" y="34925"/>
                </a:lnTo>
                <a:lnTo>
                  <a:pt x="41147" y="34925"/>
                </a:lnTo>
                <a:lnTo>
                  <a:pt x="35051" y="38100"/>
                </a:lnTo>
                <a:lnTo>
                  <a:pt x="30479" y="39624"/>
                </a:lnTo>
                <a:lnTo>
                  <a:pt x="27431" y="41021"/>
                </a:lnTo>
                <a:lnTo>
                  <a:pt x="22859" y="42672"/>
                </a:lnTo>
                <a:lnTo>
                  <a:pt x="24383" y="42672"/>
                </a:lnTo>
                <a:lnTo>
                  <a:pt x="15239" y="45720"/>
                </a:lnTo>
                <a:lnTo>
                  <a:pt x="12191" y="45720"/>
                </a:lnTo>
                <a:lnTo>
                  <a:pt x="7619" y="47117"/>
                </a:lnTo>
                <a:close/>
              </a:path>
              <a:path w="2171700" h="68579">
                <a:moveTo>
                  <a:pt x="769619" y="32004"/>
                </a:moveTo>
                <a:lnTo>
                  <a:pt x="417575" y="32004"/>
                </a:lnTo>
                <a:lnTo>
                  <a:pt x="428243" y="30480"/>
                </a:lnTo>
                <a:lnTo>
                  <a:pt x="438911" y="30480"/>
                </a:lnTo>
                <a:lnTo>
                  <a:pt x="448055" y="28956"/>
                </a:lnTo>
                <a:lnTo>
                  <a:pt x="457200" y="28956"/>
                </a:lnTo>
                <a:lnTo>
                  <a:pt x="466343" y="27432"/>
                </a:lnTo>
                <a:lnTo>
                  <a:pt x="739139" y="27432"/>
                </a:lnTo>
                <a:lnTo>
                  <a:pt x="748283" y="28956"/>
                </a:lnTo>
                <a:lnTo>
                  <a:pt x="769619" y="32004"/>
                </a:lnTo>
                <a:close/>
              </a:path>
              <a:path w="2171700" h="68579">
                <a:moveTo>
                  <a:pt x="1679447" y="28956"/>
                </a:moveTo>
                <a:lnTo>
                  <a:pt x="1214627" y="28956"/>
                </a:lnTo>
                <a:lnTo>
                  <a:pt x="1208531" y="27432"/>
                </a:lnTo>
                <a:lnTo>
                  <a:pt x="1673351" y="27432"/>
                </a:lnTo>
                <a:lnTo>
                  <a:pt x="1679447" y="28956"/>
                </a:lnTo>
                <a:close/>
              </a:path>
              <a:path w="2171700" h="68579">
                <a:moveTo>
                  <a:pt x="2165603" y="50165"/>
                </a:moveTo>
                <a:lnTo>
                  <a:pt x="2159507" y="50165"/>
                </a:lnTo>
                <a:lnTo>
                  <a:pt x="2154935" y="48768"/>
                </a:lnTo>
                <a:lnTo>
                  <a:pt x="2142743" y="48768"/>
                </a:lnTo>
                <a:lnTo>
                  <a:pt x="2142743" y="47117"/>
                </a:lnTo>
                <a:lnTo>
                  <a:pt x="2119884" y="47117"/>
                </a:lnTo>
                <a:lnTo>
                  <a:pt x="2110739" y="45720"/>
                </a:lnTo>
                <a:lnTo>
                  <a:pt x="1853184" y="45720"/>
                </a:lnTo>
                <a:lnTo>
                  <a:pt x="1862327" y="44069"/>
                </a:lnTo>
                <a:lnTo>
                  <a:pt x="1869947" y="44069"/>
                </a:lnTo>
                <a:lnTo>
                  <a:pt x="1891284" y="41021"/>
                </a:lnTo>
                <a:lnTo>
                  <a:pt x="1900427" y="41021"/>
                </a:lnTo>
                <a:lnTo>
                  <a:pt x="1911095" y="39624"/>
                </a:lnTo>
                <a:lnTo>
                  <a:pt x="1909571" y="39624"/>
                </a:lnTo>
                <a:lnTo>
                  <a:pt x="1918716" y="38100"/>
                </a:lnTo>
                <a:lnTo>
                  <a:pt x="1929384" y="38100"/>
                </a:lnTo>
                <a:lnTo>
                  <a:pt x="1937003" y="36449"/>
                </a:lnTo>
                <a:lnTo>
                  <a:pt x="1947671" y="36449"/>
                </a:lnTo>
                <a:lnTo>
                  <a:pt x="1956816" y="34925"/>
                </a:lnTo>
                <a:lnTo>
                  <a:pt x="1967484" y="33401"/>
                </a:lnTo>
                <a:lnTo>
                  <a:pt x="1978151" y="33401"/>
                </a:lnTo>
                <a:lnTo>
                  <a:pt x="1988819" y="32004"/>
                </a:lnTo>
                <a:lnTo>
                  <a:pt x="1999487" y="32004"/>
                </a:lnTo>
                <a:lnTo>
                  <a:pt x="2011679" y="30480"/>
                </a:lnTo>
                <a:lnTo>
                  <a:pt x="2039111" y="27432"/>
                </a:lnTo>
                <a:lnTo>
                  <a:pt x="2151887" y="27432"/>
                </a:lnTo>
                <a:lnTo>
                  <a:pt x="2153411" y="28956"/>
                </a:lnTo>
                <a:lnTo>
                  <a:pt x="2159507" y="28956"/>
                </a:lnTo>
                <a:lnTo>
                  <a:pt x="2159507" y="30480"/>
                </a:lnTo>
                <a:lnTo>
                  <a:pt x="2164079" y="30480"/>
                </a:lnTo>
                <a:lnTo>
                  <a:pt x="2168651" y="32004"/>
                </a:lnTo>
                <a:lnTo>
                  <a:pt x="2171700" y="38100"/>
                </a:lnTo>
                <a:lnTo>
                  <a:pt x="2170175" y="42672"/>
                </a:lnTo>
                <a:lnTo>
                  <a:pt x="2170175" y="47117"/>
                </a:lnTo>
                <a:lnTo>
                  <a:pt x="2165603" y="50165"/>
                </a:lnTo>
                <a:close/>
              </a:path>
              <a:path w="2171700" h="68579">
                <a:moveTo>
                  <a:pt x="1766316" y="42672"/>
                </a:moveTo>
                <a:lnTo>
                  <a:pt x="1275587" y="42672"/>
                </a:lnTo>
                <a:lnTo>
                  <a:pt x="1257300" y="38100"/>
                </a:lnTo>
                <a:lnTo>
                  <a:pt x="1255775" y="38100"/>
                </a:lnTo>
                <a:lnTo>
                  <a:pt x="1249679" y="36449"/>
                </a:lnTo>
                <a:lnTo>
                  <a:pt x="1251203" y="36449"/>
                </a:lnTo>
                <a:lnTo>
                  <a:pt x="1245107" y="34925"/>
                </a:lnTo>
                <a:lnTo>
                  <a:pt x="1237487" y="34925"/>
                </a:lnTo>
                <a:lnTo>
                  <a:pt x="1213103" y="28956"/>
                </a:lnTo>
                <a:lnTo>
                  <a:pt x="1687068" y="28956"/>
                </a:lnTo>
                <a:lnTo>
                  <a:pt x="1693163" y="30480"/>
                </a:lnTo>
                <a:lnTo>
                  <a:pt x="1694687" y="30480"/>
                </a:lnTo>
                <a:lnTo>
                  <a:pt x="1700784" y="32004"/>
                </a:lnTo>
                <a:lnTo>
                  <a:pt x="1699259" y="32004"/>
                </a:lnTo>
                <a:lnTo>
                  <a:pt x="1706879" y="33401"/>
                </a:lnTo>
                <a:lnTo>
                  <a:pt x="1714500" y="33401"/>
                </a:lnTo>
                <a:lnTo>
                  <a:pt x="1744979" y="39624"/>
                </a:lnTo>
                <a:lnTo>
                  <a:pt x="1751075" y="41021"/>
                </a:lnTo>
                <a:lnTo>
                  <a:pt x="1758695" y="41021"/>
                </a:lnTo>
                <a:lnTo>
                  <a:pt x="1766316" y="42672"/>
                </a:lnTo>
                <a:close/>
              </a:path>
              <a:path w="2171700" h="68579">
                <a:moveTo>
                  <a:pt x="288035" y="32004"/>
                </a:moveTo>
                <a:lnTo>
                  <a:pt x="96011" y="32004"/>
                </a:lnTo>
                <a:lnTo>
                  <a:pt x="89916" y="30480"/>
                </a:lnTo>
                <a:lnTo>
                  <a:pt x="278891" y="30480"/>
                </a:lnTo>
                <a:lnTo>
                  <a:pt x="288035" y="32004"/>
                </a:lnTo>
                <a:close/>
              </a:path>
              <a:path w="2171700" h="68579">
                <a:moveTo>
                  <a:pt x="327659" y="33401"/>
                </a:moveTo>
                <a:lnTo>
                  <a:pt x="102107" y="33401"/>
                </a:lnTo>
                <a:lnTo>
                  <a:pt x="102107" y="32004"/>
                </a:lnTo>
                <a:lnTo>
                  <a:pt x="318516" y="32004"/>
                </a:lnTo>
                <a:lnTo>
                  <a:pt x="327659" y="33401"/>
                </a:lnTo>
                <a:close/>
              </a:path>
              <a:path w="2171700" h="68579">
                <a:moveTo>
                  <a:pt x="806195" y="36449"/>
                </a:moveTo>
                <a:lnTo>
                  <a:pt x="123443" y="36449"/>
                </a:lnTo>
                <a:lnTo>
                  <a:pt x="117347" y="34925"/>
                </a:lnTo>
                <a:lnTo>
                  <a:pt x="118871" y="34925"/>
                </a:lnTo>
                <a:lnTo>
                  <a:pt x="112775" y="33401"/>
                </a:lnTo>
                <a:lnTo>
                  <a:pt x="388619" y="33401"/>
                </a:lnTo>
                <a:lnTo>
                  <a:pt x="399287" y="32004"/>
                </a:lnTo>
                <a:lnTo>
                  <a:pt x="778763" y="32004"/>
                </a:lnTo>
                <a:lnTo>
                  <a:pt x="806195" y="36449"/>
                </a:lnTo>
                <a:close/>
              </a:path>
              <a:path w="2171700" h="68579">
                <a:moveTo>
                  <a:pt x="1045463" y="36449"/>
                </a:moveTo>
                <a:lnTo>
                  <a:pt x="902207" y="36449"/>
                </a:lnTo>
                <a:lnTo>
                  <a:pt x="914400" y="34925"/>
                </a:lnTo>
                <a:lnTo>
                  <a:pt x="925067" y="33401"/>
                </a:lnTo>
                <a:lnTo>
                  <a:pt x="1062227" y="33401"/>
                </a:lnTo>
                <a:lnTo>
                  <a:pt x="1054607" y="34925"/>
                </a:lnTo>
                <a:lnTo>
                  <a:pt x="1045463" y="36449"/>
                </a:lnTo>
                <a:close/>
              </a:path>
              <a:path w="2171700" h="68579">
                <a:moveTo>
                  <a:pt x="902207" y="36449"/>
                </a:moveTo>
                <a:lnTo>
                  <a:pt x="891539" y="36449"/>
                </a:lnTo>
                <a:lnTo>
                  <a:pt x="903731" y="34925"/>
                </a:lnTo>
                <a:lnTo>
                  <a:pt x="902207" y="36449"/>
                </a:lnTo>
                <a:close/>
              </a:path>
              <a:path w="2171700" h="68579">
                <a:moveTo>
                  <a:pt x="1037843" y="39624"/>
                </a:moveTo>
                <a:lnTo>
                  <a:pt x="138683" y="39624"/>
                </a:lnTo>
                <a:lnTo>
                  <a:pt x="134111" y="38100"/>
                </a:lnTo>
                <a:lnTo>
                  <a:pt x="128016" y="36449"/>
                </a:lnTo>
                <a:lnTo>
                  <a:pt x="1046987" y="36449"/>
                </a:lnTo>
                <a:lnTo>
                  <a:pt x="1037843" y="39624"/>
                </a:lnTo>
                <a:close/>
              </a:path>
              <a:path w="2171700" h="68579">
                <a:moveTo>
                  <a:pt x="542543" y="44069"/>
                </a:moveTo>
                <a:lnTo>
                  <a:pt x="158495" y="44069"/>
                </a:lnTo>
                <a:lnTo>
                  <a:pt x="140207" y="39624"/>
                </a:lnTo>
                <a:lnTo>
                  <a:pt x="1036319" y="39624"/>
                </a:lnTo>
                <a:lnTo>
                  <a:pt x="1027175" y="41021"/>
                </a:lnTo>
                <a:lnTo>
                  <a:pt x="1019555" y="42672"/>
                </a:lnTo>
                <a:lnTo>
                  <a:pt x="553211" y="42672"/>
                </a:lnTo>
                <a:lnTo>
                  <a:pt x="542543" y="44069"/>
                </a:lnTo>
                <a:close/>
              </a:path>
              <a:path w="2171700" h="68579">
                <a:moveTo>
                  <a:pt x="1002791" y="45720"/>
                </a:moveTo>
                <a:lnTo>
                  <a:pt x="697991" y="45720"/>
                </a:lnTo>
                <a:lnTo>
                  <a:pt x="688847" y="44069"/>
                </a:lnTo>
                <a:lnTo>
                  <a:pt x="679703" y="44069"/>
                </a:lnTo>
                <a:lnTo>
                  <a:pt x="672083" y="42672"/>
                </a:lnTo>
                <a:lnTo>
                  <a:pt x="1019555" y="42672"/>
                </a:lnTo>
                <a:lnTo>
                  <a:pt x="1010411" y="44069"/>
                </a:lnTo>
                <a:lnTo>
                  <a:pt x="1002791" y="45720"/>
                </a:lnTo>
                <a:close/>
              </a:path>
              <a:path w="2171700" h="68579">
                <a:moveTo>
                  <a:pt x="1770887" y="44069"/>
                </a:moveTo>
                <a:lnTo>
                  <a:pt x="1287779" y="44069"/>
                </a:lnTo>
                <a:lnTo>
                  <a:pt x="1281684" y="42672"/>
                </a:lnTo>
                <a:lnTo>
                  <a:pt x="1764791" y="42672"/>
                </a:lnTo>
                <a:lnTo>
                  <a:pt x="1770887" y="44069"/>
                </a:lnTo>
                <a:close/>
              </a:path>
              <a:path w="2171700" h="68579">
                <a:moveTo>
                  <a:pt x="513587" y="45720"/>
                </a:moveTo>
                <a:lnTo>
                  <a:pt x="166116" y="45720"/>
                </a:lnTo>
                <a:lnTo>
                  <a:pt x="160019" y="44069"/>
                </a:lnTo>
                <a:lnTo>
                  <a:pt x="522731" y="44069"/>
                </a:lnTo>
                <a:lnTo>
                  <a:pt x="513587" y="45720"/>
                </a:lnTo>
                <a:close/>
              </a:path>
              <a:path w="2171700" h="68579">
                <a:moveTo>
                  <a:pt x="1511807" y="45720"/>
                </a:moveTo>
                <a:lnTo>
                  <a:pt x="1299971" y="45720"/>
                </a:lnTo>
                <a:lnTo>
                  <a:pt x="1293875" y="44069"/>
                </a:lnTo>
                <a:lnTo>
                  <a:pt x="1517903" y="44069"/>
                </a:lnTo>
                <a:lnTo>
                  <a:pt x="1511807" y="45720"/>
                </a:lnTo>
                <a:close/>
              </a:path>
              <a:path w="2171700" h="68579">
                <a:moveTo>
                  <a:pt x="1516379" y="45720"/>
                </a:moveTo>
                <a:lnTo>
                  <a:pt x="1517903" y="44069"/>
                </a:lnTo>
                <a:lnTo>
                  <a:pt x="1524000" y="44069"/>
                </a:lnTo>
                <a:lnTo>
                  <a:pt x="1516379" y="45720"/>
                </a:lnTo>
                <a:close/>
              </a:path>
              <a:path w="2171700" h="68579">
                <a:moveTo>
                  <a:pt x="1580387" y="45720"/>
                </a:moveTo>
                <a:lnTo>
                  <a:pt x="1574291" y="44069"/>
                </a:lnTo>
                <a:lnTo>
                  <a:pt x="1578863" y="44069"/>
                </a:lnTo>
                <a:lnTo>
                  <a:pt x="1580387" y="45720"/>
                </a:lnTo>
                <a:close/>
              </a:path>
              <a:path w="2171700" h="68579">
                <a:moveTo>
                  <a:pt x="1789175" y="45720"/>
                </a:moveTo>
                <a:lnTo>
                  <a:pt x="1584959" y="45720"/>
                </a:lnTo>
                <a:lnTo>
                  <a:pt x="1578863" y="44069"/>
                </a:lnTo>
                <a:lnTo>
                  <a:pt x="1783079" y="44069"/>
                </a:lnTo>
                <a:lnTo>
                  <a:pt x="1789175" y="45720"/>
                </a:lnTo>
                <a:close/>
              </a:path>
              <a:path w="2171700" h="68579">
                <a:moveTo>
                  <a:pt x="486155" y="47117"/>
                </a:moveTo>
                <a:lnTo>
                  <a:pt x="181355" y="47117"/>
                </a:lnTo>
                <a:lnTo>
                  <a:pt x="173735" y="45720"/>
                </a:lnTo>
                <a:lnTo>
                  <a:pt x="495300" y="45720"/>
                </a:lnTo>
                <a:lnTo>
                  <a:pt x="486155" y="47117"/>
                </a:lnTo>
                <a:close/>
              </a:path>
              <a:path w="2171700" h="68579">
                <a:moveTo>
                  <a:pt x="755903" y="51816"/>
                </a:moveTo>
                <a:lnTo>
                  <a:pt x="745235" y="50165"/>
                </a:lnTo>
                <a:lnTo>
                  <a:pt x="726947" y="47117"/>
                </a:lnTo>
                <a:lnTo>
                  <a:pt x="716279" y="47117"/>
                </a:lnTo>
                <a:lnTo>
                  <a:pt x="707135" y="45720"/>
                </a:lnTo>
                <a:lnTo>
                  <a:pt x="1001267" y="45720"/>
                </a:lnTo>
                <a:lnTo>
                  <a:pt x="973835" y="50165"/>
                </a:lnTo>
                <a:lnTo>
                  <a:pt x="755903" y="50165"/>
                </a:lnTo>
                <a:lnTo>
                  <a:pt x="755903" y="51816"/>
                </a:lnTo>
                <a:close/>
              </a:path>
              <a:path w="2171700" h="68579">
                <a:moveTo>
                  <a:pt x="1502663" y="47117"/>
                </a:moveTo>
                <a:lnTo>
                  <a:pt x="1312163" y="47117"/>
                </a:lnTo>
                <a:lnTo>
                  <a:pt x="1306067" y="45720"/>
                </a:lnTo>
                <a:lnTo>
                  <a:pt x="1510284" y="45720"/>
                </a:lnTo>
                <a:lnTo>
                  <a:pt x="1502663" y="47117"/>
                </a:lnTo>
                <a:close/>
              </a:path>
              <a:path w="2171700" h="68579">
                <a:moveTo>
                  <a:pt x="2078735" y="47117"/>
                </a:moveTo>
                <a:lnTo>
                  <a:pt x="1606295" y="47117"/>
                </a:lnTo>
                <a:lnTo>
                  <a:pt x="1600200" y="45720"/>
                </a:lnTo>
                <a:lnTo>
                  <a:pt x="2090927" y="45720"/>
                </a:lnTo>
                <a:lnTo>
                  <a:pt x="2078735" y="47117"/>
                </a:lnTo>
                <a:close/>
              </a:path>
              <a:path w="2171700" h="68579">
                <a:moveTo>
                  <a:pt x="467867" y="48768"/>
                </a:moveTo>
                <a:lnTo>
                  <a:pt x="205739" y="48768"/>
                </a:lnTo>
                <a:lnTo>
                  <a:pt x="198119" y="47117"/>
                </a:lnTo>
                <a:lnTo>
                  <a:pt x="477011" y="47117"/>
                </a:lnTo>
                <a:lnTo>
                  <a:pt x="467867" y="48768"/>
                </a:lnTo>
                <a:close/>
              </a:path>
              <a:path w="2171700" h="68579">
                <a:moveTo>
                  <a:pt x="1475231" y="48768"/>
                </a:moveTo>
                <a:lnTo>
                  <a:pt x="1325879" y="48768"/>
                </a:lnTo>
                <a:lnTo>
                  <a:pt x="1324355" y="47117"/>
                </a:lnTo>
                <a:lnTo>
                  <a:pt x="1481327" y="47117"/>
                </a:lnTo>
                <a:lnTo>
                  <a:pt x="1475231" y="48768"/>
                </a:lnTo>
                <a:close/>
              </a:path>
              <a:path w="2171700" h="68579">
                <a:moveTo>
                  <a:pt x="2040635" y="50165"/>
                </a:moveTo>
                <a:lnTo>
                  <a:pt x="1650491" y="50165"/>
                </a:lnTo>
                <a:lnTo>
                  <a:pt x="1642871" y="48768"/>
                </a:lnTo>
                <a:lnTo>
                  <a:pt x="1620011" y="48768"/>
                </a:lnTo>
                <a:lnTo>
                  <a:pt x="1613916" y="47117"/>
                </a:lnTo>
                <a:lnTo>
                  <a:pt x="2066543" y="47117"/>
                </a:lnTo>
                <a:lnTo>
                  <a:pt x="2054351" y="48768"/>
                </a:lnTo>
                <a:lnTo>
                  <a:pt x="2040635" y="50165"/>
                </a:lnTo>
                <a:close/>
              </a:path>
              <a:path w="2171700" h="68579">
                <a:moveTo>
                  <a:pt x="449579" y="50165"/>
                </a:moveTo>
                <a:lnTo>
                  <a:pt x="245363" y="50165"/>
                </a:lnTo>
                <a:lnTo>
                  <a:pt x="234695" y="48768"/>
                </a:lnTo>
                <a:lnTo>
                  <a:pt x="458723" y="48768"/>
                </a:lnTo>
                <a:lnTo>
                  <a:pt x="449579" y="50165"/>
                </a:lnTo>
                <a:close/>
              </a:path>
              <a:path w="2171700" h="68579">
                <a:moveTo>
                  <a:pt x="1456943" y="50165"/>
                </a:moveTo>
                <a:lnTo>
                  <a:pt x="1351787" y="50165"/>
                </a:lnTo>
                <a:lnTo>
                  <a:pt x="1345691" y="48768"/>
                </a:lnTo>
                <a:lnTo>
                  <a:pt x="1463039" y="48768"/>
                </a:lnTo>
                <a:lnTo>
                  <a:pt x="1456943" y="50165"/>
                </a:lnTo>
                <a:close/>
              </a:path>
              <a:path w="2171700" h="68579">
                <a:moveTo>
                  <a:pt x="429767" y="51816"/>
                </a:moveTo>
                <a:lnTo>
                  <a:pt x="277367" y="51816"/>
                </a:lnTo>
                <a:lnTo>
                  <a:pt x="266700" y="50165"/>
                </a:lnTo>
                <a:lnTo>
                  <a:pt x="440435" y="50165"/>
                </a:lnTo>
                <a:lnTo>
                  <a:pt x="429767" y="51816"/>
                </a:lnTo>
                <a:close/>
              </a:path>
              <a:path w="2171700" h="68579">
                <a:moveTo>
                  <a:pt x="905255" y="57785"/>
                </a:moveTo>
                <a:lnTo>
                  <a:pt x="803147" y="57785"/>
                </a:lnTo>
                <a:lnTo>
                  <a:pt x="775716" y="53340"/>
                </a:lnTo>
                <a:lnTo>
                  <a:pt x="765047" y="53340"/>
                </a:lnTo>
                <a:lnTo>
                  <a:pt x="755903" y="50165"/>
                </a:lnTo>
                <a:lnTo>
                  <a:pt x="964691" y="50165"/>
                </a:lnTo>
                <a:lnTo>
                  <a:pt x="937259" y="54737"/>
                </a:lnTo>
                <a:lnTo>
                  <a:pt x="926591" y="54737"/>
                </a:lnTo>
                <a:lnTo>
                  <a:pt x="905255" y="57785"/>
                </a:lnTo>
                <a:close/>
              </a:path>
              <a:path w="2171700" h="68579">
                <a:moveTo>
                  <a:pt x="1990343" y="54737"/>
                </a:moveTo>
                <a:lnTo>
                  <a:pt x="1696211" y="54737"/>
                </a:lnTo>
                <a:lnTo>
                  <a:pt x="1696211" y="53340"/>
                </a:lnTo>
                <a:lnTo>
                  <a:pt x="1690116" y="53340"/>
                </a:lnTo>
                <a:lnTo>
                  <a:pt x="1684019" y="51816"/>
                </a:lnTo>
                <a:lnTo>
                  <a:pt x="1676400" y="51816"/>
                </a:lnTo>
                <a:lnTo>
                  <a:pt x="1670303" y="50165"/>
                </a:lnTo>
                <a:lnTo>
                  <a:pt x="2026919" y="50165"/>
                </a:lnTo>
                <a:lnTo>
                  <a:pt x="1990343" y="54737"/>
                </a:lnTo>
                <a:close/>
              </a:path>
              <a:path w="2171700" h="68579">
                <a:moveTo>
                  <a:pt x="419100" y="53340"/>
                </a:moveTo>
                <a:lnTo>
                  <a:pt x="297179" y="53340"/>
                </a:lnTo>
                <a:lnTo>
                  <a:pt x="286511" y="51816"/>
                </a:lnTo>
                <a:lnTo>
                  <a:pt x="420623" y="51816"/>
                </a:lnTo>
                <a:lnTo>
                  <a:pt x="419100" y="53340"/>
                </a:lnTo>
                <a:close/>
              </a:path>
              <a:path w="2171700" h="68579">
                <a:moveTo>
                  <a:pt x="370331" y="54737"/>
                </a:moveTo>
                <a:lnTo>
                  <a:pt x="344423" y="54737"/>
                </a:lnTo>
                <a:lnTo>
                  <a:pt x="335279" y="53340"/>
                </a:lnTo>
                <a:lnTo>
                  <a:pt x="379475" y="53340"/>
                </a:lnTo>
                <a:lnTo>
                  <a:pt x="370331" y="54737"/>
                </a:lnTo>
                <a:close/>
              </a:path>
              <a:path w="2171700" h="68579">
                <a:moveTo>
                  <a:pt x="1726691" y="59436"/>
                </a:moveTo>
                <a:lnTo>
                  <a:pt x="1703831" y="54737"/>
                </a:lnTo>
                <a:lnTo>
                  <a:pt x="1979675" y="54737"/>
                </a:lnTo>
                <a:lnTo>
                  <a:pt x="1970531" y="56388"/>
                </a:lnTo>
                <a:lnTo>
                  <a:pt x="1959863" y="57785"/>
                </a:lnTo>
                <a:lnTo>
                  <a:pt x="1725168" y="57785"/>
                </a:lnTo>
                <a:lnTo>
                  <a:pt x="1726691" y="59436"/>
                </a:lnTo>
                <a:close/>
              </a:path>
              <a:path w="2171700" h="68579">
                <a:moveTo>
                  <a:pt x="861059" y="59436"/>
                </a:moveTo>
                <a:lnTo>
                  <a:pt x="841247" y="59436"/>
                </a:lnTo>
                <a:lnTo>
                  <a:pt x="832103" y="57785"/>
                </a:lnTo>
                <a:lnTo>
                  <a:pt x="871727" y="57785"/>
                </a:lnTo>
                <a:lnTo>
                  <a:pt x="861059" y="59436"/>
                </a:lnTo>
                <a:close/>
              </a:path>
              <a:path w="2171700" h="68579">
                <a:moveTo>
                  <a:pt x="1874519" y="65405"/>
                </a:moveTo>
                <a:lnTo>
                  <a:pt x="1761743" y="65405"/>
                </a:lnTo>
                <a:lnTo>
                  <a:pt x="1754123" y="64008"/>
                </a:lnTo>
                <a:lnTo>
                  <a:pt x="1741931" y="60833"/>
                </a:lnTo>
                <a:lnTo>
                  <a:pt x="1740407" y="60833"/>
                </a:lnTo>
                <a:lnTo>
                  <a:pt x="1725168" y="57785"/>
                </a:lnTo>
                <a:lnTo>
                  <a:pt x="1940051" y="57785"/>
                </a:lnTo>
                <a:lnTo>
                  <a:pt x="1912619" y="62484"/>
                </a:lnTo>
                <a:lnTo>
                  <a:pt x="1901951" y="62484"/>
                </a:lnTo>
                <a:lnTo>
                  <a:pt x="1892807" y="64008"/>
                </a:lnTo>
                <a:lnTo>
                  <a:pt x="1883663" y="64008"/>
                </a:lnTo>
                <a:lnTo>
                  <a:pt x="1874519" y="65405"/>
                </a:lnTo>
                <a:close/>
              </a:path>
              <a:path w="2171700" h="68579">
                <a:moveTo>
                  <a:pt x="1863851" y="67056"/>
                </a:moveTo>
                <a:lnTo>
                  <a:pt x="1773935" y="67056"/>
                </a:lnTo>
                <a:lnTo>
                  <a:pt x="1767839" y="65405"/>
                </a:lnTo>
                <a:lnTo>
                  <a:pt x="1872995" y="65405"/>
                </a:lnTo>
                <a:lnTo>
                  <a:pt x="1863851" y="67056"/>
                </a:lnTo>
                <a:close/>
              </a:path>
              <a:path w="2171700" h="68579">
                <a:moveTo>
                  <a:pt x="1822703" y="68453"/>
                </a:moveTo>
                <a:lnTo>
                  <a:pt x="1801368" y="68453"/>
                </a:lnTo>
                <a:lnTo>
                  <a:pt x="1795271" y="67056"/>
                </a:lnTo>
                <a:lnTo>
                  <a:pt x="1830323" y="67056"/>
                </a:lnTo>
                <a:lnTo>
                  <a:pt x="1822703" y="684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9032" y="5205984"/>
            <a:ext cx="441959" cy="60960"/>
          </a:xfrm>
          <a:custGeom>
            <a:avLst/>
            <a:gdLst/>
            <a:ahLst/>
            <a:cxnLst/>
            <a:rect l="l" t="t" r="r" b="b"/>
            <a:pathLst>
              <a:path w="441960" h="60960">
                <a:moveTo>
                  <a:pt x="83819" y="1523"/>
                </a:moveTo>
                <a:lnTo>
                  <a:pt x="73151" y="1523"/>
                </a:lnTo>
                <a:lnTo>
                  <a:pt x="77723" y="0"/>
                </a:lnTo>
                <a:lnTo>
                  <a:pt x="79247" y="0"/>
                </a:lnTo>
                <a:lnTo>
                  <a:pt x="83819" y="1523"/>
                </a:lnTo>
                <a:close/>
              </a:path>
              <a:path w="441960" h="60960">
                <a:moveTo>
                  <a:pt x="146304" y="1523"/>
                </a:moveTo>
                <a:lnTo>
                  <a:pt x="106679" y="1523"/>
                </a:lnTo>
                <a:lnTo>
                  <a:pt x="114300" y="0"/>
                </a:lnTo>
                <a:lnTo>
                  <a:pt x="140208" y="0"/>
                </a:lnTo>
                <a:lnTo>
                  <a:pt x="146304" y="1523"/>
                </a:lnTo>
                <a:close/>
              </a:path>
              <a:path w="441960" h="60960">
                <a:moveTo>
                  <a:pt x="172212" y="4571"/>
                </a:moveTo>
                <a:lnTo>
                  <a:pt x="38100" y="4571"/>
                </a:lnTo>
                <a:lnTo>
                  <a:pt x="41147" y="3048"/>
                </a:lnTo>
                <a:lnTo>
                  <a:pt x="47243" y="3048"/>
                </a:lnTo>
                <a:lnTo>
                  <a:pt x="51816" y="1523"/>
                </a:lnTo>
                <a:lnTo>
                  <a:pt x="158495" y="1523"/>
                </a:lnTo>
                <a:lnTo>
                  <a:pt x="166116" y="3048"/>
                </a:lnTo>
                <a:lnTo>
                  <a:pt x="172212" y="4571"/>
                </a:lnTo>
                <a:close/>
              </a:path>
              <a:path w="441960" h="60960">
                <a:moveTo>
                  <a:pt x="182879" y="7619"/>
                </a:moveTo>
                <a:lnTo>
                  <a:pt x="22859" y="7619"/>
                </a:lnTo>
                <a:lnTo>
                  <a:pt x="25908" y="6096"/>
                </a:lnTo>
                <a:lnTo>
                  <a:pt x="30479" y="6096"/>
                </a:lnTo>
                <a:lnTo>
                  <a:pt x="30479" y="4571"/>
                </a:lnTo>
                <a:lnTo>
                  <a:pt x="176783" y="4571"/>
                </a:lnTo>
                <a:lnTo>
                  <a:pt x="182879" y="7619"/>
                </a:lnTo>
                <a:close/>
              </a:path>
              <a:path w="441960" h="60960">
                <a:moveTo>
                  <a:pt x="211835" y="41148"/>
                </a:moveTo>
                <a:lnTo>
                  <a:pt x="6095" y="41148"/>
                </a:lnTo>
                <a:lnTo>
                  <a:pt x="4571" y="38100"/>
                </a:lnTo>
                <a:lnTo>
                  <a:pt x="1523" y="35051"/>
                </a:lnTo>
                <a:lnTo>
                  <a:pt x="0" y="30480"/>
                </a:lnTo>
                <a:lnTo>
                  <a:pt x="0" y="24383"/>
                </a:lnTo>
                <a:lnTo>
                  <a:pt x="1523" y="19812"/>
                </a:lnTo>
                <a:lnTo>
                  <a:pt x="3047" y="16764"/>
                </a:lnTo>
                <a:lnTo>
                  <a:pt x="4571" y="15239"/>
                </a:lnTo>
                <a:lnTo>
                  <a:pt x="13716" y="10667"/>
                </a:lnTo>
                <a:lnTo>
                  <a:pt x="15239" y="9144"/>
                </a:lnTo>
                <a:lnTo>
                  <a:pt x="18287" y="9144"/>
                </a:lnTo>
                <a:lnTo>
                  <a:pt x="18287" y="7619"/>
                </a:lnTo>
                <a:lnTo>
                  <a:pt x="187451" y="7619"/>
                </a:lnTo>
                <a:lnTo>
                  <a:pt x="188975" y="10667"/>
                </a:lnTo>
                <a:lnTo>
                  <a:pt x="187451" y="13716"/>
                </a:lnTo>
                <a:lnTo>
                  <a:pt x="53339" y="13716"/>
                </a:lnTo>
                <a:lnTo>
                  <a:pt x="48767" y="15239"/>
                </a:lnTo>
                <a:lnTo>
                  <a:pt x="44195" y="15239"/>
                </a:lnTo>
                <a:lnTo>
                  <a:pt x="41147" y="16764"/>
                </a:lnTo>
                <a:lnTo>
                  <a:pt x="36575" y="16764"/>
                </a:lnTo>
                <a:lnTo>
                  <a:pt x="33527" y="18287"/>
                </a:lnTo>
                <a:lnTo>
                  <a:pt x="32004" y="18287"/>
                </a:lnTo>
                <a:lnTo>
                  <a:pt x="28955" y="19812"/>
                </a:lnTo>
                <a:lnTo>
                  <a:pt x="28955" y="21335"/>
                </a:lnTo>
                <a:lnTo>
                  <a:pt x="27431" y="22860"/>
                </a:lnTo>
                <a:lnTo>
                  <a:pt x="22859" y="22860"/>
                </a:lnTo>
                <a:lnTo>
                  <a:pt x="21335" y="24383"/>
                </a:lnTo>
                <a:lnTo>
                  <a:pt x="16763" y="24383"/>
                </a:lnTo>
                <a:lnTo>
                  <a:pt x="17780" y="27432"/>
                </a:lnTo>
                <a:lnTo>
                  <a:pt x="16763" y="30480"/>
                </a:lnTo>
                <a:lnTo>
                  <a:pt x="38100" y="30480"/>
                </a:lnTo>
                <a:lnTo>
                  <a:pt x="42671" y="32003"/>
                </a:lnTo>
                <a:lnTo>
                  <a:pt x="51816" y="32003"/>
                </a:lnTo>
                <a:lnTo>
                  <a:pt x="56387" y="33528"/>
                </a:lnTo>
                <a:lnTo>
                  <a:pt x="67055" y="33528"/>
                </a:lnTo>
                <a:lnTo>
                  <a:pt x="71627" y="35051"/>
                </a:lnTo>
                <a:lnTo>
                  <a:pt x="77723" y="36576"/>
                </a:lnTo>
                <a:lnTo>
                  <a:pt x="83819" y="36576"/>
                </a:lnTo>
                <a:lnTo>
                  <a:pt x="91439" y="38100"/>
                </a:lnTo>
                <a:lnTo>
                  <a:pt x="105155" y="38100"/>
                </a:lnTo>
                <a:lnTo>
                  <a:pt x="112775" y="39623"/>
                </a:lnTo>
                <a:lnTo>
                  <a:pt x="204216" y="39623"/>
                </a:lnTo>
                <a:lnTo>
                  <a:pt x="211835" y="41148"/>
                </a:lnTo>
                <a:close/>
              </a:path>
              <a:path w="441960" h="60960">
                <a:moveTo>
                  <a:pt x="134112" y="15239"/>
                </a:moveTo>
                <a:lnTo>
                  <a:pt x="83819" y="15239"/>
                </a:lnTo>
                <a:lnTo>
                  <a:pt x="77723" y="13716"/>
                </a:lnTo>
                <a:lnTo>
                  <a:pt x="140208" y="13716"/>
                </a:lnTo>
                <a:lnTo>
                  <a:pt x="134112" y="15239"/>
                </a:lnTo>
                <a:close/>
              </a:path>
              <a:path w="441960" h="60960">
                <a:moveTo>
                  <a:pt x="152400" y="15239"/>
                </a:moveTo>
                <a:lnTo>
                  <a:pt x="144779" y="13716"/>
                </a:lnTo>
                <a:lnTo>
                  <a:pt x="150875" y="13716"/>
                </a:lnTo>
                <a:lnTo>
                  <a:pt x="152400" y="15239"/>
                </a:lnTo>
                <a:close/>
              </a:path>
              <a:path w="441960" h="60960">
                <a:moveTo>
                  <a:pt x="184404" y="19812"/>
                </a:moveTo>
                <a:lnTo>
                  <a:pt x="181355" y="18287"/>
                </a:lnTo>
                <a:lnTo>
                  <a:pt x="175259" y="18287"/>
                </a:lnTo>
                <a:lnTo>
                  <a:pt x="170687" y="16764"/>
                </a:lnTo>
                <a:lnTo>
                  <a:pt x="169163" y="16764"/>
                </a:lnTo>
                <a:lnTo>
                  <a:pt x="163067" y="15239"/>
                </a:lnTo>
                <a:lnTo>
                  <a:pt x="156971" y="15239"/>
                </a:lnTo>
                <a:lnTo>
                  <a:pt x="150875" y="13716"/>
                </a:lnTo>
                <a:lnTo>
                  <a:pt x="187451" y="13716"/>
                </a:lnTo>
                <a:lnTo>
                  <a:pt x="187451" y="18287"/>
                </a:lnTo>
                <a:lnTo>
                  <a:pt x="184404" y="19812"/>
                </a:lnTo>
                <a:close/>
              </a:path>
              <a:path w="441960" h="60960">
                <a:moveTo>
                  <a:pt x="121919" y="16764"/>
                </a:moveTo>
                <a:lnTo>
                  <a:pt x="94487" y="16764"/>
                </a:lnTo>
                <a:lnTo>
                  <a:pt x="88391" y="15239"/>
                </a:lnTo>
                <a:lnTo>
                  <a:pt x="128016" y="15239"/>
                </a:lnTo>
                <a:lnTo>
                  <a:pt x="121919" y="16764"/>
                </a:lnTo>
                <a:close/>
              </a:path>
              <a:path w="441960" h="60960">
                <a:moveTo>
                  <a:pt x="32004" y="19812"/>
                </a:moveTo>
                <a:lnTo>
                  <a:pt x="32004" y="18287"/>
                </a:lnTo>
                <a:lnTo>
                  <a:pt x="35051" y="18287"/>
                </a:lnTo>
                <a:lnTo>
                  <a:pt x="32004" y="19812"/>
                </a:lnTo>
                <a:close/>
              </a:path>
              <a:path w="441960" h="60960">
                <a:moveTo>
                  <a:pt x="21336" y="24383"/>
                </a:moveTo>
                <a:lnTo>
                  <a:pt x="22859" y="22860"/>
                </a:lnTo>
                <a:lnTo>
                  <a:pt x="24383" y="22860"/>
                </a:lnTo>
                <a:lnTo>
                  <a:pt x="21336" y="24383"/>
                </a:lnTo>
                <a:close/>
              </a:path>
              <a:path w="441960" h="60960">
                <a:moveTo>
                  <a:pt x="21336" y="24383"/>
                </a:moveTo>
                <a:lnTo>
                  <a:pt x="24383" y="22860"/>
                </a:lnTo>
                <a:lnTo>
                  <a:pt x="25908" y="22860"/>
                </a:lnTo>
                <a:lnTo>
                  <a:pt x="21336" y="24383"/>
                </a:lnTo>
                <a:close/>
              </a:path>
              <a:path w="441960" h="60960">
                <a:moveTo>
                  <a:pt x="17983" y="26822"/>
                </a:moveTo>
                <a:lnTo>
                  <a:pt x="16763" y="24383"/>
                </a:lnTo>
                <a:lnTo>
                  <a:pt x="21336" y="24383"/>
                </a:lnTo>
                <a:lnTo>
                  <a:pt x="19812" y="25908"/>
                </a:lnTo>
                <a:lnTo>
                  <a:pt x="18287" y="25908"/>
                </a:lnTo>
                <a:lnTo>
                  <a:pt x="17983" y="26822"/>
                </a:lnTo>
                <a:close/>
              </a:path>
              <a:path w="441960" h="60960">
                <a:moveTo>
                  <a:pt x="17780" y="27432"/>
                </a:moveTo>
                <a:lnTo>
                  <a:pt x="16763" y="24383"/>
                </a:lnTo>
                <a:lnTo>
                  <a:pt x="17983" y="26822"/>
                </a:lnTo>
                <a:lnTo>
                  <a:pt x="17780" y="27432"/>
                </a:lnTo>
                <a:close/>
              </a:path>
              <a:path w="441960" h="60960">
                <a:moveTo>
                  <a:pt x="18287" y="27432"/>
                </a:moveTo>
                <a:lnTo>
                  <a:pt x="17983" y="26822"/>
                </a:lnTo>
                <a:lnTo>
                  <a:pt x="18287" y="25908"/>
                </a:lnTo>
                <a:lnTo>
                  <a:pt x="18287" y="27432"/>
                </a:lnTo>
                <a:close/>
              </a:path>
              <a:path w="441960" h="60960">
                <a:moveTo>
                  <a:pt x="18287" y="28955"/>
                </a:moveTo>
                <a:lnTo>
                  <a:pt x="18287" y="25908"/>
                </a:lnTo>
                <a:lnTo>
                  <a:pt x="19304" y="26924"/>
                </a:lnTo>
                <a:lnTo>
                  <a:pt x="18287" y="28955"/>
                </a:lnTo>
                <a:close/>
              </a:path>
              <a:path w="441960" h="60960">
                <a:moveTo>
                  <a:pt x="19304" y="26924"/>
                </a:moveTo>
                <a:lnTo>
                  <a:pt x="18287" y="25908"/>
                </a:lnTo>
                <a:lnTo>
                  <a:pt x="19812" y="25908"/>
                </a:lnTo>
                <a:lnTo>
                  <a:pt x="19304" y="26924"/>
                </a:lnTo>
                <a:close/>
              </a:path>
              <a:path w="441960" h="60960">
                <a:moveTo>
                  <a:pt x="19812" y="27432"/>
                </a:moveTo>
                <a:lnTo>
                  <a:pt x="19812" y="25908"/>
                </a:lnTo>
                <a:lnTo>
                  <a:pt x="21335" y="25908"/>
                </a:lnTo>
                <a:lnTo>
                  <a:pt x="19812" y="27432"/>
                </a:lnTo>
                <a:close/>
              </a:path>
              <a:path w="441960" h="60960">
                <a:moveTo>
                  <a:pt x="17983" y="28041"/>
                </a:moveTo>
                <a:lnTo>
                  <a:pt x="17780" y="27432"/>
                </a:lnTo>
                <a:lnTo>
                  <a:pt x="17983" y="26822"/>
                </a:lnTo>
                <a:lnTo>
                  <a:pt x="18287" y="27432"/>
                </a:lnTo>
                <a:lnTo>
                  <a:pt x="17983" y="28041"/>
                </a:lnTo>
                <a:close/>
              </a:path>
              <a:path w="441960" h="60960">
                <a:moveTo>
                  <a:pt x="22859" y="28955"/>
                </a:moveTo>
                <a:lnTo>
                  <a:pt x="18287" y="28955"/>
                </a:lnTo>
                <a:lnTo>
                  <a:pt x="19304" y="26924"/>
                </a:lnTo>
                <a:lnTo>
                  <a:pt x="19812" y="27432"/>
                </a:lnTo>
                <a:lnTo>
                  <a:pt x="22859" y="28955"/>
                </a:lnTo>
                <a:close/>
              </a:path>
              <a:path w="441960" h="60960">
                <a:moveTo>
                  <a:pt x="18287" y="28955"/>
                </a:moveTo>
                <a:lnTo>
                  <a:pt x="17983" y="28041"/>
                </a:lnTo>
                <a:lnTo>
                  <a:pt x="18287" y="27432"/>
                </a:lnTo>
                <a:lnTo>
                  <a:pt x="18287" y="28955"/>
                </a:lnTo>
                <a:close/>
              </a:path>
              <a:path w="441960" h="60960">
                <a:moveTo>
                  <a:pt x="16763" y="30480"/>
                </a:moveTo>
                <a:lnTo>
                  <a:pt x="17780" y="27432"/>
                </a:lnTo>
                <a:lnTo>
                  <a:pt x="17983" y="28041"/>
                </a:lnTo>
                <a:lnTo>
                  <a:pt x="16763" y="30480"/>
                </a:lnTo>
                <a:close/>
              </a:path>
              <a:path w="441960" h="60960">
                <a:moveTo>
                  <a:pt x="25908" y="30480"/>
                </a:moveTo>
                <a:lnTo>
                  <a:pt x="16763" y="30480"/>
                </a:lnTo>
                <a:lnTo>
                  <a:pt x="17983" y="28041"/>
                </a:lnTo>
                <a:lnTo>
                  <a:pt x="18287" y="28955"/>
                </a:lnTo>
                <a:lnTo>
                  <a:pt x="22859" y="28955"/>
                </a:lnTo>
                <a:lnTo>
                  <a:pt x="25908" y="30480"/>
                </a:lnTo>
                <a:close/>
              </a:path>
              <a:path w="441960" h="60960">
                <a:moveTo>
                  <a:pt x="32004" y="30480"/>
                </a:moveTo>
                <a:lnTo>
                  <a:pt x="25908" y="30480"/>
                </a:lnTo>
                <a:lnTo>
                  <a:pt x="22859" y="28955"/>
                </a:lnTo>
                <a:lnTo>
                  <a:pt x="30479" y="28955"/>
                </a:lnTo>
                <a:lnTo>
                  <a:pt x="32004" y="30480"/>
                </a:lnTo>
                <a:close/>
              </a:path>
              <a:path w="441960" h="60960">
                <a:moveTo>
                  <a:pt x="48767" y="32003"/>
                </a:moveTo>
                <a:lnTo>
                  <a:pt x="42671" y="32003"/>
                </a:lnTo>
                <a:lnTo>
                  <a:pt x="42671" y="30480"/>
                </a:lnTo>
                <a:lnTo>
                  <a:pt x="45719" y="30480"/>
                </a:lnTo>
                <a:lnTo>
                  <a:pt x="48767" y="32003"/>
                </a:lnTo>
                <a:close/>
              </a:path>
              <a:path w="441960" h="60960">
                <a:moveTo>
                  <a:pt x="361187" y="35051"/>
                </a:moveTo>
                <a:lnTo>
                  <a:pt x="350519" y="35051"/>
                </a:lnTo>
                <a:lnTo>
                  <a:pt x="361187" y="33528"/>
                </a:lnTo>
                <a:lnTo>
                  <a:pt x="361187" y="35051"/>
                </a:lnTo>
                <a:close/>
              </a:path>
              <a:path w="441960" h="60960">
                <a:moveTo>
                  <a:pt x="423671" y="41148"/>
                </a:moveTo>
                <a:lnTo>
                  <a:pt x="219455" y="41148"/>
                </a:lnTo>
                <a:lnTo>
                  <a:pt x="227075" y="39623"/>
                </a:lnTo>
                <a:lnTo>
                  <a:pt x="256031" y="39623"/>
                </a:lnTo>
                <a:lnTo>
                  <a:pt x="265175" y="38100"/>
                </a:lnTo>
                <a:lnTo>
                  <a:pt x="275843" y="38100"/>
                </a:lnTo>
                <a:lnTo>
                  <a:pt x="286512" y="36576"/>
                </a:lnTo>
                <a:lnTo>
                  <a:pt x="304800" y="36576"/>
                </a:lnTo>
                <a:lnTo>
                  <a:pt x="315467" y="35051"/>
                </a:lnTo>
                <a:lnTo>
                  <a:pt x="394716" y="35051"/>
                </a:lnTo>
                <a:lnTo>
                  <a:pt x="408431" y="36576"/>
                </a:lnTo>
                <a:lnTo>
                  <a:pt x="409955" y="38100"/>
                </a:lnTo>
                <a:lnTo>
                  <a:pt x="423671" y="41148"/>
                </a:lnTo>
                <a:close/>
              </a:path>
              <a:path w="441960" h="60960">
                <a:moveTo>
                  <a:pt x="175259" y="39623"/>
                </a:moveTo>
                <a:lnTo>
                  <a:pt x="166116" y="39623"/>
                </a:lnTo>
                <a:lnTo>
                  <a:pt x="173735" y="38100"/>
                </a:lnTo>
                <a:lnTo>
                  <a:pt x="175259" y="39623"/>
                </a:lnTo>
                <a:close/>
              </a:path>
              <a:path w="441960" h="60960">
                <a:moveTo>
                  <a:pt x="219455" y="41148"/>
                </a:moveTo>
                <a:lnTo>
                  <a:pt x="211835" y="41148"/>
                </a:lnTo>
                <a:lnTo>
                  <a:pt x="219455" y="39623"/>
                </a:lnTo>
                <a:lnTo>
                  <a:pt x="219455" y="41148"/>
                </a:lnTo>
                <a:close/>
              </a:path>
              <a:path w="441960" h="60960">
                <a:moveTo>
                  <a:pt x="422147" y="59435"/>
                </a:moveTo>
                <a:lnTo>
                  <a:pt x="393192" y="59435"/>
                </a:lnTo>
                <a:lnTo>
                  <a:pt x="381000" y="57912"/>
                </a:lnTo>
                <a:lnTo>
                  <a:pt x="88391" y="57912"/>
                </a:lnTo>
                <a:lnTo>
                  <a:pt x="80771" y="56387"/>
                </a:lnTo>
                <a:lnTo>
                  <a:pt x="74675" y="54864"/>
                </a:lnTo>
                <a:lnTo>
                  <a:pt x="68579" y="54864"/>
                </a:lnTo>
                <a:lnTo>
                  <a:pt x="64008" y="53339"/>
                </a:lnTo>
                <a:lnTo>
                  <a:pt x="53339" y="53339"/>
                </a:lnTo>
                <a:lnTo>
                  <a:pt x="44195" y="50292"/>
                </a:lnTo>
                <a:lnTo>
                  <a:pt x="36575" y="50292"/>
                </a:lnTo>
                <a:lnTo>
                  <a:pt x="32004" y="48767"/>
                </a:lnTo>
                <a:lnTo>
                  <a:pt x="25908" y="48767"/>
                </a:lnTo>
                <a:lnTo>
                  <a:pt x="21335" y="47244"/>
                </a:lnTo>
                <a:lnTo>
                  <a:pt x="16763" y="47244"/>
                </a:lnTo>
                <a:lnTo>
                  <a:pt x="15239" y="45719"/>
                </a:lnTo>
                <a:lnTo>
                  <a:pt x="12191" y="44196"/>
                </a:lnTo>
                <a:lnTo>
                  <a:pt x="10667" y="42671"/>
                </a:lnTo>
                <a:lnTo>
                  <a:pt x="7619" y="41148"/>
                </a:lnTo>
                <a:lnTo>
                  <a:pt x="422147" y="41148"/>
                </a:lnTo>
                <a:lnTo>
                  <a:pt x="437387" y="44196"/>
                </a:lnTo>
                <a:lnTo>
                  <a:pt x="440435" y="45719"/>
                </a:lnTo>
                <a:lnTo>
                  <a:pt x="441959" y="48767"/>
                </a:lnTo>
                <a:lnTo>
                  <a:pt x="441959" y="53339"/>
                </a:lnTo>
                <a:lnTo>
                  <a:pt x="440435" y="56387"/>
                </a:lnTo>
                <a:lnTo>
                  <a:pt x="437387" y="56387"/>
                </a:lnTo>
                <a:lnTo>
                  <a:pt x="422147" y="59435"/>
                </a:lnTo>
                <a:close/>
              </a:path>
              <a:path w="441960" h="60960">
                <a:moveTo>
                  <a:pt x="315467" y="59435"/>
                </a:moveTo>
                <a:lnTo>
                  <a:pt x="112775" y="59435"/>
                </a:lnTo>
                <a:lnTo>
                  <a:pt x="105155" y="57912"/>
                </a:lnTo>
                <a:lnTo>
                  <a:pt x="324612" y="57912"/>
                </a:lnTo>
                <a:lnTo>
                  <a:pt x="315467" y="59435"/>
                </a:lnTo>
                <a:close/>
              </a:path>
              <a:path w="441960" h="60960">
                <a:moveTo>
                  <a:pt x="257555" y="60960"/>
                </a:moveTo>
                <a:lnTo>
                  <a:pt x="187451" y="60960"/>
                </a:lnTo>
                <a:lnTo>
                  <a:pt x="179831" y="59435"/>
                </a:lnTo>
                <a:lnTo>
                  <a:pt x="266700" y="59435"/>
                </a:lnTo>
                <a:lnTo>
                  <a:pt x="257555" y="609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80360" y="5241035"/>
            <a:ext cx="2788920" cy="121793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372350" cy="25857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liquids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explained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by: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Electronic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theory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Several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theories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proposed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explain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commercial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liquids,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classified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follows: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(suspended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theory)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gaseous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bubbles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 to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globule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49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Pure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Liquids</a:t>
            </a:r>
            <a:r>
              <a:rPr sz="2400" spc="-1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and</a:t>
            </a:r>
            <a:r>
              <a:rPr sz="2400" spc="-5" dirty="0">
                <a:solidFill>
                  <a:srgbClr val="0064BC"/>
                </a:solidFill>
              </a:rPr>
              <a:t> Commercial</a:t>
            </a:r>
            <a:r>
              <a:rPr sz="2400" spc="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Liquids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169152" y="2994660"/>
            <a:ext cx="1948180" cy="73025"/>
          </a:xfrm>
          <a:custGeom>
            <a:avLst/>
            <a:gdLst/>
            <a:ahLst/>
            <a:cxnLst/>
            <a:rect l="l" t="t" r="r" b="b"/>
            <a:pathLst>
              <a:path w="1948179" h="73025">
                <a:moveTo>
                  <a:pt x="1865376" y="1524"/>
                </a:moveTo>
                <a:lnTo>
                  <a:pt x="1815084" y="1524"/>
                </a:lnTo>
                <a:lnTo>
                  <a:pt x="1830324" y="0"/>
                </a:lnTo>
                <a:lnTo>
                  <a:pt x="1848612" y="0"/>
                </a:lnTo>
                <a:lnTo>
                  <a:pt x="1865376" y="1524"/>
                </a:lnTo>
                <a:close/>
              </a:path>
              <a:path w="1948179" h="73025">
                <a:moveTo>
                  <a:pt x="1935480" y="3048"/>
                </a:moveTo>
                <a:lnTo>
                  <a:pt x="1780032" y="3048"/>
                </a:lnTo>
                <a:lnTo>
                  <a:pt x="1796796" y="1524"/>
                </a:lnTo>
                <a:lnTo>
                  <a:pt x="1924812" y="1524"/>
                </a:lnTo>
                <a:lnTo>
                  <a:pt x="1935480" y="3048"/>
                </a:lnTo>
                <a:close/>
              </a:path>
              <a:path w="1948179" h="73025">
                <a:moveTo>
                  <a:pt x="1941576" y="25908"/>
                </a:moveTo>
                <a:lnTo>
                  <a:pt x="1347216" y="25908"/>
                </a:lnTo>
                <a:lnTo>
                  <a:pt x="1357884" y="24257"/>
                </a:lnTo>
                <a:lnTo>
                  <a:pt x="1379219" y="24257"/>
                </a:lnTo>
                <a:lnTo>
                  <a:pt x="1389887" y="22733"/>
                </a:lnTo>
                <a:lnTo>
                  <a:pt x="1388364" y="22733"/>
                </a:lnTo>
                <a:lnTo>
                  <a:pt x="1399032" y="21336"/>
                </a:lnTo>
                <a:lnTo>
                  <a:pt x="1400555" y="21336"/>
                </a:lnTo>
                <a:lnTo>
                  <a:pt x="1411224" y="19812"/>
                </a:lnTo>
                <a:lnTo>
                  <a:pt x="1409700" y="19812"/>
                </a:lnTo>
                <a:lnTo>
                  <a:pt x="1420367" y="18288"/>
                </a:lnTo>
                <a:lnTo>
                  <a:pt x="1429512" y="16764"/>
                </a:lnTo>
                <a:lnTo>
                  <a:pt x="1431035" y="16764"/>
                </a:lnTo>
                <a:lnTo>
                  <a:pt x="1449324" y="13716"/>
                </a:lnTo>
                <a:lnTo>
                  <a:pt x="1461516" y="13716"/>
                </a:lnTo>
                <a:lnTo>
                  <a:pt x="1470660" y="12065"/>
                </a:lnTo>
                <a:lnTo>
                  <a:pt x="1571244" y="12065"/>
                </a:lnTo>
                <a:lnTo>
                  <a:pt x="1583435" y="10541"/>
                </a:lnTo>
                <a:lnTo>
                  <a:pt x="1597151" y="9017"/>
                </a:lnTo>
                <a:lnTo>
                  <a:pt x="1610868" y="9017"/>
                </a:lnTo>
                <a:lnTo>
                  <a:pt x="1624584" y="7620"/>
                </a:lnTo>
                <a:lnTo>
                  <a:pt x="1639824" y="7620"/>
                </a:lnTo>
                <a:lnTo>
                  <a:pt x="1655064" y="6096"/>
                </a:lnTo>
                <a:lnTo>
                  <a:pt x="1709928" y="6096"/>
                </a:lnTo>
                <a:lnTo>
                  <a:pt x="1728216" y="4572"/>
                </a:lnTo>
                <a:lnTo>
                  <a:pt x="1764792" y="4572"/>
                </a:lnTo>
                <a:lnTo>
                  <a:pt x="1781555" y="3048"/>
                </a:lnTo>
                <a:lnTo>
                  <a:pt x="1941576" y="3048"/>
                </a:lnTo>
                <a:lnTo>
                  <a:pt x="1947671" y="7620"/>
                </a:lnTo>
                <a:lnTo>
                  <a:pt x="1947671" y="21336"/>
                </a:lnTo>
                <a:lnTo>
                  <a:pt x="1941576" y="25908"/>
                </a:lnTo>
                <a:close/>
              </a:path>
              <a:path w="1948179" h="73025">
                <a:moveTo>
                  <a:pt x="1048512" y="7620"/>
                </a:moveTo>
                <a:lnTo>
                  <a:pt x="1002792" y="7620"/>
                </a:lnTo>
                <a:lnTo>
                  <a:pt x="1010412" y="6096"/>
                </a:lnTo>
                <a:lnTo>
                  <a:pt x="1040892" y="6096"/>
                </a:lnTo>
                <a:lnTo>
                  <a:pt x="1048512" y="7620"/>
                </a:lnTo>
                <a:close/>
              </a:path>
              <a:path w="1948179" h="73025">
                <a:moveTo>
                  <a:pt x="1092708" y="9017"/>
                </a:moveTo>
                <a:lnTo>
                  <a:pt x="979932" y="9017"/>
                </a:lnTo>
                <a:lnTo>
                  <a:pt x="987551" y="7620"/>
                </a:lnTo>
                <a:lnTo>
                  <a:pt x="1083564" y="7620"/>
                </a:lnTo>
                <a:lnTo>
                  <a:pt x="1092708" y="9017"/>
                </a:lnTo>
                <a:close/>
              </a:path>
              <a:path w="1948179" h="73025">
                <a:moveTo>
                  <a:pt x="1167384" y="19812"/>
                </a:moveTo>
                <a:lnTo>
                  <a:pt x="940308" y="19812"/>
                </a:lnTo>
                <a:lnTo>
                  <a:pt x="946403" y="18288"/>
                </a:lnTo>
                <a:lnTo>
                  <a:pt x="950976" y="15240"/>
                </a:lnTo>
                <a:lnTo>
                  <a:pt x="952500" y="13716"/>
                </a:lnTo>
                <a:lnTo>
                  <a:pt x="958596" y="12065"/>
                </a:lnTo>
                <a:lnTo>
                  <a:pt x="960119" y="12065"/>
                </a:lnTo>
                <a:lnTo>
                  <a:pt x="966216" y="10541"/>
                </a:lnTo>
                <a:lnTo>
                  <a:pt x="967740" y="10541"/>
                </a:lnTo>
                <a:lnTo>
                  <a:pt x="973835" y="9017"/>
                </a:lnTo>
                <a:lnTo>
                  <a:pt x="1101851" y="9017"/>
                </a:lnTo>
                <a:lnTo>
                  <a:pt x="1124712" y="13716"/>
                </a:lnTo>
                <a:lnTo>
                  <a:pt x="1133855" y="13716"/>
                </a:lnTo>
                <a:lnTo>
                  <a:pt x="1141476" y="15240"/>
                </a:lnTo>
                <a:lnTo>
                  <a:pt x="1149096" y="15240"/>
                </a:lnTo>
                <a:lnTo>
                  <a:pt x="1158240" y="16764"/>
                </a:lnTo>
                <a:lnTo>
                  <a:pt x="1167384" y="19812"/>
                </a:lnTo>
                <a:close/>
              </a:path>
              <a:path w="1948179" h="73025">
                <a:moveTo>
                  <a:pt x="682751" y="12065"/>
                </a:moveTo>
                <a:lnTo>
                  <a:pt x="656844" y="12065"/>
                </a:lnTo>
                <a:lnTo>
                  <a:pt x="664464" y="10541"/>
                </a:lnTo>
                <a:lnTo>
                  <a:pt x="673608" y="10541"/>
                </a:lnTo>
                <a:lnTo>
                  <a:pt x="682751" y="12065"/>
                </a:lnTo>
                <a:close/>
              </a:path>
              <a:path w="1948179" h="73025">
                <a:moveTo>
                  <a:pt x="1546860" y="12065"/>
                </a:moveTo>
                <a:lnTo>
                  <a:pt x="1490471" y="12065"/>
                </a:lnTo>
                <a:lnTo>
                  <a:pt x="1499616" y="10541"/>
                </a:lnTo>
                <a:lnTo>
                  <a:pt x="1534667" y="10541"/>
                </a:lnTo>
                <a:lnTo>
                  <a:pt x="1546860" y="12065"/>
                </a:lnTo>
                <a:close/>
              </a:path>
              <a:path w="1948179" h="73025">
                <a:moveTo>
                  <a:pt x="205740" y="13716"/>
                </a:moveTo>
                <a:lnTo>
                  <a:pt x="156971" y="13716"/>
                </a:lnTo>
                <a:lnTo>
                  <a:pt x="166116" y="12065"/>
                </a:lnTo>
                <a:lnTo>
                  <a:pt x="196596" y="12065"/>
                </a:lnTo>
                <a:lnTo>
                  <a:pt x="205740" y="13716"/>
                </a:lnTo>
                <a:close/>
              </a:path>
              <a:path w="1948179" h="73025">
                <a:moveTo>
                  <a:pt x="699516" y="13716"/>
                </a:moveTo>
                <a:lnTo>
                  <a:pt x="600455" y="13716"/>
                </a:lnTo>
                <a:lnTo>
                  <a:pt x="606551" y="12065"/>
                </a:lnTo>
                <a:lnTo>
                  <a:pt x="699516" y="12065"/>
                </a:lnTo>
                <a:lnTo>
                  <a:pt x="699516" y="13716"/>
                </a:lnTo>
                <a:close/>
              </a:path>
              <a:path w="1948179" h="73025">
                <a:moveTo>
                  <a:pt x="312419" y="18288"/>
                </a:moveTo>
                <a:lnTo>
                  <a:pt x="109728" y="18288"/>
                </a:lnTo>
                <a:lnTo>
                  <a:pt x="128016" y="15240"/>
                </a:lnTo>
                <a:lnTo>
                  <a:pt x="138683" y="15240"/>
                </a:lnTo>
                <a:lnTo>
                  <a:pt x="147828" y="13716"/>
                </a:lnTo>
                <a:lnTo>
                  <a:pt x="216408" y="13716"/>
                </a:lnTo>
                <a:lnTo>
                  <a:pt x="237744" y="16764"/>
                </a:lnTo>
                <a:lnTo>
                  <a:pt x="301751" y="16764"/>
                </a:lnTo>
                <a:lnTo>
                  <a:pt x="312419" y="18288"/>
                </a:lnTo>
                <a:close/>
              </a:path>
              <a:path w="1948179" h="73025">
                <a:moveTo>
                  <a:pt x="717803" y="16764"/>
                </a:moveTo>
                <a:lnTo>
                  <a:pt x="539496" y="16764"/>
                </a:lnTo>
                <a:lnTo>
                  <a:pt x="547116" y="15240"/>
                </a:lnTo>
                <a:lnTo>
                  <a:pt x="585216" y="15240"/>
                </a:lnTo>
                <a:lnTo>
                  <a:pt x="592835" y="13716"/>
                </a:lnTo>
                <a:lnTo>
                  <a:pt x="708660" y="13716"/>
                </a:lnTo>
                <a:lnTo>
                  <a:pt x="717803" y="16764"/>
                </a:lnTo>
                <a:close/>
              </a:path>
              <a:path w="1948179" h="73025">
                <a:moveTo>
                  <a:pt x="742187" y="21336"/>
                </a:moveTo>
                <a:lnTo>
                  <a:pt x="466344" y="21336"/>
                </a:lnTo>
                <a:lnTo>
                  <a:pt x="473964" y="19812"/>
                </a:lnTo>
                <a:lnTo>
                  <a:pt x="496824" y="19812"/>
                </a:lnTo>
                <a:lnTo>
                  <a:pt x="504444" y="18288"/>
                </a:lnTo>
                <a:lnTo>
                  <a:pt x="525780" y="18288"/>
                </a:lnTo>
                <a:lnTo>
                  <a:pt x="533400" y="16764"/>
                </a:lnTo>
                <a:lnTo>
                  <a:pt x="717803" y="16764"/>
                </a:lnTo>
                <a:lnTo>
                  <a:pt x="716280" y="15240"/>
                </a:lnTo>
                <a:lnTo>
                  <a:pt x="725424" y="16764"/>
                </a:lnTo>
                <a:lnTo>
                  <a:pt x="734567" y="19812"/>
                </a:lnTo>
                <a:lnTo>
                  <a:pt x="742187" y="21336"/>
                </a:lnTo>
                <a:close/>
              </a:path>
              <a:path w="1948179" h="73025">
                <a:moveTo>
                  <a:pt x="342900" y="18288"/>
                </a:moveTo>
                <a:lnTo>
                  <a:pt x="312419" y="18288"/>
                </a:lnTo>
                <a:lnTo>
                  <a:pt x="321564" y="16764"/>
                </a:lnTo>
                <a:lnTo>
                  <a:pt x="333755" y="16764"/>
                </a:lnTo>
                <a:lnTo>
                  <a:pt x="342900" y="18288"/>
                </a:lnTo>
                <a:close/>
              </a:path>
              <a:path w="1948179" h="73025">
                <a:moveTo>
                  <a:pt x="364235" y="19812"/>
                </a:moveTo>
                <a:lnTo>
                  <a:pt x="92964" y="19812"/>
                </a:lnTo>
                <a:lnTo>
                  <a:pt x="102108" y="18288"/>
                </a:lnTo>
                <a:lnTo>
                  <a:pt x="353567" y="18288"/>
                </a:lnTo>
                <a:lnTo>
                  <a:pt x="364235" y="19812"/>
                </a:lnTo>
                <a:close/>
              </a:path>
              <a:path w="1948179" h="73025">
                <a:moveTo>
                  <a:pt x="772667" y="25908"/>
                </a:moveTo>
                <a:lnTo>
                  <a:pt x="41148" y="25908"/>
                </a:lnTo>
                <a:lnTo>
                  <a:pt x="45719" y="24257"/>
                </a:lnTo>
                <a:lnTo>
                  <a:pt x="48767" y="22733"/>
                </a:lnTo>
                <a:lnTo>
                  <a:pt x="59435" y="22733"/>
                </a:lnTo>
                <a:lnTo>
                  <a:pt x="74676" y="19812"/>
                </a:lnTo>
                <a:lnTo>
                  <a:pt x="373380" y="19812"/>
                </a:lnTo>
                <a:lnTo>
                  <a:pt x="384048" y="21336"/>
                </a:lnTo>
                <a:lnTo>
                  <a:pt x="751332" y="21336"/>
                </a:lnTo>
                <a:lnTo>
                  <a:pt x="758951" y="22733"/>
                </a:lnTo>
                <a:lnTo>
                  <a:pt x="765048" y="24257"/>
                </a:lnTo>
                <a:lnTo>
                  <a:pt x="772667" y="25908"/>
                </a:lnTo>
                <a:close/>
              </a:path>
              <a:path w="1948179" h="73025">
                <a:moveTo>
                  <a:pt x="749808" y="21336"/>
                </a:moveTo>
                <a:lnTo>
                  <a:pt x="742187" y="21336"/>
                </a:lnTo>
                <a:lnTo>
                  <a:pt x="740664" y="19812"/>
                </a:lnTo>
                <a:lnTo>
                  <a:pt x="749808" y="21336"/>
                </a:lnTo>
                <a:close/>
              </a:path>
              <a:path w="1948179" h="73025">
                <a:moveTo>
                  <a:pt x="1182624" y="21336"/>
                </a:moveTo>
                <a:lnTo>
                  <a:pt x="931164" y="21336"/>
                </a:lnTo>
                <a:lnTo>
                  <a:pt x="937260" y="19812"/>
                </a:lnTo>
                <a:lnTo>
                  <a:pt x="1175003" y="19812"/>
                </a:lnTo>
                <a:lnTo>
                  <a:pt x="1182624" y="21336"/>
                </a:lnTo>
                <a:close/>
              </a:path>
              <a:path w="1948179" h="73025">
                <a:moveTo>
                  <a:pt x="1191767" y="24257"/>
                </a:moveTo>
                <a:lnTo>
                  <a:pt x="917448" y="24257"/>
                </a:lnTo>
                <a:lnTo>
                  <a:pt x="929640" y="21336"/>
                </a:lnTo>
                <a:lnTo>
                  <a:pt x="1184148" y="21336"/>
                </a:lnTo>
                <a:lnTo>
                  <a:pt x="1191767" y="24257"/>
                </a:lnTo>
                <a:close/>
              </a:path>
              <a:path w="1948179" h="73025">
                <a:moveTo>
                  <a:pt x="1226819" y="28956"/>
                </a:moveTo>
                <a:lnTo>
                  <a:pt x="888492" y="28956"/>
                </a:lnTo>
                <a:lnTo>
                  <a:pt x="894587" y="27432"/>
                </a:lnTo>
                <a:lnTo>
                  <a:pt x="900683" y="27432"/>
                </a:lnTo>
                <a:lnTo>
                  <a:pt x="906780" y="25908"/>
                </a:lnTo>
                <a:lnTo>
                  <a:pt x="912876" y="25908"/>
                </a:lnTo>
                <a:lnTo>
                  <a:pt x="918971" y="24257"/>
                </a:lnTo>
                <a:lnTo>
                  <a:pt x="1199387" y="24257"/>
                </a:lnTo>
                <a:lnTo>
                  <a:pt x="1226819" y="28956"/>
                </a:lnTo>
                <a:close/>
              </a:path>
              <a:path w="1948179" h="73025">
                <a:moveTo>
                  <a:pt x="786383" y="27432"/>
                </a:moveTo>
                <a:lnTo>
                  <a:pt x="35051" y="27432"/>
                </a:lnTo>
                <a:lnTo>
                  <a:pt x="38100" y="25908"/>
                </a:lnTo>
                <a:lnTo>
                  <a:pt x="780287" y="25908"/>
                </a:lnTo>
                <a:lnTo>
                  <a:pt x="786383" y="27432"/>
                </a:lnTo>
                <a:close/>
              </a:path>
              <a:path w="1948179" h="73025">
                <a:moveTo>
                  <a:pt x="1924812" y="27432"/>
                </a:moveTo>
                <a:lnTo>
                  <a:pt x="1328928" y="27432"/>
                </a:lnTo>
                <a:lnTo>
                  <a:pt x="1338071" y="25908"/>
                </a:lnTo>
                <a:lnTo>
                  <a:pt x="1935480" y="25908"/>
                </a:lnTo>
                <a:lnTo>
                  <a:pt x="1924812" y="27432"/>
                </a:lnTo>
                <a:close/>
              </a:path>
              <a:path w="1948179" h="73025">
                <a:moveTo>
                  <a:pt x="30480" y="28956"/>
                </a:moveTo>
                <a:lnTo>
                  <a:pt x="28955" y="28956"/>
                </a:lnTo>
                <a:lnTo>
                  <a:pt x="32003" y="27432"/>
                </a:lnTo>
                <a:lnTo>
                  <a:pt x="30480" y="28956"/>
                </a:lnTo>
                <a:close/>
              </a:path>
              <a:path w="1948179" h="73025">
                <a:moveTo>
                  <a:pt x="800100" y="28956"/>
                </a:moveTo>
                <a:lnTo>
                  <a:pt x="30480" y="28956"/>
                </a:lnTo>
                <a:lnTo>
                  <a:pt x="33528" y="27432"/>
                </a:lnTo>
                <a:lnTo>
                  <a:pt x="792480" y="27432"/>
                </a:lnTo>
                <a:lnTo>
                  <a:pt x="800100" y="28956"/>
                </a:lnTo>
                <a:close/>
              </a:path>
              <a:path w="1948179" h="73025">
                <a:moveTo>
                  <a:pt x="1798319" y="28956"/>
                </a:moveTo>
                <a:lnTo>
                  <a:pt x="1292351" y="28956"/>
                </a:lnTo>
                <a:lnTo>
                  <a:pt x="1301496" y="27432"/>
                </a:lnTo>
                <a:lnTo>
                  <a:pt x="1815084" y="27432"/>
                </a:lnTo>
                <a:lnTo>
                  <a:pt x="1798319" y="28956"/>
                </a:lnTo>
                <a:close/>
              </a:path>
              <a:path w="1948179" h="73025">
                <a:moveTo>
                  <a:pt x="22860" y="30480"/>
                </a:moveTo>
                <a:lnTo>
                  <a:pt x="21335" y="30480"/>
                </a:lnTo>
                <a:lnTo>
                  <a:pt x="24383" y="28956"/>
                </a:lnTo>
                <a:lnTo>
                  <a:pt x="22860" y="30480"/>
                </a:lnTo>
                <a:close/>
              </a:path>
              <a:path w="1948179" h="73025">
                <a:moveTo>
                  <a:pt x="816864" y="30480"/>
                </a:moveTo>
                <a:lnTo>
                  <a:pt x="22860" y="30480"/>
                </a:lnTo>
                <a:lnTo>
                  <a:pt x="25908" y="28956"/>
                </a:lnTo>
                <a:lnTo>
                  <a:pt x="812292" y="28956"/>
                </a:lnTo>
                <a:lnTo>
                  <a:pt x="816864" y="30480"/>
                </a:lnTo>
                <a:close/>
              </a:path>
              <a:path w="1948179" h="73025">
                <a:moveTo>
                  <a:pt x="1783080" y="30480"/>
                </a:moveTo>
                <a:lnTo>
                  <a:pt x="876300" y="30480"/>
                </a:lnTo>
                <a:lnTo>
                  <a:pt x="882396" y="28956"/>
                </a:lnTo>
                <a:lnTo>
                  <a:pt x="1799844" y="28956"/>
                </a:lnTo>
                <a:lnTo>
                  <a:pt x="1783080" y="30480"/>
                </a:lnTo>
                <a:close/>
              </a:path>
              <a:path w="1948179" h="73025">
                <a:moveTo>
                  <a:pt x="167640" y="36449"/>
                </a:moveTo>
                <a:lnTo>
                  <a:pt x="10667" y="36449"/>
                </a:lnTo>
                <a:lnTo>
                  <a:pt x="12192" y="34925"/>
                </a:lnTo>
                <a:lnTo>
                  <a:pt x="16764" y="32004"/>
                </a:lnTo>
                <a:lnTo>
                  <a:pt x="19812" y="30480"/>
                </a:lnTo>
                <a:lnTo>
                  <a:pt x="824483" y="30480"/>
                </a:lnTo>
                <a:lnTo>
                  <a:pt x="832103" y="32004"/>
                </a:lnTo>
                <a:lnTo>
                  <a:pt x="836676" y="32004"/>
                </a:lnTo>
                <a:lnTo>
                  <a:pt x="842771" y="33528"/>
                </a:lnTo>
                <a:lnTo>
                  <a:pt x="998219" y="33528"/>
                </a:lnTo>
                <a:lnTo>
                  <a:pt x="990600" y="34925"/>
                </a:lnTo>
                <a:lnTo>
                  <a:pt x="176783" y="34925"/>
                </a:lnTo>
                <a:lnTo>
                  <a:pt x="177419" y="35052"/>
                </a:lnTo>
                <a:lnTo>
                  <a:pt x="167640" y="36449"/>
                </a:lnTo>
                <a:close/>
              </a:path>
              <a:path w="1948179" h="73025">
                <a:moveTo>
                  <a:pt x="1748028" y="32004"/>
                </a:moveTo>
                <a:lnTo>
                  <a:pt x="858012" y="32004"/>
                </a:lnTo>
                <a:lnTo>
                  <a:pt x="864108" y="30480"/>
                </a:lnTo>
                <a:lnTo>
                  <a:pt x="1764792" y="30480"/>
                </a:lnTo>
                <a:lnTo>
                  <a:pt x="1748028" y="32004"/>
                </a:lnTo>
                <a:close/>
              </a:path>
              <a:path w="1948179" h="73025">
                <a:moveTo>
                  <a:pt x="845819" y="33528"/>
                </a:moveTo>
                <a:lnTo>
                  <a:pt x="842771" y="33528"/>
                </a:lnTo>
                <a:lnTo>
                  <a:pt x="841248" y="32004"/>
                </a:lnTo>
                <a:lnTo>
                  <a:pt x="847344" y="32004"/>
                </a:lnTo>
                <a:lnTo>
                  <a:pt x="845819" y="33528"/>
                </a:lnTo>
                <a:close/>
              </a:path>
              <a:path w="1948179" h="73025">
                <a:moveTo>
                  <a:pt x="1711451" y="33528"/>
                </a:moveTo>
                <a:lnTo>
                  <a:pt x="845819" y="33528"/>
                </a:lnTo>
                <a:lnTo>
                  <a:pt x="851916" y="32004"/>
                </a:lnTo>
                <a:lnTo>
                  <a:pt x="1729740" y="32004"/>
                </a:lnTo>
                <a:lnTo>
                  <a:pt x="1711451" y="33528"/>
                </a:lnTo>
                <a:close/>
              </a:path>
              <a:path w="1948179" h="73025">
                <a:moveTo>
                  <a:pt x="1004316" y="34925"/>
                </a:moveTo>
                <a:lnTo>
                  <a:pt x="996696" y="34925"/>
                </a:lnTo>
                <a:lnTo>
                  <a:pt x="998219" y="33528"/>
                </a:lnTo>
                <a:lnTo>
                  <a:pt x="1011935" y="33528"/>
                </a:lnTo>
                <a:lnTo>
                  <a:pt x="1004316" y="34925"/>
                </a:lnTo>
                <a:close/>
              </a:path>
              <a:path w="1948179" h="73025">
                <a:moveTo>
                  <a:pt x="1641348" y="34925"/>
                </a:moveTo>
                <a:lnTo>
                  <a:pt x="1046987" y="34925"/>
                </a:lnTo>
                <a:lnTo>
                  <a:pt x="1037844" y="33528"/>
                </a:lnTo>
                <a:lnTo>
                  <a:pt x="1656587" y="33528"/>
                </a:lnTo>
                <a:lnTo>
                  <a:pt x="1641348" y="34925"/>
                </a:lnTo>
                <a:close/>
              </a:path>
              <a:path w="1948179" h="73025">
                <a:moveTo>
                  <a:pt x="21335" y="73025"/>
                </a:moveTo>
                <a:lnTo>
                  <a:pt x="19812" y="73025"/>
                </a:lnTo>
                <a:lnTo>
                  <a:pt x="18287" y="71628"/>
                </a:lnTo>
                <a:lnTo>
                  <a:pt x="10667" y="71628"/>
                </a:lnTo>
                <a:lnTo>
                  <a:pt x="9144" y="70104"/>
                </a:lnTo>
                <a:lnTo>
                  <a:pt x="7619" y="70104"/>
                </a:lnTo>
                <a:lnTo>
                  <a:pt x="6096" y="68580"/>
                </a:lnTo>
                <a:lnTo>
                  <a:pt x="4571" y="65532"/>
                </a:lnTo>
                <a:lnTo>
                  <a:pt x="3048" y="64008"/>
                </a:lnTo>
                <a:lnTo>
                  <a:pt x="1524" y="60833"/>
                </a:lnTo>
                <a:lnTo>
                  <a:pt x="1524" y="53340"/>
                </a:lnTo>
                <a:lnTo>
                  <a:pt x="0" y="51816"/>
                </a:lnTo>
                <a:lnTo>
                  <a:pt x="1524" y="50165"/>
                </a:lnTo>
                <a:lnTo>
                  <a:pt x="1524" y="48641"/>
                </a:lnTo>
                <a:lnTo>
                  <a:pt x="6096" y="39624"/>
                </a:lnTo>
                <a:lnTo>
                  <a:pt x="9144" y="38100"/>
                </a:lnTo>
                <a:lnTo>
                  <a:pt x="10667" y="34925"/>
                </a:lnTo>
                <a:lnTo>
                  <a:pt x="10667" y="36449"/>
                </a:lnTo>
                <a:lnTo>
                  <a:pt x="158496" y="36449"/>
                </a:lnTo>
                <a:lnTo>
                  <a:pt x="149351" y="38100"/>
                </a:lnTo>
                <a:lnTo>
                  <a:pt x="140208" y="38100"/>
                </a:lnTo>
                <a:lnTo>
                  <a:pt x="131064" y="39624"/>
                </a:lnTo>
                <a:lnTo>
                  <a:pt x="121919" y="39624"/>
                </a:lnTo>
                <a:lnTo>
                  <a:pt x="103632" y="42672"/>
                </a:lnTo>
                <a:lnTo>
                  <a:pt x="77724" y="42672"/>
                </a:lnTo>
                <a:lnTo>
                  <a:pt x="70103" y="44196"/>
                </a:lnTo>
                <a:lnTo>
                  <a:pt x="64008" y="45720"/>
                </a:lnTo>
                <a:lnTo>
                  <a:pt x="53340" y="45720"/>
                </a:lnTo>
                <a:lnTo>
                  <a:pt x="47244" y="47117"/>
                </a:lnTo>
                <a:lnTo>
                  <a:pt x="44196" y="48641"/>
                </a:lnTo>
                <a:lnTo>
                  <a:pt x="39624" y="48641"/>
                </a:lnTo>
                <a:lnTo>
                  <a:pt x="36576" y="50165"/>
                </a:lnTo>
                <a:lnTo>
                  <a:pt x="27432" y="50165"/>
                </a:lnTo>
                <a:lnTo>
                  <a:pt x="24383" y="53340"/>
                </a:lnTo>
                <a:lnTo>
                  <a:pt x="22860" y="53340"/>
                </a:lnTo>
                <a:lnTo>
                  <a:pt x="22352" y="54355"/>
                </a:lnTo>
                <a:lnTo>
                  <a:pt x="21335" y="54864"/>
                </a:lnTo>
                <a:lnTo>
                  <a:pt x="22098" y="54864"/>
                </a:lnTo>
                <a:lnTo>
                  <a:pt x="21335" y="56388"/>
                </a:lnTo>
                <a:lnTo>
                  <a:pt x="22860" y="56388"/>
                </a:lnTo>
                <a:lnTo>
                  <a:pt x="25908" y="59436"/>
                </a:lnTo>
                <a:lnTo>
                  <a:pt x="25908" y="65532"/>
                </a:lnTo>
                <a:lnTo>
                  <a:pt x="24383" y="67056"/>
                </a:lnTo>
                <a:lnTo>
                  <a:pt x="24383" y="68580"/>
                </a:lnTo>
                <a:lnTo>
                  <a:pt x="22860" y="71628"/>
                </a:lnTo>
                <a:lnTo>
                  <a:pt x="21335" y="73025"/>
                </a:lnTo>
                <a:close/>
              </a:path>
              <a:path w="1948179" h="73025">
                <a:moveTo>
                  <a:pt x="177419" y="35052"/>
                </a:moveTo>
                <a:lnTo>
                  <a:pt x="176783" y="34925"/>
                </a:lnTo>
                <a:lnTo>
                  <a:pt x="178308" y="34925"/>
                </a:lnTo>
                <a:lnTo>
                  <a:pt x="177419" y="35052"/>
                </a:lnTo>
                <a:close/>
              </a:path>
              <a:path w="1948179" h="73025">
                <a:moveTo>
                  <a:pt x="984503" y="36449"/>
                </a:moveTo>
                <a:lnTo>
                  <a:pt x="184403" y="36449"/>
                </a:lnTo>
                <a:lnTo>
                  <a:pt x="177419" y="35052"/>
                </a:lnTo>
                <a:lnTo>
                  <a:pt x="178308" y="34925"/>
                </a:lnTo>
                <a:lnTo>
                  <a:pt x="992124" y="34925"/>
                </a:lnTo>
                <a:lnTo>
                  <a:pt x="984503" y="36449"/>
                </a:lnTo>
                <a:close/>
              </a:path>
              <a:path w="1948179" h="73025">
                <a:moveTo>
                  <a:pt x="1513332" y="38100"/>
                </a:moveTo>
                <a:lnTo>
                  <a:pt x="1104900" y="38100"/>
                </a:lnTo>
                <a:lnTo>
                  <a:pt x="1089660" y="34925"/>
                </a:lnTo>
                <a:lnTo>
                  <a:pt x="1612392" y="34925"/>
                </a:lnTo>
                <a:lnTo>
                  <a:pt x="1598676" y="36449"/>
                </a:lnTo>
                <a:lnTo>
                  <a:pt x="1520951" y="36449"/>
                </a:lnTo>
                <a:lnTo>
                  <a:pt x="1522577" y="36669"/>
                </a:lnTo>
                <a:lnTo>
                  <a:pt x="1513332" y="38100"/>
                </a:lnTo>
                <a:close/>
              </a:path>
              <a:path w="1948179" h="73025">
                <a:moveTo>
                  <a:pt x="966216" y="39624"/>
                </a:moveTo>
                <a:lnTo>
                  <a:pt x="966216" y="38100"/>
                </a:lnTo>
                <a:lnTo>
                  <a:pt x="204216" y="38100"/>
                </a:lnTo>
                <a:lnTo>
                  <a:pt x="195071" y="36449"/>
                </a:lnTo>
                <a:lnTo>
                  <a:pt x="978408" y="36449"/>
                </a:lnTo>
                <a:lnTo>
                  <a:pt x="966216" y="39624"/>
                </a:lnTo>
                <a:close/>
              </a:path>
              <a:path w="1948179" h="73025">
                <a:moveTo>
                  <a:pt x="1522577" y="36669"/>
                </a:moveTo>
                <a:lnTo>
                  <a:pt x="1520951" y="36449"/>
                </a:lnTo>
                <a:lnTo>
                  <a:pt x="1524000" y="36449"/>
                </a:lnTo>
                <a:lnTo>
                  <a:pt x="1522577" y="36669"/>
                </a:lnTo>
                <a:close/>
              </a:path>
              <a:path w="1948179" h="73025">
                <a:moveTo>
                  <a:pt x="1586484" y="38100"/>
                </a:moveTo>
                <a:lnTo>
                  <a:pt x="1533144" y="38100"/>
                </a:lnTo>
                <a:lnTo>
                  <a:pt x="1522577" y="36669"/>
                </a:lnTo>
                <a:lnTo>
                  <a:pt x="1524000" y="36449"/>
                </a:lnTo>
                <a:lnTo>
                  <a:pt x="1600200" y="36449"/>
                </a:lnTo>
                <a:lnTo>
                  <a:pt x="1586484" y="38100"/>
                </a:lnTo>
                <a:close/>
              </a:path>
              <a:path w="1948179" h="73025">
                <a:moveTo>
                  <a:pt x="609600" y="39624"/>
                </a:moveTo>
                <a:lnTo>
                  <a:pt x="225551" y="39624"/>
                </a:lnTo>
                <a:lnTo>
                  <a:pt x="213360" y="38100"/>
                </a:lnTo>
                <a:lnTo>
                  <a:pt x="615696" y="38100"/>
                </a:lnTo>
                <a:lnTo>
                  <a:pt x="609600" y="39624"/>
                </a:lnTo>
                <a:close/>
              </a:path>
              <a:path w="1948179" h="73025">
                <a:moveTo>
                  <a:pt x="960119" y="41148"/>
                </a:moveTo>
                <a:lnTo>
                  <a:pt x="961644" y="39624"/>
                </a:lnTo>
                <a:lnTo>
                  <a:pt x="696467" y="39624"/>
                </a:lnTo>
                <a:lnTo>
                  <a:pt x="688848" y="38100"/>
                </a:lnTo>
                <a:lnTo>
                  <a:pt x="966216" y="38100"/>
                </a:lnTo>
                <a:lnTo>
                  <a:pt x="960119" y="41148"/>
                </a:lnTo>
                <a:close/>
              </a:path>
              <a:path w="1948179" h="73025">
                <a:moveTo>
                  <a:pt x="1481328" y="39624"/>
                </a:moveTo>
                <a:lnTo>
                  <a:pt x="1114044" y="39624"/>
                </a:lnTo>
                <a:lnTo>
                  <a:pt x="1106424" y="38100"/>
                </a:lnTo>
                <a:lnTo>
                  <a:pt x="1491996" y="38100"/>
                </a:lnTo>
                <a:lnTo>
                  <a:pt x="1481328" y="39624"/>
                </a:lnTo>
                <a:close/>
              </a:path>
              <a:path w="1948179" h="73025">
                <a:moveTo>
                  <a:pt x="1559051" y="39624"/>
                </a:moveTo>
                <a:lnTo>
                  <a:pt x="1545335" y="38100"/>
                </a:lnTo>
                <a:lnTo>
                  <a:pt x="1572767" y="38100"/>
                </a:lnTo>
                <a:lnTo>
                  <a:pt x="1559051" y="39624"/>
                </a:lnTo>
                <a:close/>
              </a:path>
              <a:path w="1948179" h="73025">
                <a:moveTo>
                  <a:pt x="594360" y="41148"/>
                </a:moveTo>
                <a:lnTo>
                  <a:pt x="234696" y="41148"/>
                </a:lnTo>
                <a:lnTo>
                  <a:pt x="224028" y="39624"/>
                </a:lnTo>
                <a:lnTo>
                  <a:pt x="601980" y="39624"/>
                </a:lnTo>
                <a:lnTo>
                  <a:pt x="594360" y="41148"/>
                </a:lnTo>
                <a:close/>
              </a:path>
              <a:path w="1948179" h="73025">
                <a:moveTo>
                  <a:pt x="950976" y="45720"/>
                </a:moveTo>
                <a:lnTo>
                  <a:pt x="728471" y="45720"/>
                </a:lnTo>
                <a:lnTo>
                  <a:pt x="720851" y="42672"/>
                </a:lnTo>
                <a:lnTo>
                  <a:pt x="711708" y="42672"/>
                </a:lnTo>
                <a:lnTo>
                  <a:pt x="702564" y="39624"/>
                </a:lnTo>
                <a:lnTo>
                  <a:pt x="961644" y="39624"/>
                </a:lnTo>
                <a:lnTo>
                  <a:pt x="957071" y="42672"/>
                </a:lnTo>
                <a:lnTo>
                  <a:pt x="720851" y="42672"/>
                </a:lnTo>
                <a:lnTo>
                  <a:pt x="720851" y="44196"/>
                </a:lnTo>
                <a:lnTo>
                  <a:pt x="954024" y="44196"/>
                </a:lnTo>
                <a:lnTo>
                  <a:pt x="950976" y="45720"/>
                </a:lnTo>
                <a:close/>
              </a:path>
              <a:path w="1948179" h="73025">
                <a:moveTo>
                  <a:pt x="1461516" y="41148"/>
                </a:moveTo>
                <a:lnTo>
                  <a:pt x="1123187" y="41148"/>
                </a:lnTo>
                <a:lnTo>
                  <a:pt x="1121664" y="39624"/>
                </a:lnTo>
                <a:lnTo>
                  <a:pt x="1472184" y="39624"/>
                </a:lnTo>
                <a:lnTo>
                  <a:pt x="1461516" y="41148"/>
                </a:lnTo>
                <a:close/>
              </a:path>
              <a:path w="1948179" h="73025">
                <a:moveTo>
                  <a:pt x="548640" y="42672"/>
                </a:moveTo>
                <a:lnTo>
                  <a:pt x="300228" y="42672"/>
                </a:lnTo>
                <a:lnTo>
                  <a:pt x="291083" y="41148"/>
                </a:lnTo>
                <a:lnTo>
                  <a:pt x="556260" y="41148"/>
                </a:lnTo>
                <a:lnTo>
                  <a:pt x="548640" y="42672"/>
                </a:lnTo>
                <a:close/>
              </a:path>
              <a:path w="1948179" h="73025">
                <a:moveTo>
                  <a:pt x="1392935" y="50165"/>
                </a:moveTo>
                <a:lnTo>
                  <a:pt x="1185671" y="50165"/>
                </a:lnTo>
                <a:lnTo>
                  <a:pt x="1176528" y="48641"/>
                </a:lnTo>
                <a:lnTo>
                  <a:pt x="1178051" y="48641"/>
                </a:lnTo>
                <a:lnTo>
                  <a:pt x="1162812" y="45720"/>
                </a:lnTo>
                <a:lnTo>
                  <a:pt x="1161287" y="45720"/>
                </a:lnTo>
                <a:lnTo>
                  <a:pt x="1152144" y="44196"/>
                </a:lnTo>
                <a:lnTo>
                  <a:pt x="1153667" y="44196"/>
                </a:lnTo>
                <a:lnTo>
                  <a:pt x="1144524" y="42672"/>
                </a:lnTo>
                <a:lnTo>
                  <a:pt x="1146048" y="42672"/>
                </a:lnTo>
                <a:lnTo>
                  <a:pt x="1136903" y="41148"/>
                </a:lnTo>
                <a:lnTo>
                  <a:pt x="1453896" y="41148"/>
                </a:lnTo>
                <a:lnTo>
                  <a:pt x="1443228" y="42672"/>
                </a:lnTo>
                <a:lnTo>
                  <a:pt x="1424940" y="45720"/>
                </a:lnTo>
                <a:lnTo>
                  <a:pt x="1392935" y="50165"/>
                </a:lnTo>
                <a:close/>
              </a:path>
              <a:path w="1948179" h="73025">
                <a:moveTo>
                  <a:pt x="534924" y="44196"/>
                </a:moveTo>
                <a:lnTo>
                  <a:pt x="362712" y="44196"/>
                </a:lnTo>
                <a:lnTo>
                  <a:pt x="352044" y="42672"/>
                </a:lnTo>
                <a:lnTo>
                  <a:pt x="542544" y="42672"/>
                </a:lnTo>
                <a:lnTo>
                  <a:pt x="534924" y="44196"/>
                </a:lnTo>
                <a:close/>
              </a:path>
              <a:path w="1948179" h="73025">
                <a:moveTo>
                  <a:pt x="499871" y="45720"/>
                </a:moveTo>
                <a:lnTo>
                  <a:pt x="382524" y="45720"/>
                </a:lnTo>
                <a:lnTo>
                  <a:pt x="371855" y="44196"/>
                </a:lnTo>
                <a:lnTo>
                  <a:pt x="505967" y="44196"/>
                </a:lnTo>
                <a:lnTo>
                  <a:pt x="499871" y="45720"/>
                </a:lnTo>
                <a:close/>
              </a:path>
              <a:path w="1948179" h="73025">
                <a:moveTo>
                  <a:pt x="941832" y="47117"/>
                </a:moveTo>
                <a:lnTo>
                  <a:pt x="737616" y="47117"/>
                </a:lnTo>
                <a:lnTo>
                  <a:pt x="729996" y="45720"/>
                </a:lnTo>
                <a:lnTo>
                  <a:pt x="947928" y="45720"/>
                </a:lnTo>
                <a:lnTo>
                  <a:pt x="941832" y="47117"/>
                </a:lnTo>
                <a:close/>
              </a:path>
              <a:path w="1948179" h="73025">
                <a:moveTo>
                  <a:pt x="917448" y="51816"/>
                </a:moveTo>
                <a:lnTo>
                  <a:pt x="769619" y="51816"/>
                </a:lnTo>
                <a:lnTo>
                  <a:pt x="754380" y="48641"/>
                </a:lnTo>
                <a:lnTo>
                  <a:pt x="752855" y="48641"/>
                </a:lnTo>
                <a:lnTo>
                  <a:pt x="745235" y="47117"/>
                </a:lnTo>
                <a:lnTo>
                  <a:pt x="937260" y="47117"/>
                </a:lnTo>
                <a:lnTo>
                  <a:pt x="925067" y="50165"/>
                </a:lnTo>
                <a:lnTo>
                  <a:pt x="923544" y="50165"/>
                </a:lnTo>
                <a:lnTo>
                  <a:pt x="917448" y="51816"/>
                </a:lnTo>
                <a:close/>
              </a:path>
              <a:path w="1948179" h="73025">
                <a:moveTo>
                  <a:pt x="24383" y="53340"/>
                </a:moveTo>
                <a:lnTo>
                  <a:pt x="27432" y="50165"/>
                </a:lnTo>
                <a:lnTo>
                  <a:pt x="33528" y="50165"/>
                </a:lnTo>
                <a:lnTo>
                  <a:pt x="30480" y="51816"/>
                </a:lnTo>
                <a:lnTo>
                  <a:pt x="27432" y="51816"/>
                </a:lnTo>
                <a:lnTo>
                  <a:pt x="24383" y="53340"/>
                </a:lnTo>
                <a:close/>
              </a:path>
              <a:path w="1948179" h="73025">
                <a:moveTo>
                  <a:pt x="1350264" y="53340"/>
                </a:moveTo>
                <a:lnTo>
                  <a:pt x="1205484" y="53340"/>
                </a:lnTo>
                <a:lnTo>
                  <a:pt x="1187196" y="50165"/>
                </a:lnTo>
                <a:lnTo>
                  <a:pt x="1380744" y="50165"/>
                </a:lnTo>
                <a:lnTo>
                  <a:pt x="1370076" y="51816"/>
                </a:lnTo>
                <a:lnTo>
                  <a:pt x="1359408" y="51816"/>
                </a:lnTo>
                <a:lnTo>
                  <a:pt x="1350264" y="53340"/>
                </a:lnTo>
                <a:close/>
              </a:path>
              <a:path w="1948179" h="73025">
                <a:moveTo>
                  <a:pt x="909828" y="53340"/>
                </a:moveTo>
                <a:lnTo>
                  <a:pt x="783335" y="53340"/>
                </a:lnTo>
                <a:lnTo>
                  <a:pt x="777240" y="51816"/>
                </a:lnTo>
                <a:lnTo>
                  <a:pt x="915924" y="51816"/>
                </a:lnTo>
                <a:lnTo>
                  <a:pt x="909828" y="53340"/>
                </a:lnTo>
                <a:close/>
              </a:path>
              <a:path w="1948179" h="73025">
                <a:moveTo>
                  <a:pt x="22352" y="54355"/>
                </a:moveTo>
                <a:lnTo>
                  <a:pt x="22860" y="53340"/>
                </a:lnTo>
                <a:lnTo>
                  <a:pt x="22860" y="54101"/>
                </a:lnTo>
                <a:lnTo>
                  <a:pt x="22352" y="54355"/>
                </a:lnTo>
                <a:close/>
              </a:path>
              <a:path w="1948179" h="73025">
                <a:moveTo>
                  <a:pt x="22860" y="54101"/>
                </a:moveTo>
                <a:lnTo>
                  <a:pt x="22860" y="53340"/>
                </a:lnTo>
                <a:lnTo>
                  <a:pt x="23164" y="53949"/>
                </a:lnTo>
                <a:lnTo>
                  <a:pt x="22860" y="54101"/>
                </a:lnTo>
                <a:close/>
              </a:path>
              <a:path w="1948179" h="73025">
                <a:moveTo>
                  <a:pt x="23164" y="53949"/>
                </a:moveTo>
                <a:lnTo>
                  <a:pt x="22860" y="53340"/>
                </a:lnTo>
                <a:lnTo>
                  <a:pt x="24383" y="53340"/>
                </a:lnTo>
                <a:lnTo>
                  <a:pt x="23164" y="53949"/>
                </a:lnTo>
                <a:close/>
              </a:path>
              <a:path w="1948179" h="73025">
                <a:moveTo>
                  <a:pt x="23368" y="54355"/>
                </a:moveTo>
                <a:lnTo>
                  <a:pt x="23164" y="53949"/>
                </a:lnTo>
                <a:lnTo>
                  <a:pt x="24383" y="53340"/>
                </a:lnTo>
                <a:lnTo>
                  <a:pt x="23368" y="54355"/>
                </a:lnTo>
                <a:close/>
              </a:path>
              <a:path w="1948179" h="73025">
                <a:moveTo>
                  <a:pt x="897635" y="54864"/>
                </a:moveTo>
                <a:lnTo>
                  <a:pt x="797050" y="54863"/>
                </a:lnTo>
                <a:lnTo>
                  <a:pt x="790955" y="53340"/>
                </a:lnTo>
                <a:lnTo>
                  <a:pt x="903732" y="53340"/>
                </a:lnTo>
                <a:lnTo>
                  <a:pt x="897635" y="54864"/>
                </a:lnTo>
                <a:close/>
              </a:path>
              <a:path w="1948179" h="73025">
                <a:moveTo>
                  <a:pt x="1330451" y="54864"/>
                </a:moveTo>
                <a:lnTo>
                  <a:pt x="1213102" y="54863"/>
                </a:lnTo>
                <a:lnTo>
                  <a:pt x="1203960" y="53340"/>
                </a:lnTo>
                <a:lnTo>
                  <a:pt x="1339596" y="53340"/>
                </a:lnTo>
                <a:lnTo>
                  <a:pt x="1330451" y="54864"/>
                </a:lnTo>
                <a:close/>
              </a:path>
              <a:path w="1948179" h="73025">
                <a:moveTo>
                  <a:pt x="22860" y="54863"/>
                </a:moveTo>
                <a:lnTo>
                  <a:pt x="22860" y="54101"/>
                </a:lnTo>
                <a:lnTo>
                  <a:pt x="23164" y="53949"/>
                </a:lnTo>
                <a:lnTo>
                  <a:pt x="23368" y="54355"/>
                </a:lnTo>
                <a:lnTo>
                  <a:pt x="22860" y="54863"/>
                </a:lnTo>
                <a:close/>
              </a:path>
              <a:path w="1948179" h="73025">
                <a:moveTo>
                  <a:pt x="21335" y="56388"/>
                </a:moveTo>
                <a:lnTo>
                  <a:pt x="22352" y="54355"/>
                </a:lnTo>
                <a:lnTo>
                  <a:pt x="22860" y="54101"/>
                </a:lnTo>
                <a:lnTo>
                  <a:pt x="22859" y="54864"/>
                </a:lnTo>
                <a:lnTo>
                  <a:pt x="21335" y="56388"/>
                </a:lnTo>
                <a:close/>
              </a:path>
              <a:path w="1948179" h="73025">
                <a:moveTo>
                  <a:pt x="22098" y="54864"/>
                </a:moveTo>
                <a:lnTo>
                  <a:pt x="21335" y="54864"/>
                </a:lnTo>
                <a:lnTo>
                  <a:pt x="22352" y="54355"/>
                </a:lnTo>
                <a:lnTo>
                  <a:pt x="22098" y="54864"/>
                </a:lnTo>
                <a:close/>
              </a:path>
              <a:path w="1948179" h="73025">
                <a:moveTo>
                  <a:pt x="24383" y="56388"/>
                </a:moveTo>
                <a:lnTo>
                  <a:pt x="22860" y="56388"/>
                </a:lnTo>
                <a:lnTo>
                  <a:pt x="22860" y="54863"/>
                </a:lnTo>
                <a:lnTo>
                  <a:pt x="23368" y="54355"/>
                </a:lnTo>
                <a:lnTo>
                  <a:pt x="24383" y="56388"/>
                </a:lnTo>
                <a:close/>
              </a:path>
              <a:path w="1948179" h="73025">
                <a:moveTo>
                  <a:pt x="22860" y="56388"/>
                </a:moveTo>
                <a:lnTo>
                  <a:pt x="21335" y="56388"/>
                </a:lnTo>
                <a:lnTo>
                  <a:pt x="22860" y="54863"/>
                </a:lnTo>
                <a:lnTo>
                  <a:pt x="22860" y="56388"/>
                </a:lnTo>
                <a:close/>
              </a:path>
              <a:path w="1948179" h="73025">
                <a:moveTo>
                  <a:pt x="885444" y="56388"/>
                </a:moveTo>
                <a:lnTo>
                  <a:pt x="809244" y="56388"/>
                </a:lnTo>
                <a:lnTo>
                  <a:pt x="803148" y="54864"/>
                </a:lnTo>
                <a:lnTo>
                  <a:pt x="891540" y="54864"/>
                </a:lnTo>
                <a:lnTo>
                  <a:pt x="885444" y="56388"/>
                </a:lnTo>
                <a:close/>
              </a:path>
              <a:path w="1948179" h="73025">
                <a:moveTo>
                  <a:pt x="1243584" y="56388"/>
                </a:moveTo>
                <a:lnTo>
                  <a:pt x="1232916" y="56388"/>
                </a:lnTo>
                <a:lnTo>
                  <a:pt x="1223771" y="54864"/>
                </a:lnTo>
                <a:lnTo>
                  <a:pt x="1252728" y="54864"/>
                </a:lnTo>
                <a:lnTo>
                  <a:pt x="1243584" y="56388"/>
                </a:lnTo>
                <a:close/>
              </a:path>
              <a:path w="1948179" h="73025">
                <a:moveTo>
                  <a:pt x="867155" y="57912"/>
                </a:moveTo>
                <a:lnTo>
                  <a:pt x="827532" y="57912"/>
                </a:lnTo>
                <a:lnTo>
                  <a:pt x="821435" y="56388"/>
                </a:lnTo>
                <a:lnTo>
                  <a:pt x="873251" y="56388"/>
                </a:lnTo>
                <a:lnTo>
                  <a:pt x="867155" y="57912"/>
                </a:lnTo>
                <a:close/>
              </a:path>
              <a:path w="1948179" h="73025">
                <a:moveTo>
                  <a:pt x="848867" y="59436"/>
                </a:moveTo>
                <a:lnTo>
                  <a:pt x="839724" y="59436"/>
                </a:lnTo>
                <a:lnTo>
                  <a:pt x="833628" y="57912"/>
                </a:lnTo>
                <a:lnTo>
                  <a:pt x="854964" y="57912"/>
                </a:lnTo>
                <a:lnTo>
                  <a:pt x="848867" y="59436"/>
                </a:lnTo>
                <a:close/>
              </a:path>
              <a:path w="1948179" h="73025">
                <a:moveTo>
                  <a:pt x="16764" y="73025"/>
                </a:moveTo>
                <a:lnTo>
                  <a:pt x="15240" y="73025"/>
                </a:lnTo>
                <a:lnTo>
                  <a:pt x="13716" y="71628"/>
                </a:lnTo>
                <a:lnTo>
                  <a:pt x="18287" y="71628"/>
                </a:lnTo>
                <a:lnTo>
                  <a:pt x="16764" y="730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96" y="2229612"/>
            <a:ext cx="2590800" cy="45948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77112" y="3354323"/>
            <a:ext cx="559435" cy="71755"/>
          </a:xfrm>
          <a:custGeom>
            <a:avLst/>
            <a:gdLst/>
            <a:ahLst/>
            <a:cxnLst/>
            <a:rect l="l" t="t" r="r" b="b"/>
            <a:pathLst>
              <a:path w="559435" h="71754">
                <a:moveTo>
                  <a:pt x="76200" y="1524"/>
                </a:moveTo>
                <a:lnTo>
                  <a:pt x="41148" y="1524"/>
                </a:lnTo>
                <a:lnTo>
                  <a:pt x="45720" y="0"/>
                </a:lnTo>
                <a:lnTo>
                  <a:pt x="68580" y="0"/>
                </a:lnTo>
                <a:lnTo>
                  <a:pt x="76200" y="1524"/>
                </a:lnTo>
                <a:close/>
              </a:path>
              <a:path w="559435" h="71754">
                <a:moveTo>
                  <a:pt x="100584" y="3048"/>
                </a:moveTo>
                <a:lnTo>
                  <a:pt x="33528" y="3048"/>
                </a:lnTo>
                <a:lnTo>
                  <a:pt x="38100" y="1524"/>
                </a:lnTo>
                <a:lnTo>
                  <a:pt x="92964" y="1524"/>
                </a:lnTo>
                <a:lnTo>
                  <a:pt x="100584" y="3048"/>
                </a:lnTo>
                <a:close/>
              </a:path>
              <a:path w="559435" h="71754">
                <a:moveTo>
                  <a:pt x="182880" y="12192"/>
                </a:moveTo>
                <a:lnTo>
                  <a:pt x="13716" y="12192"/>
                </a:lnTo>
                <a:lnTo>
                  <a:pt x="16764" y="9144"/>
                </a:lnTo>
                <a:lnTo>
                  <a:pt x="28956" y="3048"/>
                </a:lnTo>
                <a:lnTo>
                  <a:pt x="117348" y="3048"/>
                </a:lnTo>
                <a:lnTo>
                  <a:pt x="117348" y="4572"/>
                </a:lnTo>
                <a:lnTo>
                  <a:pt x="124968" y="4572"/>
                </a:lnTo>
                <a:lnTo>
                  <a:pt x="135636" y="6096"/>
                </a:lnTo>
                <a:lnTo>
                  <a:pt x="144780" y="7620"/>
                </a:lnTo>
                <a:lnTo>
                  <a:pt x="155448" y="9144"/>
                </a:lnTo>
                <a:lnTo>
                  <a:pt x="166116" y="9144"/>
                </a:lnTo>
                <a:lnTo>
                  <a:pt x="176784" y="10668"/>
                </a:lnTo>
                <a:lnTo>
                  <a:pt x="182880" y="12192"/>
                </a:lnTo>
                <a:close/>
              </a:path>
              <a:path w="559435" h="71754">
                <a:moveTo>
                  <a:pt x="25908" y="59436"/>
                </a:moveTo>
                <a:lnTo>
                  <a:pt x="6096" y="59436"/>
                </a:lnTo>
                <a:lnTo>
                  <a:pt x="3048" y="53340"/>
                </a:lnTo>
                <a:lnTo>
                  <a:pt x="3048" y="51816"/>
                </a:lnTo>
                <a:lnTo>
                  <a:pt x="1524" y="48768"/>
                </a:lnTo>
                <a:lnTo>
                  <a:pt x="1524" y="45720"/>
                </a:lnTo>
                <a:lnTo>
                  <a:pt x="0" y="42672"/>
                </a:lnTo>
                <a:lnTo>
                  <a:pt x="0" y="36576"/>
                </a:lnTo>
                <a:lnTo>
                  <a:pt x="1524" y="35052"/>
                </a:lnTo>
                <a:lnTo>
                  <a:pt x="1524" y="30480"/>
                </a:lnTo>
                <a:lnTo>
                  <a:pt x="6096" y="21336"/>
                </a:lnTo>
                <a:lnTo>
                  <a:pt x="6096" y="19812"/>
                </a:lnTo>
                <a:lnTo>
                  <a:pt x="7620" y="16764"/>
                </a:lnTo>
                <a:lnTo>
                  <a:pt x="13716" y="10668"/>
                </a:lnTo>
                <a:lnTo>
                  <a:pt x="13716" y="12192"/>
                </a:lnTo>
                <a:lnTo>
                  <a:pt x="182880" y="12192"/>
                </a:lnTo>
                <a:lnTo>
                  <a:pt x="188976" y="13716"/>
                </a:lnTo>
                <a:lnTo>
                  <a:pt x="187452" y="13716"/>
                </a:lnTo>
                <a:lnTo>
                  <a:pt x="201167" y="15240"/>
                </a:lnTo>
                <a:lnTo>
                  <a:pt x="213360" y="16764"/>
                </a:lnTo>
                <a:lnTo>
                  <a:pt x="228600" y="18288"/>
                </a:lnTo>
                <a:lnTo>
                  <a:pt x="242316" y="21336"/>
                </a:lnTo>
                <a:lnTo>
                  <a:pt x="257555" y="21336"/>
                </a:lnTo>
                <a:lnTo>
                  <a:pt x="271272" y="22860"/>
                </a:lnTo>
                <a:lnTo>
                  <a:pt x="272796" y="22860"/>
                </a:lnTo>
                <a:lnTo>
                  <a:pt x="288036" y="24384"/>
                </a:lnTo>
                <a:lnTo>
                  <a:pt x="51816" y="24384"/>
                </a:lnTo>
                <a:lnTo>
                  <a:pt x="47244" y="25908"/>
                </a:lnTo>
                <a:lnTo>
                  <a:pt x="36576" y="25908"/>
                </a:lnTo>
                <a:lnTo>
                  <a:pt x="33528" y="27432"/>
                </a:lnTo>
                <a:lnTo>
                  <a:pt x="32004" y="28956"/>
                </a:lnTo>
                <a:lnTo>
                  <a:pt x="28956" y="28956"/>
                </a:lnTo>
                <a:lnTo>
                  <a:pt x="24384" y="33528"/>
                </a:lnTo>
                <a:lnTo>
                  <a:pt x="25908" y="33528"/>
                </a:lnTo>
                <a:lnTo>
                  <a:pt x="24384" y="36576"/>
                </a:lnTo>
                <a:lnTo>
                  <a:pt x="24384" y="38100"/>
                </a:lnTo>
                <a:lnTo>
                  <a:pt x="23622" y="39624"/>
                </a:lnTo>
                <a:lnTo>
                  <a:pt x="22860" y="39624"/>
                </a:lnTo>
                <a:lnTo>
                  <a:pt x="22860" y="42672"/>
                </a:lnTo>
                <a:lnTo>
                  <a:pt x="23622" y="42672"/>
                </a:lnTo>
                <a:lnTo>
                  <a:pt x="24384" y="44196"/>
                </a:lnTo>
                <a:lnTo>
                  <a:pt x="24384" y="47244"/>
                </a:lnTo>
                <a:lnTo>
                  <a:pt x="25908" y="50292"/>
                </a:lnTo>
                <a:lnTo>
                  <a:pt x="25908" y="59436"/>
                </a:lnTo>
                <a:close/>
              </a:path>
              <a:path w="559435" h="71754">
                <a:moveTo>
                  <a:pt x="556641" y="18288"/>
                </a:moveTo>
                <a:lnTo>
                  <a:pt x="524256" y="18288"/>
                </a:lnTo>
                <a:lnTo>
                  <a:pt x="545592" y="13716"/>
                </a:lnTo>
                <a:lnTo>
                  <a:pt x="551688" y="13716"/>
                </a:lnTo>
                <a:lnTo>
                  <a:pt x="556260" y="16764"/>
                </a:lnTo>
                <a:lnTo>
                  <a:pt x="556641" y="18288"/>
                </a:lnTo>
                <a:close/>
              </a:path>
              <a:path w="559435" h="71754">
                <a:moveTo>
                  <a:pt x="470916" y="50292"/>
                </a:moveTo>
                <a:lnTo>
                  <a:pt x="301752" y="50292"/>
                </a:lnTo>
                <a:lnTo>
                  <a:pt x="286512" y="48768"/>
                </a:lnTo>
                <a:lnTo>
                  <a:pt x="284988" y="48768"/>
                </a:lnTo>
                <a:lnTo>
                  <a:pt x="269748" y="47244"/>
                </a:lnTo>
                <a:lnTo>
                  <a:pt x="254508" y="47244"/>
                </a:lnTo>
                <a:lnTo>
                  <a:pt x="239267" y="45720"/>
                </a:lnTo>
                <a:lnTo>
                  <a:pt x="224028" y="42672"/>
                </a:lnTo>
                <a:lnTo>
                  <a:pt x="225552" y="42672"/>
                </a:lnTo>
                <a:lnTo>
                  <a:pt x="210312" y="41148"/>
                </a:lnTo>
                <a:lnTo>
                  <a:pt x="198119" y="39624"/>
                </a:lnTo>
                <a:lnTo>
                  <a:pt x="184404" y="38100"/>
                </a:lnTo>
                <a:lnTo>
                  <a:pt x="172212" y="35052"/>
                </a:lnTo>
                <a:lnTo>
                  <a:pt x="163068" y="35052"/>
                </a:lnTo>
                <a:lnTo>
                  <a:pt x="152400" y="33528"/>
                </a:lnTo>
                <a:lnTo>
                  <a:pt x="150876" y="33528"/>
                </a:lnTo>
                <a:lnTo>
                  <a:pt x="123444" y="28956"/>
                </a:lnTo>
                <a:lnTo>
                  <a:pt x="121920" y="28956"/>
                </a:lnTo>
                <a:lnTo>
                  <a:pt x="114300" y="27432"/>
                </a:lnTo>
                <a:lnTo>
                  <a:pt x="393192" y="27432"/>
                </a:lnTo>
                <a:lnTo>
                  <a:pt x="413004" y="25908"/>
                </a:lnTo>
                <a:lnTo>
                  <a:pt x="449580" y="25908"/>
                </a:lnTo>
                <a:lnTo>
                  <a:pt x="467868" y="24384"/>
                </a:lnTo>
                <a:lnTo>
                  <a:pt x="466344" y="24384"/>
                </a:lnTo>
                <a:lnTo>
                  <a:pt x="484632" y="22860"/>
                </a:lnTo>
                <a:lnTo>
                  <a:pt x="486156" y="22860"/>
                </a:lnTo>
                <a:lnTo>
                  <a:pt x="504444" y="19812"/>
                </a:lnTo>
                <a:lnTo>
                  <a:pt x="525780" y="16764"/>
                </a:lnTo>
                <a:lnTo>
                  <a:pt x="524256" y="18288"/>
                </a:lnTo>
                <a:lnTo>
                  <a:pt x="556641" y="18288"/>
                </a:lnTo>
                <a:lnTo>
                  <a:pt x="559308" y="28956"/>
                </a:lnTo>
                <a:lnTo>
                  <a:pt x="554736" y="35052"/>
                </a:lnTo>
                <a:lnTo>
                  <a:pt x="548640" y="36576"/>
                </a:lnTo>
                <a:lnTo>
                  <a:pt x="528828" y="41148"/>
                </a:lnTo>
                <a:lnTo>
                  <a:pt x="509016" y="44196"/>
                </a:lnTo>
                <a:lnTo>
                  <a:pt x="507492" y="44196"/>
                </a:lnTo>
                <a:lnTo>
                  <a:pt x="470916" y="50292"/>
                </a:lnTo>
                <a:close/>
              </a:path>
              <a:path w="559435" h="71754">
                <a:moveTo>
                  <a:pt x="303276" y="25908"/>
                </a:moveTo>
                <a:lnTo>
                  <a:pt x="73152" y="25908"/>
                </a:lnTo>
                <a:lnTo>
                  <a:pt x="65532" y="24384"/>
                </a:lnTo>
                <a:lnTo>
                  <a:pt x="286512" y="24384"/>
                </a:lnTo>
                <a:lnTo>
                  <a:pt x="303276" y="25908"/>
                </a:lnTo>
                <a:close/>
              </a:path>
              <a:path w="559435" h="71754">
                <a:moveTo>
                  <a:pt x="38100" y="27432"/>
                </a:moveTo>
                <a:lnTo>
                  <a:pt x="33528" y="27432"/>
                </a:lnTo>
                <a:lnTo>
                  <a:pt x="36576" y="25908"/>
                </a:lnTo>
                <a:lnTo>
                  <a:pt x="41148" y="25908"/>
                </a:lnTo>
                <a:lnTo>
                  <a:pt x="38100" y="27432"/>
                </a:lnTo>
                <a:close/>
              </a:path>
              <a:path w="559435" h="71754">
                <a:moveTo>
                  <a:pt x="355092" y="27432"/>
                </a:moveTo>
                <a:lnTo>
                  <a:pt x="91440" y="27432"/>
                </a:lnTo>
                <a:lnTo>
                  <a:pt x="82296" y="25908"/>
                </a:lnTo>
                <a:lnTo>
                  <a:pt x="336804" y="25908"/>
                </a:lnTo>
                <a:lnTo>
                  <a:pt x="355092" y="27432"/>
                </a:lnTo>
                <a:close/>
              </a:path>
              <a:path w="559435" h="71754">
                <a:moveTo>
                  <a:pt x="114300" y="28956"/>
                </a:moveTo>
                <a:lnTo>
                  <a:pt x="106680" y="27432"/>
                </a:lnTo>
                <a:lnTo>
                  <a:pt x="114300" y="27432"/>
                </a:lnTo>
                <a:lnTo>
                  <a:pt x="114300" y="28956"/>
                </a:lnTo>
                <a:close/>
              </a:path>
              <a:path w="559435" h="71754">
                <a:moveTo>
                  <a:pt x="26416" y="32512"/>
                </a:moveTo>
                <a:lnTo>
                  <a:pt x="27432" y="30480"/>
                </a:lnTo>
                <a:lnTo>
                  <a:pt x="28956" y="28956"/>
                </a:lnTo>
                <a:lnTo>
                  <a:pt x="32004" y="28956"/>
                </a:lnTo>
                <a:lnTo>
                  <a:pt x="28956" y="30480"/>
                </a:lnTo>
                <a:lnTo>
                  <a:pt x="27432" y="32004"/>
                </a:lnTo>
                <a:lnTo>
                  <a:pt x="26416" y="32512"/>
                </a:lnTo>
                <a:close/>
              </a:path>
              <a:path w="559435" h="71754">
                <a:moveTo>
                  <a:pt x="24384" y="33528"/>
                </a:moveTo>
                <a:lnTo>
                  <a:pt x="27432" y="30480"/>
                </a:lnTo>
                <a:lnTo>
                  <a:pt x="26416" y="32512"/>
                </a:lnTo>
                <a:lnTo>
                  <a:pt x="24384" y="33528"/>
                </a:lnTo>
                <a:close/>
              </a:path>
              <a:path w="559435" h="71754">
                <a:moveTo>
                  <a:pt x="25908" y="33528"/>
                </a:moveTo>
                <a:lnTo>
                  <a:pt x="24384" y="33528"/>
                </a:lnTo>
                <a:lnTo>
                  <a:pt x="26416" y="32512"/>
                </a:lnTo>
                <a:lnTo>
                  <a:pt x="25908" y="33528"/>
                </a:lnTo>
                <a:close/>
              </a:path>
              <a:path w="559435" h="71754">
                <a:moveTo>
                  <a:pt x="23469" y="40843"/>
                </a:moveTo>
                <a:lnTo>
                  <a:pt x="23241" y="40386"/>
                </a:lnTo>
                <a:lnTo>
                  <a:pt x="24384" y="38100"/>
                </a:lnTo>
                <a:lnTo>
                  <a:pt x="23469" y="40843"/>
                </a:lnTo>
                <a:close/>
              </a:path>
              <a:path w="559435" h="71754">
                <a:moveTo>
                  <a:pt x="22860" y="41148"/>
                </a:moveTo>
                <a:lnTo>
                  <a:pt x="22860" y="39624"/>
                </a:lnTo>
                <a:lnTo>
                  <a:pt x="23241" y="40386"/>
                </a:lnTo>
                <a:lnTo>
                  <a:pt x="22860" y="41148"/>
                </a:lnTo>
                <a:close/>
              </a:path>
              <a:path w="559435" h="71754">
                <a:moveTo>
                  <a:pt x="23241" y="40386"/>
                </a:moveTo>
                <a:lnTo>
                  <a:pt x="22860" y="39624"/>
                </a:lnTo>
                <a:lnTo>
                  <a:pt x="23622" y="39624"/>
                </a:lnTo>
                <a:lnTo>
                  <a:pt x="23241" y="40386"/>
                </a:lnTo>
                <a:close/>
              </a:path>
              <a:path w="559435" h="71754">
                <a:moveTo>
                  <a:pt x="23241" y="41529"/>
                </a:moveTo>
                <a:lnTo>
                  <a:pt x="22860" y="41148"/>
                </a:lnTo>
                <a:lnTo>
                  <a:pt x="23241" y="40386"/>
                </a:lnTo>
                <a:lnTo>
                  <a:pt x="23469" y="40843"/>
                </a:lnTo>
                <a:lnTo>
                  <a:pt x="23241" y="41529"/>
                </a:lnTo>
                <a:close/>
              </a:path>
              <a:path w="559435" h="71754">
                <a:moveTo>
                  <a:pt x="24384" y="42672"/>
                </a:moveTo>
                <a:lnTo>
                  <a:pt x="23241" y="41529"/>
                </a:lnTo>
                <a:lnTo>
                  <a:pt x="23469" y="40843"/>
                </a:lnTo>
                <a:lnTo>
                  <a:pt x="24384" y="42672"/>
                </a:lnTo>
                <a:close/>
              </a:path>
              <a:path w="559435" h="71754">
                <a:moveTo>
                  <a:pt x="22860" y="42672"/>
                </a:moveTo>
                <a:lnTo>
                  <a:pt x="22860" y="41148"/>
                </a:lnTo>
                <a:lnTo>
                  <a:pt x="23164" y="41757"/>
                </a:lnTo>
                <a:lnTo>
                  <a:pt x="22860" y="42672"/>
                </a:lnTo>
                <a:close/>
              </a:path>
              <a:path w="559435" h="71754">
                <a:moveTo>
                  <a:pt x="23164" y="41757"/>
                </a:moveTo>
                <a:lnTo>
                  <a:pt x="22860" y="41148"/>
                </a:lnTo>
                <a:lnTo>
                  <a:pt x="23241" y="41529"/>
                </a:lnTo>
                <a:lnTo>
                  <a:pt x="23164" y="41757"/>
                </a:lnTo>
                <a:close/>
              </a:path>
              <a:path w="559435" h="71754">
                <a:moveTo>
                  <a:pt x="23622" y="42672"/>
                </a:moveTo>
                <a:lnTo>
                  <a:pt x="22860" y="42672"/>
                </a:lnTo>
                <a:lnTo>
                  <a:pt x="23164" y="41757"/>
                </a:lnTo>
                <a:lnTo>
                  <a:pt x="23622" y="42672"/>
                </a:lnTo>
                <a:close/>
              </a:path>
              <a:path w="559435" h="71754">
                <a:moveTo>
                  <a:pt x="431292" y="51816"/>
                </a:moveTo>
                <a:lnTo>
                  <a:pt x="336804" y="51816"/>
                </a:lnTo>
                <a:lnTo>
                  <a:pt x="318516" y="50292"/>
                </a:lnTo>
                <a:lnTo>
                  <a:pt x="449580" y="50292"/>
                </a:lnTo>
                <a:lnTo>
                  <a:pt x="431292" y="51816"/>
                </a:lnTo>
                <a:close/>
              </a:path>
              <a:path w="559435" h="71754">
                <a:moveTo>
                  <a:pt x="19812" y="71628"/>
                </a:moveTo>
                <a:lnTo>
                  <a:pt x="13716" y="71628"/>
                </a:lnTo>
                <a:lnTo>
                  <a:pt x="10668" y="70104"/>
                </a:lnTo>
                <a:lnTo>
                  <a:pt x="7620" y="67056"/>
                </a:lnTo>
                <a:lnTo>
                  <a:pt x="7620" y="64008"/>
                </a:lnTo>
                <a:lnTo>
                  <a:pt x="4572" y="57912"/>
                </a:lnTo>
                <a:lnTo>
                  <a:pt x="6096" y="59436"/>
                </a:lnTo>
                <a:lnTo>
                  <a:pt x="25908" y="59436"/>
                </a:lnTo>
                <a:lnTo>
                  <a:pt x="25908" y="64008"/>
                </a:lnTo>
                <a:lnTo>
                  <a:pt x="21336" y="68580"/>
                </a:lnTo>
                <a:lnTo>
                  <a:pt x="19812" y="71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7779" y="3604259"/>
            <a:ext cx="297180" cy="169545"/>
          </a:xfrm>
          <a:custGeom>
            <a:avLst/>
            <a:gdLst/>
            <a:ahLst/>
            <a:cxnLst/>
            <a:rect l="l" t="t" r="r" b="b"/>
            <a:pathLst>
              <a:path w="297180" h="169545">
                <a:moveTo>
                  <a:pt x="236873" y="54864"/>
                </a:moveTo>
                <a:lnTo>
                  <a:pt x="192024" y="54864"/>
                </a:lnTo>
                <a:lnTo>
                  <a:pt x="242316" y="22860"/>
                </a:lnTo>
                <a:lnTo>
                  <a:pt x="259080" y="13716"/>
                </a:lnTo>
                <a:lnTo>
                  <a:pt x="260604" y="12192"/>
                </a:lnTo>
                <a:lnTo>
                  <a:pt x="278892" y="3048"/>
                </a:lnTo>
                <a:lnTo>
                  <a:pt x="283464" y="0"/>
                </a:lnTo>
                <a:lnTo>
                  <a:pt x="291083" y="3048"/>
                </a:lnTo>
                <a:lnTo>
                  <a:pt x="294131" y="7620"/>
                </a:lnTo>
                <a:lnTo>
                  <a:pt x="297180" y="13716"/>
                </a:lnTo>
                <a:lnTo>
                  <a:pt x="294131" y="19812"/>
                </a:lnTo>
                <a:lnTo>
                  <a:pt x="289560" y="22860"/>
                </a:lnTo>
                <a:lnTo>
                  <a:pt x="271271" y="33528"/>
                </a:lnTo>
                <a:lnTo>
                  <a:pt x="254507" y="44196"/>
                </a:lnTo>
                <a:lnTo>
                  <a:pt x="239268" y="53340"/>
                </a:lnTo>
                <a:lnTo>
                  <a:pt x="236873" y="54864"/>
                </a:lnTo>
                <a:close/>
              </a:path>
              <a:path w="297180" h="169545">
                <a:moveTo>
                  <a:pt x="57912" y="169164"/>
                </a:moveTo>
                <a:lnTo>
                  <a:pt x="45720" y="169164"/>
                </a:lnTo>
                <a:lnTo>
                  <a:pt x="42672" y="167640"/>
                </a:lnTo>
                <a:lnTo>
                  <a:pt x="41148" y="167640"/>
                </a:lnTo>
                <a:lnTo>
                  <a:pt x="38100" y="166116"/>
                </a:lnTo>
                <a:lnTo>
                  <a:pt x="33528" y="163068"/>
                </a:lnTo>
                <a:lnTo>
                  <a:pt x="32004" y="161544"/>
                </a:lnTo>
                <a:lnTo>
                  <a:pt x="28956" y="160020"/>
                </a:lnTo>
                <a:lnTo>
                  <a:pt x="18288" y="149352"/>
                </a:lnTo>
                <a:lnTo>
                  <a:pt x="53340" y="149352"/>
                </a:lnTo>
                <a:lnTo>
                  <a:pt x="51511" y="148437"/>
                </a:lnTo>
                <a:lnTo>
                  <a:pt x="53340" y="147828"/>
                </a:lnTo>
                <a:lnTo>
                  <a:pt x="54864" y="147828"/>
                </a:lnTo>
                <a:lnTo>
                  <a:pt x="60960" y="144780"/>
                </a:lnTo>
                <a:lnTo>
                  <a:pt x="68580" y="141732"/>
                </a:lnTo>
                <a:lnTo>
                  <a:pt x="67056" y="141732"/>
                </a:lnTo>
                <a:lnTo>
                  <a:pt x="73152" y="138684"/>
                </a:lnTo>
                <a:lnTo>
                  <a:pt x="73152" y="137160"/>
                </a:lnTo>
                <a:lnTo>
                  <a:pt x="80772" y="134112"/>
                </a:lnTo>
                <a:lnTo>
                  <a:pt x="79248" y="134112"/>
                </a:lnTo>
                <a:lnTo>
                  <a:pt x="86868" y="129540"/>
                </a:lnTo>
                <a:lnTo>
                  <a:pt x="94488" y="123444"/>
                </a:lnTo>
                <a:lnTo>
                  <a:pt x="112776" y="108204"/>
                </a:lnTo>
                <a:lnTo>
                  <a:pt x="123444" y="99060"/>
                </a:lnTo>
                <a:lnTo>
                  <a:pt x="147828" y="80772"/>
                </a:lnTo>
                <a:lnTo>
                  <a:pt x="161544" y="73152"/>
                </a:lnTo>
                <a:lnTo>
                  <a:pt x="161544" y="71628"/>
                </a:lnTo>
                <a:lnTo>
                  <a:pt x="176783" y="64008"/>
                </a:lnTo>
                <a:lnTo>
                  <a:pt x="193548" y="53340"/>
                </a:lnTo>
                <a:lnTo>
                  <a:pt x="192024" y="54864"/>
                </a:lnTo>
                <a:lnTo>
                  <a:pt x="236873" y="54864"/>
                </a:lnTo>
                <a:lnTo>
                  <a:pt x="205740" y="74676"/>
                </a:lnTo>
                <a:lnTo>
                  <a:pt x="188976" y="83820"/>
                </a:lnTo>
                <a:lnTo>
                  <a:pt x="173736" y="92964"/>
                </a:lnTo>
                <a:lnTo>
                  <a:pt x="175260" y="92964"/>
                </a:lnTo>
                <a:lnTo>
                  <a:pt x="161544" y="100584"/>
                </a:lnTo>
                <a:lnTo>
                  <a:pt x="149352" y="109728"/>
                </a:lnTo>
                <a:lnTo>
                  <a:pt x="138684" y="118872"/>
                </a:lnTo>
                <a:lnTo>
                  <a:pt x="117348" y="134112"/>
                </a:lnTo>
                <a:lnTo>
                  <a:pt x="108204" y="141732"/>
                </a:lnTo>
                <a:lnTo>
                  <a:pt x="100584" y="147828"/>
                </a:lnTo>
                <a:lnTo>
                  <a:pt x="92964" y="152400"/>
                </a:lnTo>
                <a:lnTo>
                  <a:pt x="91440" y="153924"/>
                </a:lnTo>
                <a:lnTo>
                  <a:pt x="83820" y="156972"/>
                </a:lnTo>
                <a:lnTo>
                  <a:pt x="77724" y="161544"/>
                </a:lnTo>
                <a:lnTo>
                  <a:pt x="76200" y="161544"/>
                </a:lnTo>
                <a:lnTo>
                  <a:pt x="70104" y="164592"/>
                </a:lnTo>
                <a:lnTo>
                  <a:pt x="65532" y="166116"/>
                </a:lnTo>
                <a:lnTo>
                  <a:pt x="62484" y="167640"/>
                </a:lnTo>
                <a:lnTo>
                  <a:pt x="57912" y="169164"/>
                </a:lnTo>
                <a:close/>
              </a:path>
              <a:path w="297180" h="169545">
                <a:moveTo>
                  <a:pt x="19304" y="135636"/>
                </a:moveTo>
                <a:lnTo>
                  <a:pt x="6096" y="135636"/>
                </a:lnTo>
                <a:lnTo>
                  <a:pt x="4572" y="134112"/>
                </a:lnTo>
                <a:lnTo>
                  <a:pt x="1524" y="132588"/>
                </a:lnTo>
                <a:lnTo>
                  <a:pt x="0" y="128016"/>
                </a:lnTo>
                <a:lnTo>
                  <a:pt x="0" y="124968"/>
                </a:lnTo>
                <a:lnTo>
                  <a:pt x="1524" y="120396"/>
                </a:lnTo>
                <a:lnTo>
                  <a:pt x="4572" y="117348"/>
                </a:lnTo>
                <a:lnTo>
                  <a:pt x="9144" y="115824"/>
                </a:lnTo>
                <a:lnTo>
                  <a:pt x="10058" y="116128"/>
                </a:lnTo>
                <a:lnTo>
                  <a:pt x="7620" y="117348"/>
                </a:lnTo>
                <a:lnTo>
                  <a:pt x="13716" y="117348"/>
                </a:lnTo>
                <a:lnTo>
                  <a:pt x="16764" y="120396"/>
                </a:lnTo>
                <a:lnTo>
                  <a:pt x="18288" y="123444"/>
                </a:lnTo>
                <a:lnTo>
                  <a:pt x="19050" y="123444"/>
                </a:lnTo>
                <a:lnTo>
                  <a:pt x="19507" y="124358"/>
                </a:lnTo>
                <a:lnTo>
                  <a:pt x="18288" y="128016"/>
                </a:lnTo>
                <a:lnTo>
                  <a:pt x="18288" y="132588"/>
                </a:lnTo>
                <a:lnTo>
                  <a:pt x="19050" y="132588"/>
                </a:lnTo>
                <a:lnTo>
                  <a:pt x="19812" y="134112"/>
                </a:lnTo>
                <a:lnTo>
                  <a:pt x="19304" y="135636"/>
                </a:lnTo>
                <a:close/>
              </a:path>
              <a:path w="297180" h="169545">
                <a:moveTo>
                  <a:pt x="16764" y="120396"/>
                </a:moveTo>
                <a:lnTo>
                  <a:pt x="13716" y="117348"/>
                </a:lnTo>
                <a:lnTo>
                  <a:pt x="10058" y="116128"/>
                </a:lnTo>
                <a:lnTo>
                  <a:pt x="10668" y="115824"/>
                </a:lnTo>
                <a:lnTo>
                  <a:pt x="15240" y="117348"/>
                </a:lnTo>
                <a:lnTo>
                  <a:pt x="16764" y="120396"/>
                </a:lnTo>
                <a:close/>
              </a:path>
              <a:path w="297180" h="169545">
                <a:moveTo>
                  <a:pt x="13716" y="117348"/>
                </a:moveTo>
                <a:lnTo>
                  <a:pt x="7620" y="117348"/>
                </a:lnTo>
                <a:lnTo>
                  <a:pt x="10058" y="116128"/>
                </a:lnTo>
                <a:lnTo>
                  <a:pt x="13716" y="117348"/>
                </a:lnTo>
                <a:close/>
              </a:path>
              <a:path w="297180" h="169545">
                <a:moveTo>
                  <a:pt x="1524" y="120396"/>
                </a:moveTo>
                <a:lnTo>
                  <a:pt x="3048" y="117348"/>
                </a:lnTo>
                <a:lnTo>
                  <a:pt x="4572" y="117348"/>
                </a:lnTo>
                <a:lnTo>
                  <a:pt x="1524" y="120396"/>
                </a:lnTo>
                <a:close/>
              </a:path>
              <a:path w="297180" h="169545">
                <a:moveTo>
                  <a:pt x="0" y="124968"/>
                </a:moveTo>
                <a:lnTo>
                  <a:pt x="0" y="123444"/>
                </a:lnTo>
                <a:lnTo>
                  <a:pt x="1524" y="120396"/>
                </a:lnTo>
                <a:lnTo>
                  <a:pt x="0" y="124968"/>
                </a:lnTo>
                <a:close/>
              </a:path>
              <a:path w="297180" h="169545">
                <a:moveTo>
                  <a:pt x="18288" y="123444"/>
                </a:moveTo>
                <a:lnTo>
                  <a:pt x="16764" y="120396"/>
                </a:lnTo>
                <a:lnTo>
                  <a:pt x="18288" y="121920"/>
                </a:lnTo>
                <a:lnTo>
                  <a:pt x="18288" y="123444"/>
                </a:lnTo>
                <a:close/>
              </a:path>
              <a:path w="297180" h="169545">
                <a:moveTo>
                  <a:pt x="19050" y="123444"/>
                </a:moveTo>
                <a:lnTo>
                  <a:pt x="18288" y="123444"/>
                </a:lnTo>
                <a:lnTo>
                  <a:pt x="18288" y="121920"/>
                </a:lnTo>
                <a:lnTo>
                  <a:pt x="19050" y="123444"/>
                </a:lnTo>
                <a:close/>
              </a:path>
              <a:path w="297180" h="169545">
                <a:moveTo>
                  <a:pt x="19507" y="124358"/>
                </a:moveTo>
                <a:lnTo>
                  <a:pt x="18288" y="121920"/>
                </a:lnTo>
                <a:lnTo>
                  <a:pt x="19812" y="123444"/>
                </a:lnTo>
                <a:lnTo>
                  <a:pt x="19507" y="124358"/>
                </a:lnTo>
                <a:close/>
              </a:path>
              <a:path w="297180" h="169545">
                <a:moveTo>
                  <a:pt x="36576" y="140208"/>
                </a:moveTo>
                <a:lnTo>
                  <a:pt x="12192" y="140208"/>
                </a:lnTo>
                <a:lnTo>
                  <a:pt x="15240" y="138684"/>
                </a:lnTo>
                <a:lnTo>
                  <a:pt x="18288" y="138684"/>
                </a:lnTo>
                <a:lnTo>
                  <a:pt x="19812" y="134112"/>
                </a:lnTo>
                <a:lnTo>
                  <a:pt x="18288" y="131064"/>
                </a:lnTo>
                <a:lnTo>
                  <a:pt x="18288" y="128016"/>
                </a:lnTo>
                <a:lnTo>
                  <a:pt x="19507" y="124358"/>
                </a:lnTo>
                <a:lnTo>
                  <a:pt x="19812" y="124968"/>
                </a:lnTo>
                <a:lnTo>
                  <a:pt x="22860" y="126492"/>
                </a:lnTo>
                <a:lnTo>
                  <a:pt x="22860" y="128016"/>
                </a:lnTo>
                <a:lnTo>
                  <a:pt x="25908" y="129540"/>
                </a:lnTo>
                <a:lnTo>
                  <a:pt x="25908" y="131064"/>
                </a:lnTo>
                <a:lnTo>
                  <a:pt x="32004" y="137160"/>
                </a:lnTo>
                <a:lnTo>
                  <a:pt x="33528" y="137160"/>
                </a:lnTo>
                <a:lnTo>
                  <a:pt x="36576" y="140208"/>
                </a:lnTo>
                <a:close/>
              </a:path>
              <a:path w="297180" h="169545">
                <a:moveTo>
                  <a:pt x="19050" y="132588"/>
                </a:moveTo>
                <a:lnTo>
                  <a:pt x="18288" y="132588"/>
                </a:lnTo>
                <a:lnTo>
                  <a:pt x="18288" y="131064"/>
                </a:lnTo>
                <a:lnTo>
                  <a:pt x="19050" y="132588"/>
                </a:lnTo>
                <a:close/>
              </a:path>
              <a:path w="297180" h="169545">
                <a:moveTo>
                  <a:pt x="6096" y="137160"/>
                </a:moveTo>
                <a:lnTo>
                  <a:pt x="1524" y="132588"/>
                </a:lnTo>
                <a:lnTo>
                  <a:pt x="4572" y="134112"/>
                </a:lnTo>
                <a:lnTo>
                  <a:pt x="6096" y="137160"/>
                </a:lnTo>
                <a:close/>
              </a:path>
              <a:path w="297180" h="169545">
                <a:moveTo>
                  <a:pt x="10668" y="143256"/>
                </a:moveTo>
                <a:lnTo>
                  <a:pt x="9144" y="140208"/>
                </a:lnTo>
                <a:lnTo>
                  <a:pt x="6096" y="137160"/>
                </a:lnTo>
                <a:lnTo>
                  <a:pt x="4572" y="134112"/>
                </a:lnTo>
                <a:lnTo>
                  <a:pt x="6096" y="135636"/>
                </a:lnTo>
                <a:lnTo>
                  <a:pt x="19304" y="135636"/>
                </a:lnTo>
                <a:lnTo>
                  <a:pt x="18288" y="138684"/>
                </a:lnTo>
                <a:lnTo>
                  <a:pt x="15240" y="138684"/>
                </a:lnTo>
                <a:lnTo>
                  <a:pt x="12192" y="140208"/>
                </a:lnTo>
                <a:lnTo>
                  <a:pt x="35052" y="140208"/>
                </a:lnTo>
                <a:lnTo>
                  <a:pt x="36576" y="141732"/>
                </a:lnTo>
                <a:lnTo>
                  <a:pt x="10668" y="141732"/>
                </a:lnTo>
                <a:lnTo>
                  <a:pt x="10668" y="143256"/>
                </a:lnTo>
                <a:close/>
              </a:path>
              <a:path w="297180" h="169545">
                <a:moveTo>
                  <a:pt x="9144" y="140208"/>
                </a:moveTo>
                <a:lnTo>
                  <a:pt x="7620" y="140208"/>
                </a:lnTo>
                <a:lnTo>
                  <a:pt x="6096" y="137160"/>
                </a:lnTo>
                <a:lnTo>
                  <a:pt x="9144" y="140208"/>
                </a:lnTo>
                <a:close/>
              </a:path>
              <a:path w="297180" h="169545">
                <a:moveTo>
                  <a:pt x="48768" y="149352"/>
                </a:moveTo>
                <a:lnTo>
                  <a:pt x="16764" y="149352"/>
                </a:lnTo>
                <a:lnTo>
                  <a:pt x="13716" y="146304"/>
                </a:lnTo>
                <a:lnTo>
                  <a:pt x="13716" y="144780"/>
                </a:lnTo>
                <a:lnTo>
                  <a:pt x="10668" y="141732"/>
                </a:lnTo>
                <a:lnTo>
                  <a:pt x="36576" y="141732"/>
                </a:lnTo>
                <a:lnTo>
                  <a:pt x="38100" y="143256"/>
                </a:lnTo>
                <a:lnTo>
                  <a:pt x="39624" y="143256"/>
                </a:lnTo>
                <a:lnTo>
                  <a:pt x="41148" y="144780"/>
                </a:lnTo>
                <a:lnTo>
                  <a:pt x="44196" y="146304"/>
                </a:lnTo>
                <a:lnTo>
                  <a:pt x="42672" y="146304"/>
                </a:lnTo>
                <a:lnTo>
                  <a:pt x="47244" y="147828"/>
                </a:lnTo>
                <a:lnTo>
                  <a:pt x="50292" y="147828"/>
                </a:lnTo>
                <a:lnTo>
                  <a:pt x="51511" y="148437"/>
                </a:lnTo>
                <a:lnTo>
                  <a:pt x="48768" y="149352"/>
                </a:lnTo>
                <a:close/>
              </a:path>
              <a:path w="297180" h="169545">
                <a:moveTo>
                  <a:pt x="39624" y="143256"/>
                </a:moveTo>
                <a:lnTo>
                  <a:pt x="38100" y="143256"/>
                </a:lnTo>
                <a:lnTo>
                  <a:pt x="38100" y="141732"/>
                </a:lnTo>
                <a:lnTo>
                  <a:pt x="39624" y="143256"/>
                </a:lnTo>
                <a:close/>
              </a:path>
              <a:path w="297180" h="169545">
                <a:moveTo>
                  <a:pt x="47244" y="147828"/>
                </a:moveTo>
                <a:lnTo>
                  <a:pt x="42672" y="146304"/>
                </a:lnTo>
                <a:lnTo>
                  <a:pt x="44196" y="146304"/>
                </a:lnTo>
                <a:lnTo>
                  <a:pt x="47244" y="147828"/>
                </a:lnTo>
                <a:close/>
              </a:path>
              <a:path w="297180" h="169545">
                <a:moveTo>
                  <a:pt x="54864" y="147828"/>
                </a:moveTo>
                <a:lnTo>
                  <a:pt x="51816" y="147828"/>
                </a:lnTo>
                <a:lnTo>
                  <a:pt x="56388" y="146304"/>
                </a:lnTo>
                <a:lnTo>
                  <a:pt x="54864" y="147828"/>
                </a:lnTo>
                <a:close/>
              </a:path>
              <a:path w="297180" h="169545">
                <a:moveTo>
                  <a:pt x="53340" y="149352"/>
                </a:moveTo>
                <a:lnTo>
                  <a:pt x="48768" y="149352"/>
                </a:lnTo>
                <a:lnTo>
                  <a:pt x="51511" y="148437"/>
                </a:lnTo>
                <a:lnTo>
                  <a:pt x="53340" y="1493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7303" y="3319272"/>
            <a:ext cx="595883" cy="23495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248155" y="3899916"/>
            <a:ext cx="356870" cy="257810"/>
          </a:xfrm>
          <a:custGeom>
            <a:avLst/>
            <a:gdLst/>
            <a:ahLst/>
            <a:cxnLst/>
            <a:rect l="l" t="t" r="r" b="b"/>
            <a:pathLst>
              <a:path w="356869" h="257810">
                <a:moveTo>
                  <a:pt x="156972" y="202691"/>
                </a:moveTo>
                <a:lnTo>
                  <a:pt x="126492" y="202691"/>
                </a:lnTo>
                <a:lnTo>
                  <a:pt x="131064" y="195072"/>
                </a:lnTo>
                <a:lnTo>
                  <a:pt x="137160" y="187451"/>
                </a:lnTo>
                <a:lnTo>
                  <a:pt x="160020" y="160019"/>
                </a:lnTo>
                <a:lnTo>
                  <a:pt x="170688" y="149351"/>
                </a:lnTo>
                <a:lnTo>
                  <a:pt x="179832" y="138683"/>
                </a:lnTo>
                <a:lnTo>
                  <a:pt x="190500" y="126491"/>
                </a:lnTo>
                <a:lnTo>
                  <a:pt x="202692" y="115824"/>
                </a:lnTo>
                <a:lnTo>
                  <a:pt x="204216" y="114300"/>
                </a:lnTo>
                <a:lnTo>
                  <a:pt x="228600" y="92964"/>
                </a:lnTo>
                <a:lnTo>
                  <a:pt x="230124" y="92964"/>
                </a:lnTo>
                <a:lnTo>
                  <a:pt x="243840" y="82295"/>
                </a:lnTo>
                <a:lnTo>
                  <a:pt x="242316" y="82295"/>
                </a:lnTo>
                <a:lnTo>
                  <a:pt x="257556" y="70103"/>
                </a:lnTo>
                <a:lnTo>
                  <a:pt x="271272" y="57911"/>
                </a:lnTo>
                <a:lnTo>
                  <a:pt x="283464" y="45719"/>
                </a:lnTo>
                <a:lnTo>
                  <a:pt x="298704" y="33527"/>
                </a:lnTo>
                <a:lnTo>
                  <a:pt x="312420" y="21335"/>
                </a:lnTo>
                <a:lnTo>
                  <a:pt x="313944" y="19811"/>
                </a:lnTo>
                <a:lnTo>
                  <a:pt x="347472" y="1524"/>
                </a:lnTo>
                <a:lnTo>
                  <a:pt x="350520" y="0"/>
                </a:lnTo>
                <a:lnTo>
                  <a:pt x="353568" y="1524"/>
                </a:lnTo>
                <a:lnTo>
                  <a:pt x="355092" y="3048"/>
                </a:lnTo>
                <a:lnTo>
                  <a:pt x="356616" y="6095"/>
                </a:lnTo>
                <a:lnTo>
                  <a:pt x="356616" y="9143"/>
                </a:lnTo>
                <a:lnTo>
                  <a:pt x="355092" y="12191"/>
                </a:lnTo>
                <a:lnTo>
                  <a:pt x="342900" y="25908"/>
                </a:lnTo>
                <a:lnTo>
                  <a:pt x="341376" y="25908"/>
                </a:lnTo>
                <a:lnTo>
                  <a:pt x="327660" y="39624"/>
                </a:lnTo>
                <a:lnTo>
                  <a:pt x="301942" y="62483"/>
                </a:lnTo>
                <a:lnTo>
                  <a:pt x="300228" y="62483"/>
                </a:lnTo>
                <a:lnTo>
                  <a:pt x="288036" y="76200"/>
                </a:lnTo>
                <a:lnTo>
                  <a:pt x="286512" y="76200"/>
                </a:lnTo>
                <a:lnTo>
                  <a:pt x="245364" y="112775"/>
                </a:lnTo>
                <a:lnTo>
                  <a:pt x="231648" y="121919"/>
                </a:lnTo>
                <a:lnTo>
                  <a:pt x="219456" y="132587"/>
                </a:lnTo>
                <a:lnTo>
                  <a:pt x="220980" y="132587"/>
                </a:lnTo>
                <a:lnTo>
                  <a:pt x="198120" y="155448"/>
                </a:lnTo>
                <a:lnTo>
                  <a:pt x="188976" y="166116"/>
                </a:lnTo>
                <a:lnTo>
                  <a:pt x="178308" y="176783"/>
                </a:lnTo>
                <a:lnTo>
                  <a:pt x="164338" y="193548"/>
                </a:lnTo>
                <a:lnTo>
                  <a:pt x="163068" y="193548"/>
                </a:lnTo>
                <a:lnTo>
                  <a:pt x="156972" y="202691"/>
                </a:lnTo>
                <a:close/>
              </a:path>
              <a:path w="356869" h="257810">
                <a:moveTo>
                  <a:pt x="300228" y="64008"/>
                </a:moveTo>
                <a:lnTo>
                  <a:pt x="300228" y="62483"/>
                </a:lnTo>
                <a:lnTo>
                  <a:pt x="301942" y="62483"/>
                </a:lnTo>
                <a:lnTo>
                  <a:pt x="300228" y="64008"/>
                </a:lnTo>
                <a:close/>
              </a:path>
              <a:path w="356869" h="257810">
                <a:moveTo>
                  <a:pt x="28956" y="182880"/>
                </a:moveTo>
                <a:lnTo>
                  <a:pt x="12192" y="182880"/>
                </a:lnTo>
                <a:lnTo>
                  <a:pt x="13716" y="181356"/>
                </a:lnTo>
                <a:lnTo>
                  <a:pt x="25908" y="181356"/>
                </a:lnTo>
                <a:lnTo>
                  <a:pt x="28956" y="182880"/>
                </a:lnTo>
                <a:close/>
              </a:path>
              <a:path w="356869" h="257810">
                <a:moveTo>
                  <a:pt x="6096" y="219456"/>
                </a:moveTo>
                <a:lnTo>
                  <a:pt x="1524" y="214883"/>
                </a:lnTo>
                <a:lnTo>
                  <a:pt x="0" y="210311"/>
                </a:lnTo>
                <a:lnTo>
                  <a:pt x="0" y="201167"/>
                </a:lnTo>
                <a:lnTo>
                  <a:pt x="1524" y="198119"/>
                </a:lnTo>
                <a:lnTo>
                  <a:pt x="1524" y="195072"/>
                </a:lnTo>
                <a:lnTo>
                  <a:pt x="3048" y="193548"/>
                </a:lnTo>
                <a:lnTo>
                  <a:pt x="3048" y="190500"/>
                </a:lnTo>
                <a:lnTo>
                  <a:pt x="7620" y="185927"/>
                </a:lnTo>
                <a:lnTo>
                  <a:pt x="9144" y="182880"/>
                </a:lnTo>
                <a:lnTo>
                  <a:pt x="27432" y="182880"/>
                </a:lnTo>
                <a:lnTo>
                  <a:pt x="33528" y="185927"/>
                </a:lnTo>
                <a:lnTo>
                  <a:pt x="36576" y="188975"/>
                </a:lnTo>
                <a:lnTo>
                  <a:pt x="39624" y="190500"/>
                </a:lnTo>
                <a:lnTo>
                  <a:pt x="42672" y="196595"/>
                </a:lnTo>
                <a:lnTo>
                  <a:pt x="44196" y="198119"/>
                </a:lnTo>
                <a:lnTo>
                  <a:pt x="45720" y="199643"/>
                </a:lnTo>
                <a:lnTo>
                  <a:pt x="22860" y="199643"/>
                </a:lnTo>
                <a:lnTo>
                  <a:pt x="16764" y="201167"/>
                </a:lnTo>
                <a:lnTo>
                  <a:pt x="19812" y="201167"/>
                </a:lnTo>
                <a:lnTo>
                  <a:pt x="19812" y="207264"/>
                </a:lnTo>
                <a:lnTo>
                  <a:pt x="21336" y="213359"/>
                </a:lnTo>
                <a:lnTo>
                  <a:pt x="16764" y="217932"/>
                </a:lnTo>
                <a:lnTo>
                  <a:pt x="12192" y="217932"/>
                </a:lnTo>
                <a:lnTo>
                  <a:pt x="6096" y="219456"/>
                </a:lnTo>
                <a:close/>
              </a:path>
              <a:path w="356869" h="257810">
                <a:moveTo>
                  <a:pt x="163068" y="195072"/>
                </a:moveTo>
                <a:lnTo>
                  <a:pt x="163068" y="193548"/>
                </a:lnTo>
                <a:lnTo>
                  <a:pt x="164338" y="193548"/>
                </a:lnTo>
                <a:lnTo>
                  <a:pt x="163068" y="195072"/>
                </a:lnTo>
                <a:close/>
              </a:path>
              <a:path w="356869" h="257810">
                <a:moveTo>
                  <a:pt x="48768" y="202691"/>
                </a:moveTo>
                <a:lnTo>
                  <a:pt x="22860" y="202691"/>
                </a:lnTo>
                <a:lnTo>
                  <a:pt x="21031" y="201777"/>
                </a:lnTo>
                <a:lnTo>
                  <a:pt x="21336" y="201167"/>
                </a:lnTo>
                <a:lnTo>
                  <a:pt x="22860" y="199643"/>
                </a:lnTo>
                <a:lnTo>
                  <a:pt x="45720" y="199643"/>
                </a:lnTo>
                <a:lnTo>
                  <a:pt x="45516" y="199440"/>
                </a:lnTo>
                <a:lnTo>
                  <a:pt x="48768" y="202691"/>
                </a:lnTo>
                <a:close/>
              </a:path>
              <a:path w="356869" h="257810">
                <a:moveTo>
                  <a:pt x="19812" y="201167"/>
                </a:moveTo>
                <a:lnTo>
                  <a:pt x="16764" y="201167"/>
                </a:lnTo>
                <a:lnTo>
                  <a:pt x="22860" y="199643"/>
                </a:lnTo>
                <a:lnTo>
                  <a:pt x="19812" y="201167"/>
                </a:lnTo>
                <a:close/>
              </a:path>
              <a:path w="356869" h="257810">
                <a:moveTo>
                  <a:pt x="20828" y="201675"/>
                </a:moveTo>
                <a:lnTo>
                  <a:pt x="19812" y="201167"/>
                </a:lnTo>
                <a:lnTo>
                  <a:pt x="22860" y="199643"/>
                </a:lnTo>
                <a:lnTo>
                  <a:pt x="20828" y="201675"/>
                </a:lnTo>
                <a:close/>
              </a:path>
              <a:path w="356869" h="257810">
                <a:moveTo>
                  <a:pt x="19812" y="202691"/>
                </a:moveTo>
                <a:lnTo>
                  <a:pt x="19812" y="201167"/>
                </a:lnTo>
                <a:lnTo>
                  <a:pt x="20574" y="201929"/>
                </a:lnTo>
                <a:lnTo>
                  <a:pt x="19812" y="202691"/>
                </a:lnTo>
                <a:close/>
              </a:path>
              <a:path w="356869" h="257810">
                <a:moveTo>
                  <a:pt x="20574" y="201929"/>
                </a:moveTo>
                <a:lnTo>
                  <a:pt x="19812" y="201167"/>
                </a:lnTo>
                <a:lnTo>
                  <a:pt x="20828" y="201675"/>
                </a:lnTo>
                <a:lnTo>
                  <a:pt x="20574" y="201929"/>
                </a:lnTo>
                <a:close/>
              </a:path>
              <a:path w="356869" h="257810">
                <a:moveTo>
                  <a:pt x="20828" y="201675"/>
                </a:moveTo>
                <a:lnTo>
                  <a:pt x="21336" y="201167"/>
                </a:lnTo>
                <a:lnTo>
                  <a:pt x="20828" y="201675"/>
                </a:lnTo>
                <a:close/>
              </a:path>
              <a:path w="356869" h="257810">
                <a:moveTo>
                  <a:pt x="21031" y="201777"/>
                </a:moveTo>
                <a:lnTo>
                  <a:pt x="20828" y="201675"/>
                </a:lnTo>
                <a:lnTo>
                  <a:pt x="21336" y="201167"/>
                </a:lnTo>
                <a:lnTo>
                  <a:pt x="21031" y="201777"/>
                </a:lnTo>
                <a:close/>
              </a:path>
              <a:path w="356869" h="257810">
                <a:moveTo>
                  <a:pt x="112776" y="217932"/>
                </a:moveTo>
                <a:lnTo>
                  <a:pt x="115824" y="213359"/>
                </a:lnTo>
                <a:lnTo>
                  <a:pt x="117348" y="211835"/>
                </a:lnTo>
                <a:lnTo>
                  <a:pt x="120396" y="207264"/>
                </a:lnTo>
                <a:lnTo>
                  <a:pt x="126492" y="201167"/>
                </a:lnTo>
                <a:lnTo>
                  <a:pt x="126492" y="202691"/>
                </a:lnTo>
                <a:lnTo>
                  <a:pt x="156972" y="202691"/>
                </a:lnTo>
                <a:lnTo>
                  <a:pt x="145999" y="216408"/>
                </a:lnTo>
                <a:lnTo>
                  <a:pt x="114300" y="216408"/>
                </a:lnTo>
                <a:lnTo>
                  <a:pt x="112776" y="217932"/>
                </a:lnTo>
                <a:close/>
              </a:path>
              <a:path w="356869" h="257810">
                <a:moveTo>
                  <a:pt x="20828" y="202184"/>
                </a:moveTo>
                <a:lnTo>
                  <a:pt x="20574" y="201929"/>
                </a:lnTo>
                <a:lnTo>
                  <a:pt x="20828" y="201675"/>
                </a:lnTo>
                <a:lnTo>
                  <a:pt x="21031" y="201777"/>
                </a:lnTo>
                <a:lnTo>
                  <a:pt x="20828" y="202184"/>
                </a:lnTo>
                <a:close/>
              </a:path>
              <a:path w="356869" h="257810">
                <a:moveTo>
                  <a:pt x="25908" y="207264"/>
                </a:moveTo>
                <a:lnTo>
                  <a:pt x="20828" y="202184"/>
                </a:lnTo>
                <a:lnTo>
                  <a:pt x="21031" y="201777"/>
                </a:lnTo>
                <a:lnTo>
                  <a:pt x="22860" y="202691"/>
                </a:lnTo>
                <a:lnTo>
                  <a:pt x="48768" y="202691"/>
                </a:lnTo>
                <a:lnTo>
                  <a:pt x="49530" y="204216"/>
                </a:lnTo>
                <a:lnTo>
                  <a:pt x="24384" y="204216"/>
                </a:lnTo>
                <a:lnTo>
                  <a:pt x="25908" y="207264"/>
                </a:lnTo>
                <a:close/>
              </a:path>
              <a:path w="356869" h="257810">
                <a:moveTo>
                  <a:pt x="19812" y="204216"/>
                </a:moveTo>
                <a:lnTo>
                  <a:pt x="19812" y="202691"/>
                </a:lnTo>
                <a:lnTo>
                  <a:pt x="20574" y="201929"/>
                </a:lnTo>
                <a:lnTo>
                  <a:pt x="20828" y="202184"/>
                </a:lnTo>
                <a:lnTo>
                  <a:pt x="19812" y="204216"/>
                </a:lnTo>
                <a:close/>
              </a:path>
              <a:path w="356869" h="257810">
                <a:moveTo>
                  <a:pt x="21336" y="202691"/>
                </a:moveTo>
                <a:lnTo>
                  <a:pt x="20574" y="202691"/>
                </a:lnTo>
                <a:lnTo>
                  <a:pt x="20828" y="202184"/>
                </a:lnTo>
                <a:lnTo>
                  <a:pt x="21336" y="202691"/>
                </a:lnTo>
                <a:close/>
              </a:path>
              <a:path w="356869" h="257810">
                <a:moveTo>
                  <a:pt x="30480" y="214883"/>
                </a:moveTo>
                <a:lnTo>
                  <a:pt x="27432" y="211835"/>
                </a:lnTo>
                <a:lnTo>
                  <a:pt x="27432" y="210311"/>
                </a:lnTo>
                <a:lnTo>
                  <a:pt x="24384" y="204216"/>
                </a:lnTo>
                <a:lnTo>
                  <a:pt x="48768" y="204216"/>
                </a:lnTo>
                <a:lnTo>
                  <a:pt x="50292" y="207264"/>
                </a:lnTo>
                <a:lnTo>
                  <a:pt x="53340" y="208787"/>
                </a:lnTo>
                <a:lnTo>
                  <a:pt x="51816" y="208787"/>
                </a:lnTo>
                <a:lnTo>
                  <a:pt x="53340" y="210311"/>
                </a:lnTo>
                <a:lnTo>
                  <a:pt x="54864" y="210311"/>
                </a:lnTo>
                <a:lnTo>
                  <a:pt x="56388" y="213359"/>
                </a:lnTo>
                <a:lnTo>
                  <a:pt x="30480" y="213359"/>
                </a:lnTo>
                <a:lnTo>
                  <a:pt x="30480" y="214883"/>
                </a:lnTo>
                <a:close/>
              </a:path>
              <a:path w="356869" h="257810">
                <a:moveTo>
                  <a:pt x="50292" y="205740"/>
                </a:moveTo>
                <a:lnTo>
                  <a:pt x="48768" y="204216"/>
                </a:lnTo>
                <a:lnTo>
                  <a:pt x="49530" y="204216"/>
                </a:lnTo>
                <a:lnTo>
                  <a:pt x="50292" y="205740"/>
                </a:lnTo>
                <a:close/>
              </a:path>
              <a:path w="356869" h="257810">
                <a:moveTo>
                  <a:pt x="41148" y="228600"/>
                </a:moveTo>
                <a:lnTo>
                  <a:pt x="39624" y="225551"/>
                </a:lnTo>
                <a:lnTo>
                  <a:pt x="38100" y="225551"/>
                </a:lnTo>
                <a:lnTo>
                  <a:pt x="36576" y="224027"/>
                </a:lnTo>
                <a:lnTo>
                  <a:pt x="36576" y="222503"/>
                </a:lnTo>
                <a:lnTo>
                  <a:pt x="32004" y="217932"/>
                </a:lnTo>
                <a:lnTo>
                  <a:pt x="32004" y="216408"/>
                </a:lnTo>
                <a:lnTo>
                  <a:pt x="30480" y="213359"/>
                </a:lnTo>
                <a:lnTo>
                  <a:pt x="56388" y="213359"/>
                </a:lnTo>
                <a:lnTo>
                  <a:pt x="57912" y="214883"/>
                </a:lnTo>
                <a:lnTo>
                  <a:pt x="60960" y="217932"/>
                </a:lnTo>
                <a:lnTo>
                  <a:pt x="64008" y="219456"/>
                </a:lnTo>
                <a:lnTo>
                  <a:pt x="67056" y="222503"/>
                </a:lnTo>
                <a:lnTo>
                  <a:pt x="70104" y="224027"/>
                </a:lnTo>
                <a:lnTo>
                  <a:pt x="70104" y="225551"/>
                </a:lnTo>
                <a:lnTo>
                  <a:pt x="73152" y="227075"/>
                </a:lnTo>
                <a:lnTo>
                  <a:pt x="41148" y="227075"/>
                </a:lnTo>
                <a:lnTo>
                  <a:pt x="41148" y="228600"/>
                </a:lnTo>
                <a:close/>
              </a:path>
              <a:path w="356869" h="257810">
                <a:moveTo>
                  <a:pt x="140208" y="222503"/>
                </a:moveTo>
                <a:lnTo>
                  <a:pt x="109728" y="222503"/>
                </a:lnTo>
                <a:lnTo>
                  <a:pt x="114300" y="216408"/>
                </a:lnTo>
                <a:lnTo>
                  <a:pt x="145999" y="216408"/>
                </a:lnTo>
                <a:lnTo>
                  <a:pt x="144780" y="217932"/>
                </a:lnTo>
                <a:lnTo>
                  <a:pt x="140208" y="222503"/>
                </a:lnTo>
                <a:close/>
              </a:path>
              <a:path w="356869" h="257810">
                <a:moveTo>
                  <a:pt x="137668" y="225551"/>
                </a:moveTo>
                <a:lnTo>
                  <a:pt x="105156" y="225551"/>
                </a:lnTo>
                <a:lnTo>
                  <a:pt x="109728" y="220980"/>
                </a:lnTo>
                <a:lnTo>
                  <a:pt x="109728" y="222503"/>
                </a:lnTo>
                <a:lnTo>
                  <a:pt x="140208" y="222503"/>
                </a:lnTo>
                <a:lnTo>
                  <a:pt x="138684" y="224027"/>
                </a:lnTo>
                <a:lnTo>
                  <a:pt x="137668" y="225551"/>
                </a:lnTo>
                <a:close/>
              </a:path>
              <a:path w="356869" h="257810">
                <a:moveTo>
                  <a:pt x="134874" y="228600"/>
                </a:moveTo>
                <a:lnTo>
                  <a:pt x="102108" y="228600"/>
                </a:lnTo>
                <a:lnTo>
                  <a:pt x="106680" y="224027"/>
                </a:lnTo>
                <a:lnTo>
                  <a:pt x="105156" y="225551"/>
                </a:lnTo>
                <a:lnTo>
                  <a:pt x="137668" y="225551"/>
                </a:lnTo>
                <a:lnTo>
                  <a:pt x="136652" y="227075"/>
                </a:lnTo>
                <a:lnTo>
                  <a:pt x="135636" y="227075"/>
                </a:lnTo>
                <a:lnTo>
                  <a:pt x="134874" y="228600"/>
                </a:lnTo>
                <a:close/>
              </a:path>
              <a:path w="356869" h="257810">
                <a:moveTo>
                  <a:pt x="56388" y="243840"/>
                </a:moveTo>
                <a:lnTo>
                  <a:pt x="54864" y="240791"/>
                </a:lnTo>
                <a:lnTo>
                  <a:pt x="51816" y="239267"/>
                </a:lnTo>
                <a:lnTo>
                  <a:pt x="50292" y="236219"/>
                </a:lnTo>
                <a:lnTo>
                  <a:pt x="47244" y="234695"/>
                </a:lnTo>
                <a:lnTo>
                  <a:pt x="42672" y="230124"/>
                </a:lnTo>
                <a:lnTo>
                  <a:pt x="41148" y="227075"/>
                </a:lnTo>
                <a:lnTo>
                  <a:pt x="73152" y="227075"/>
                </a:lnTo>
                <a:lnTo>
                  <a:pt x="73152" y="228600"/>
                </a:lnTo>
                <a:lnTo>
                  <a:pt x="77724" y="233172"/>
                </a:lnTo>
                <a:lnTo>
                  <a:pt x="79248" y="233172"/>
                </a:lnTo>
                <a:lnTo>
                  <a:pt x="83820" y="234695"/>
                </a:lnTo>
                <a:lnTo>
                  <a:pt x="129540" y="234695"/>
                </a:lnTo>
                <a:lnTo>
                  <a:pt x="126492" y="237743"/>
                </a:lnTo>
                <a:lnTo>
                  <a:pt x="126492" y="239267"/>
                </a:lnTo>
                <a:lnTo>
                  <a:pt x="121920" y="242316"/>
                </a:lnTo>
                <a:lnTo>
                  <a:pt x="56388" y="242316"/>
                </a:lnTo>
                <a:lnTo>
                  <a:pt x="56388" y="243840"/>
                </a:lnTo>
                <a:close/>
              </a:path>
              <a:path w="356869" h="257810">
                <a:moveTo>
                  <a:pt x="132588" y="233172"/>
                </a:moveTo>
                <a:lnTo>
                  <a:pt x="92964" y="233172"/>
                </a:lnTo>
                <a:lnTo>
                  <a:pt x="99060" y="230124"/>
                </a:lnTo>
                <a:lnTo>
                  <a:pt x="102108" y="227075"/>
                </a:lnTo>
                <a:lnTo>
                  <a:pt x="102108" y="228600"/>
                </a:lnTo>
                <a:lnTo>
                  <a:pt x="134874" y="228600"/>
                </a:lnTo>
                <a:lnTo>
                  <a:pt x="132588" y="233172"/>
                </a:lnTo>
                <a:close/>
              </a:path>
              <a:path w="356869" h="257810">
                <a:moveTo>
                  <a:pt x="135636" y="228600"/>
                </a:moveTo>
                <a:lnTo>
                  <a:pt x="135636" y="227075"/>
                </a:lnTo>
                <a:lnTo>
                  <a:pt x="136652" y="227075"/>
                </a:lnTo>
                <a:lnTo>
                  <a:pt x="135636" y="228600"/>
                </a:lnTo>
                <a:close/>
              </a:path>
              <a:path w="356869" h="257810">
                <a:moveTo>
                  <a:pt x="79248" y="233172"/>
                </a:moveTo>
                <a:lnTo>
                  <a:pt x="77724" y="233172"/>
                </a:lnTo>
                <a:lnTo>
                  <a:pt x="76200" y="231648"/>
                </a:lnTo>
                <a:lnTo>
                  <a:pt x="79248" y="233172"/>
                </a:lnTo>
                <a:close/>
              </a:path>
              <a:path w="356869" h="257810">
                <a:moveTo>
                  <a:pt x="91440" y="234695"/>
                </a:moveTo>
                <a:lnTo>
                  <a:pt x="89916" y="234695"/>
                </a:lnTo>
                <a:lnTo>
                  <a:pt x="92964" y="233172"/>
                </a:lnTo>
                <a:lnTo>
                  <a:pt x="91440" y="234695"/>
                </a:lnTo>
                <a:close/>
              </a:path>
              <a:path w="356869" h="257810">
                <a:moveTo>
                  <a:pt x="129540" y="234695"/>
                </a:moveTo>
                <a:lnTo>
                  <a:pt x="91440" y="234695"/>
                </a:lnTo>
                <a:lnTo>
                  <a:pt x="94488" y="233172"/>
                </a:lnTo>
                <a:lnTo>
                  <a:pt x="131064" y="233172"/>
                </a:lnTo>
                <a:lnTo>
                  <a:pt x="129540" y="234695"/>
                </a:lnTo>
                <a:close/>
              </a:path>
              <a:path w="356869" h="257810">
                <a:moveTo>
                  <a:pt x="99060" y="256032"/>
                </a:moveTo>
                <a:lnTo>
                  <a:pt x="74676" y="256032"/>
                </a:lnTo>
                <a:lnTo>
                  <a:pt x="70104" y="254508"/>
                </a:lnTo>
                <a:lnTo>
                  <a:pt x="70104" y="252983"/>
                </a:lnTo>
                <a:lnTo>
                  <a:pt x="65532" y="251459"/>
                </a:lnTo>
                <a:lnTo>
                  <a:pt x="64008" y="249935"/>
                </a:lnTo>
                <a:lnTo>
                  <a:pt x="60960" y="248411"/>
                </a:lnTo>
                <a:lnTo>
                  <a:pt x="60960" y="246887"/>
                </a:lnTo>
                <a:lnTo>
                  <a:pt x="57912" y="245364"/>
                </a:lnTo>
                <a:lnTo>
                  <a:pt x="57912" y="243840"/>
                </a:lnTo>
                <a:lnTo>
                  <a:pt x="56388" y="242316"/>
                </a:lnTo>
                <a:lnTo>
                  <a:pt x="121920" y="242316"/>
                </a:lnTo>
                <a:lnTo>
                  <a:pt x="115824" y="248411"/>
                </a:lnTo>
                <a:lnTo>
                  <a:pt x="111252" y="249935"/>
                </a:lnTo>
                <a:lnTo>
                  <a:pt x="111252" y="251459"/>
                </a:lnTo>
                <a:lnTo>
                  <a:pt x="108204" y="252983"/>
                </a:lnTo>
                <a:lnTo>
                  <a:pt x="103632" y="254508"/>
                </a:lnTo>
                <a:lnTo>
                  <a:pt x="102108" y="254508"/>
                </a:lnTo>
                <a:lnTo>
                  <a:pt x="99060" y="256032"/>
                </a:lnTo>
                <a:close/>
              </a:path>
              <a:path w="356869" h="257810">
                <a:moveTo>
                  <a:pt x="94488" y="257556"/>
                </a:moveTo>
                <a:lnTo>
                  <a:pt x="82296" y="257556"/>
                </a:lnTo>
                <a:lnTo>
                  <a:pt x="79248" y="256032"/>
                </a:lnTo>
                <a:lnTo>
                  <a:pt x="97536" y="256032"/>
                </a:lnTo>
                <a:lnTo>
                  <a:pt x="94488" y="2575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6924" y="4282452"/>
            <a:ext cx="311150" cy="205740"/>
          </a:xfrm>
          <a:custGeom>
            <a:avLst/>
            <a:gdLst/>
            <a:ahLst/>
            <a:cxnLst/>
            <a:rect l="l" t="t" r="r" b="b"/>
            <a:pathLst>
              <a:path w="311150" h="205739">
                <a:moveTo>
                  <a:pt x="131064" y="188963"/>
                </a:moveTo>
                <a:lnTo>
                  <a:pt x="129540" y="187439"/>
                </a:lnTo>
                <a:lnTo>
                  <a:pt x="126492" y="187439"/>
                </a:lnTo>
                <a:lnTo>
                  <a:pt x="123444" y="190487"/>
                </a:lnTo>
                <a:lnTo>
                  <a:pt x="118872" y="192011"/>
                </a:lnTo>
                <a:lnTo>
                  <a:pt x="120396" y="192011"/>
                </a:lnTo>
                <a:lnTo>
                  <a:pt x="115824" y="193535"/>
                </a:lnTo>
                <a:lnTo>
                  <a:pt x="111252" y="193535"/>
                </a:lnTo>
                <a:lnTo>
                  <a:pt x="106680" y="195059"/>
                </a:lnTo>
                <a:lnTo>
                  <a:pt x="103632" y="195059"/>
                </a:lnTo>
                <a:lnTo>
                  <a:pt x="99060" y="196583"/>
                </a:lnTo>
                <a:lnTo>
                  <a:pt x="96012" y="196583"/>
                </a:lnTo>
                <a:lnTo>
                  <a:pt x="92964" y="198107"/>
                </a:lnTo>
                <a:lnTo>
                  <a:pt x="89916" y="198107"/>
                </a:lnTo>
                <a:lnTo>
                  <a:pt x="88392" y="199631"/>
                </a:lnTo>
                <a:lnTo>
                  <a:pt x="88392" y="202679"/>
                </a:lnTo>
                <a:lnTo>
                  <a:pt x="91440" y="205727"/>
                </a:lnTo>
                <a:lnTo>
                  <a:pt x="97536" y="205727"/>
                </a:lnTo>
                <a:lnTo>
                  <a:pt x="100584" y="204203"/>
                </a:lnTo>
                <a:lnTo>
                  <a:pt x="102108" y="204203"/>
                </a:lnTo>
                <a:lnTo>
                  <a:pt x="105156" y="202679"/>
                </a:lnTo>
                <a:lnTo>
                  <a:pt x="109728" y="201155"/>
                </a:lnTo>
                <a:lnTo>
                  <a:pt x="112776" y="199631"/>
                </a:lnTo>
                <a:lnTo>
                  <a:pt x="121920" y="196583"/>
                </a:lnTo>
                <a:lnTo>
                  <a:pt x="124968" y="195059"/>
                </a:lnTo>
                <a:lnTo>
                  <a:pt x="126492" y="195059"/>
                </a:lnTo>
                <a:lnTo>
                  <a:pt x="129540" y="193535"/>
                </a:lnTo>
                <a:lnTo>
                  <a:pt x="131064" y="192011"/>
                </a:lnTo>
                <a:lnTo>
                  <a:pt x="131064" y="188963"/>
                </a:lnTo>
                <a:close/>
              </a:path>
              <a:path w="311150" h="205739">
                <a:moveTo>
                  <a:pt x="310896" y="7620"/>
                </a:moveTo>
                <a:lnTo>
                  <a:pt x="307848" y="1524"/>
                </a:lnTo>
                <a:lnTo>
                  <a:pt x="303276" y="0"/>
                </a:lnTo>
                <a:lnTo>
                  <a:pt x="300215" y="0"/>
                </a:lnTo>
                <a:lnTo>
                  <a:pt x="283464" y="4572"/>
                </a:lnTo>
                <a:lnTo>
                  <a:pt x="280416" y="7620"/>
                </a:lnTo>
                <a:lnTo>
                  <a:pt x="265176" y="16751"/>
                </a:lnTo>
                <a:lnTo>
                  <a:pt x="266700" y="16751"/>
                </a:lnTo>
                <a:lnTo>
                  <a:pt x="236220" y="35052"/>
                </a:lnTo>
                <a:lnTo>
                  <a:pt x="219456" y="45720"/>
                </a:lnTo>
                <a:lnTo>
                  <a:pt x="220980" y="44196"/>
                </a:lnTo>
                <a:lnTo>
                  <a:pt x="204216" y="54851"/>
                </a:lnTo>
                <a:lnTo>
                  <a:pt x="187452" y="64008"/>
                </a:lnTo>
                <a:lnTo>
                  <a:pt x="172212" y="74676"/>
                </a:lnTo>
                <a:lnTo>
                  <a:pt x="170688" y="74676"/>
                </a:lnTo>
                <a:lnTo>
                  <a:pt x="156972" y="85344"/>
                </a:lnTo>
                <a:lnTo>
                  <a:pt x="155448" y="85344"/>
                </a:lnTo>
                <a:lnTo>
                  <a:pt x="143256" y="96012"/>
                </a:lnTo>
                <a:lnTo>
                  <a:pt x="131064" y="105156"/>
                </a:lnTo>
                <a:lnTo>
                  <a:pt x="120396" y="112776"/>
                </a:lnTo>
                <a:lnTo>
                  <a:pt x="118872" y="114300"/>
                </a:lnTo>
                <a:lnTo>
                  <a:pt x="109715" y="121920"/>
                </a:lnTo>
                <a:lnTo>
                  <a:pt x="108204" y="123444"/>
                </a:lnTo>
                <a:lnTo>
                  <a:pt x="99060" y="131051"/>
                </a:lnTo>
                <a:lnTo>
                  <a:pt x="100584" y="131051"/>
                </a:lnTo>
                <a:lnTo>
                  <a:pt x="91427" y="138684"/>
                </a:lnTo>
                <a:lnTo>
                  <a:pt x="85331" y="144780"/>
                </a:lnTo>
                <a:lnTo>
                  <a:pt x="73152" y="153924"/>
                </a:lnTo>
                <a:lnTo>
                  <a:pt x="67818" y="159258"/>
                </a:lnTo>
                <a:lnTo>
                  <a:pt x="65519" y="160020"/>
                </a:lnTo>
                <a:lnTo>
                  <a:pt x="62484" y="160020"/>
                </a:lnTo>
                <a:lnTo>
                  <a:pt x="57912" y="158496"/>
                </a:lnTo>
                <a:lnTo>
                  <a:pt x="54864" y="156972"/>
                </a:lnTo>
                <a:lnTo>
                  <a:pt x="56388" y="158496"/>
                </a:lnTo>
                <a:lnTo>
                  <a:pt x="53327" y="155448"/>
                </a:lnTo>
                <a:lnTo>
                  <a:pt x="51816" y="155448"/>
                </a:lnTo>
                <a:lnTo>
                  <a:pt x="48768" y="153924"/>
                </a:lnTo>
                <a:lnTo>
                  <a:pt x="47231" y="152400"/>
                </a:lnTo>
                <a:lnTo>
                  <a:pt x="44196" y="152400"/>
                </a:lnTo>
                <a:lnTo>
                  <a:pt x="41148" y="150876"/>
                </a:lnTo>
                <a:lnTo>
                  <a:pt x="41148" y="149352"/>
                </a:lnTo>
                <a:lnTo>
                  <a:pt x="36576" y="149352"/>
                </a:lnTo>
                <a:lnTo>
                  <a:pt x="36576" y="147828"/>
                </a:lnTo>
                <a:lnTo>
                  <a:pt x="28956" y="147828"/>
                </a:lnTo>
                <a:lnTo>
                  <a:pt x="24384" y="146304"/>
                </a:lnTo>
                <a:lnTo>
                  <a:pt x="22860" y="146304"/>
                </a:lnTo>
                <a:lnTo>
                  <a:pt x="22860" y="164592"/>
                </a:lnTo>
                <a:lnTo>
                  <a:pt x="22860" y="167640"/>
                </a:lnTo>
                <a:lnTo>
                  <a:pt x="21323" y="169151"/>
                </a:lnTo>
                <a:lnTo>
                  <a:pt x="22847" y="167640"/>
                </a:lnTo>
                <a:lnTo>
                  <a:pt x="22860" y="164592"/>
                </a:lnTo>
                <a:lnTo>
                  <a:pt x="22860" y="146304"/>
                </a:lnTo>
                <a:lnTo>
                  <a:pt x="19812" y="146304"/>
                </a:lnTo>
                <a:lnTo>
                  <a:pt x="18288" y="147828"/>
                </a:lnTo>
                <a:lnTo>
                  <a:pt x="13716" y="147828"/>
                </a:lnTo>
                <a:lnTo>
                  <a:pt x="7620" y="150876"/>
                </a:lnTo>
                <a:lnTo>
                  <a:pt x="4572" y="153924"/>
                </a:lnTo>
                <a:lnTo>
                  <a:pt x="3048" y="156972"/>
                </a:lnTo>
                <a:lnTo>
                  <a:pt x="3048" y="158496"/>
                </a:lnTo>
                <a:lnTo>
                  <a:pt x="0" y="164592"/>
                </a:lnTo>
                <a:lnTo>
                  <a:pt x="1524" y="169151"/>
                </a:lnTo>
                <a:lnTo>
                  <a:pt x="6096" y="172212"/>
                </a:lnTo>
                <a:lnTo>
                  <a:pt x="7620" y="173736"/>
                </a:lnTo>
                <a:lnTo>
                  <a:pt x="10668" y="175260"/>
                </a:lnTo>
                <a:lnTo>
                  <a:pt x="15227" y="175260"/>
                </a:lnTo>
                <a:lnTo>
                  <a:pt x="16256" y="174752"/>
                </a:lnTo>
                <a:lnTo>
                  <a:pt x="16764" y="174498"/>
                </a:lnTo>
                <a:lnTo>
                  <a:pt x="18288" y="175260"/>
                </a:lnTo>
                <a:lnTo>
                  <a:pt x="19812" y="175260"/>
                </a:lnTo>
                <a:lnTo>
                  <a:pt x="21323" y="176784"/>
                </a:lnTo>
                <a:lnTo>
                  <a:pt x="25908" y="176784"/>
                </a:lnTo>
                <a:lnTo>
                  <a:pt x="28956" y="178308"/>
                </a:lnTo>
                <a:lnTo>
                  <a:pt x="48768" y="178308"/>
                </a:lnTo>
                <a:lnTo>
                  <a:pt x="51816" y="181356"/>
                </a:lnTo>
                <a:lnTo>
                  <a:pt x="54864" y="181356"/>
                </a:lnTo>
                <a:lnTo>
                  <a:pt x="57912" y="182880"/>
                </a:lnTo>
                <a:lnTo>
                  <a:pt x="71615" y="182880"/>
                </a:lnTo>
                <a:lnTo>
                  <a:pt x="73152" y="185928"/>
                </a:lnTo>
                <a:lnTo>
                  <a:pt x="73152" y="187452"/>
                </a:lnTo>
                <a:lnTo>
                  <a:pt x="74676" y="188976"/>
                </a:lnTo>
                <a:lnTo>
                  <a:pt x="76200" y="192024"/>
                </a:lnTo>
                <a:lnTo>
                  <a:pt x="79248" y="192024"/>
                </a:lnTo>
                <a:lnTo>
                  <a:pt x="82296" y="190500"/>
                </a:lnTo>
                <a:lnTo>
                  <a:pt x="83820" y="188976"/>
                </a:lnTo>
                <a:lnTo>
                  <a:pt x="85331" y="185928"/>
                </a:lnTo>
                <a:lnTo>
                  <a:pt x="83820" y="184404"/>
                </a:lnTo>
                <a:lnTo>
                  <a:pt x="83058" y="182880"/>
                </a:lnTo>
                <a:lnTo>
                  <a:pt x="82296" y="181356"/>
                </a:lnTo>
                <a:lnTo>
                  <a:pt x="82296" y="178308"/>
                </a:lnTo>
                <a:lnTo>
                  <a:pt x="81686" y="177698"/>
                </a:lnTo>
                <a:lnTo>
                  <a:pt x="85305" y="175285"/>
                </a:lnTo>
                <a:lnTo>
                  <a:pt x="83820" y="176784"/>
                </a:lnTo>
                <a:lnTo>
                  <a:pt x="85344" y="175260"/>
                </a:lnTo>
                <a:lnTo>
                  <a:pt x="88392" y="172212"/>
                </a:lnTo>
                <a:lnTo>
                  <a:pt x="94488" y="169151"/>
                </a:lnTo>
                <a:lnTo>
                  <a:pt x="100584" y="163068"/>
                </a:lnTo>
                <a:lnTo>
                  <a:pt x="106299" y="158496"/>
                </a:lnTo>
                <a:lnTo>
                  <a:pt x="108204" y="156972"/>
                </a:lnTo>
                <a:lnTo>
                  <a:pt x="115824" y="149352"/>
                </a:lnTo>
                <a:lnTo>
                  <a:pt x="117348" y="149352"/>
                </a:lnTo>
                <a:lnTo>
                  <a:pt x="124968" y="141732"/>
                </a:lnTo>
                <a:lnTo>
                  <a:pt x="127101" y="140208"/>
                </a:lnTo>
                <a:lnTo>
                  <a:pt x="135623" y="134112"/>
                </a:lnTo>
                <a:lnTo>
                  <a:pt x="146304" y="124968"/>
                </a:lnTo>
                <a:lnTo>
                  <a:pt x="158496" y="117348"/>
                </a:lnTo>
                <a:lnTo>
                  <a:pt x="158496" y="115824"/>
                </a:lnTo>
                <a:lnTo>
                  <a:pt x="172212" y="106680"/>
                </a:lnTo>
                <a:lnTo>
                  <a:pt x="170688" y="106680"/>
                </a:lnTo>
                <a:lnTo>
                  <a:pt x="185915" y="96012"/>
                </a:lnTo>
                <a:lnTo>
                  <a:pt x="185915" y="97536"/>
                </a:lnTo>
                <a:lnTo>
                  <a:pt x="188099" y="96012"/>
                </a:lnTo>
                <a:lnTo>
                  <a:pt x="201168" y="86868"/>
                </a:lnTo>
                <a:lnTo>
                  <a:pt x="217919" y="76200"/>
                </a:lnTo>
                <a:lnTo>
                  <a:pt x="216408" y="77724"/>
                </a:lnTo>
                <a:lnTo>
                  <a:pt x="218795" y="76200"/>
                </a:lnTo>
                <a:lnTo>
                  <a:pt x="233172" y="67056"/>
                </a:lnTo>
                <a:lnTo>
                  <a:pt x="249923" y="57912"/>
                </a:lnTo>
                <a:lnTo>
                  <a:pt x="265176" y="47244"/>
                </a:lnTo>
                <a:lnTo>
                  <a:pt x="267716" y="45720"/>
                </a:lnTo>
                <a:lnTo>
                  <a:pt x="280416" y="38100"/>
                </a:lnTo>
                <a:lnTo>
                  <a:pt x="294119" y="28956"/>
                </a:lnTo>
                <a:lnTo>
                  <a:pt x="310896" y="12192"/>
                </a:lnTo>
                <a:lnTo>
                  <a:pt x="310896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8117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Electronic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theory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explains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liquids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model </a:t>
            </a:r>
            <a:r>
              <a:rPr sz="1600" spc="-5" dirty="0">
                <a:latin typeface="Microsoft Sans Serif"/>
                <a:cs typeface="Microsoft Sans Serif"/>
              </a:rPr>
              <a:t> 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extension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gaseous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based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avalanche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atoms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caused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collision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applied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733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in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Pure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Liquids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(Electronic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-15" dirty="0">
                <a:solidFill>
                  <a:srgbClr val="0064BC"/>
                </a:solidFill>
              </a:rPr>
              <a:t>BD</a:t>
            </a:r>
            <a:r>
              <a:rPr sz="2400" spc="1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Theory)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621536" y="3035808"/>
            <a:ext cx="6014085" cy="3450590"/>
            <a:chOff x="1621536" y="3035808"/>
            <a:chExt cx="6014085" cy="3450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15" y="3124200"/>
              <a:ext cx="4972209" cy="30765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1536" y="3035808"/>
              <a:ext cx="1103375" cy="118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4116" y="3043427"/>
              <a:ext cx="2910839" cy="1295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37588" y="4383036"/>
              <a:ext cx="3203575" cy="2103120"/>
            </a:xfrm>
            <a:custGeom>
              <a:avLst/>
              <a:gdLst/>
              <a:ahLst/>
              <a:cxnLst/>
              <a:rect l="l" t="t" r="r" b="b"/>
              <a:pathLst>
                <a:path w="3203575" h="2103120">
                  <a:moveTo>
                    <a:pt x="132588" y="306324"/>
                  </a:moveTo>
                  <a:lnTo>
                    <a:pt x="70104" y="306324"/>
                  </a:lnTo>
                  <a:lnTo>
                    <a:pt x="71628" y="307848"/>
                  </a:lnTo>
                  <a:lnTo>
                    <a:pt x="74676" y="309372"/>
                  </a:lnTo>
                  <a:lnTo>
                    <a:pt x="79248" y="312420"/>
                  </a:lnTo>
                  <a:lnTo>
                    <a:pt x="80772" y="312420"/>
                  </a:lnTo>
                  <a:lnTo>
                    <a:pt x="83820" y="313944"/>
                  </a:lnTo>
                  <a:lnTo>
                    <a:pt x="85344" y="313944"/>
                  </a:lnTo>
                  <a:lnTo>
                    <a:pt x="89916" y="315468"/>
                  </a:lnTo>
                  <a:lnTo>
                    <a:pt x="91440" y="315468"/>
                  </a:lnTo>
                  <a:lnTo>
                    <a:pt x="94488" y="316992"/>
                  </a:lnTo>
                  <a:lnTo>
                    <a:pt x="108204" y="316992"/>
                  </a:lnTo>
                  <a:lnTo>
                    <a:pt x="121920" y="312420"/>
                  </a:lnTo>
                  <a:lnTo>
                    <a:pt x="124955" y="310896"/>
                  </a:lnTo>
                  <a:lnTo>
                    <a:pt x="123444" y="310896"/>
                  </a:lnTo>
                  <a:lnTo>
                    <a:pt x="126492" y="309372"/>
                  </a:lnTo>
                  <a:lnTo>
                    <a:pt x="128016" y="307848"/>
                  </a:lnTo>
                  <a:lnTo>
                    <a:pt x="132588" y="306324"/>
                  </a:lnTo>
                  <a:close/>
                </a:path>
                <a:path w="3203575" h="2103120">
                  <a:moveTo>
                    <a:pt x="146291" y="292608"/>
                  </a:moveTo>
                  <a:lnTo>
                    <a:pt x="106680" y="292608"/>
                  </a:lnTo>
                  <a:lnTo>
                    <a:pt x="108204" y="291084"/>
                  </a:lnTo>
                  <a:lnTo>
                    <a:pt x="103632" y="292608"/>
                  </a:lnTo>
                  <a:lnTo>
                    <a:pt x="100584" y="292608"/>
                  </a:lnTo>
                  <a:lnTo>
                    <a:pt x="97536" y="294132"/>
                  </a:lnTo>
                  <a:lnTo>
                    <a:pt x="96012" y="294132"/>
                  </a:lnTo>
                  <a:lnTo>
                    <a:pt x="92951" y="292608"/>
                  </a:lnTo>
                  <a:lnTo>
                    <a:pt x="88392" y="291084"/>
                  </a:lnTo>
                  <a:lnTo>
                    <a:pt x="89916" y="292608"/>
                  </a:lnTo>
                  <a:lnTo>
                    <a:pt x="85344" y="289560"/>
                  </a:lnTo>
                  <a:lnTo>
                    <a:pt x="82296" y="288036"/>
                  </a:lnTo>
                  <a:lnTo>
                    <a:pt x="80772" y="286512"/>
                  </a:lnTo>
                  <a:lnTo>
                    <a:pt x="77724" y="284988"/>
                  </a:lnTo>
                  <a:lnTo>
                    <a:pt x="75438" y="283464"/>
                  </a:lnTo>
                  <a:lnTo>
                    <a:pt x="73152" y="281940"/>
                  </a:lnTo>
                  <a:lnTo>
                    <a:pt x="74676" y="283464"/>
                  </a:lnTo>
                  <a:lnTo>
                    <a:pt x="70104" y="280416"/>
                  </a:lnTo>
                  <a:lnTo>
                    <a:pt x="70104" y="278892"/>
                  </a:lnTo>
                  <a:lnTo>
                    <a:pt x="65532" y="277368"/>
                  </a:lnTo>
                  <a:lnTo>
                    <a:pt x="62484" y="274320"/>
                  </a:lnTo>
                  <a:lnTo>
                    <a:pt x="60960" y="272796"/>
                  </a:lnTo>
                  <a:lnTo>
                    <a:pt x="60960" y="274320"/>
                  </a:lnTo>
                  <a:lnTo>
                    <a:pt x="59436" y="271272"/>
                  </a:lnTo>
                  <a:lnTo>
                    <a:pt x="57912" y="271272"/>
                  </a:lnTo>
                  <a:lnTo>
                    <a:pt x="53340" y="268224"/>
                  </a:lnTo>
                  <a:lnTo>
                    <a:pt x="50292" y="266700"/>
                  </a:lnTo>
                  <a:lnTo>
                    <a:pt x="48755" y="266700"/>
                  </a:lnTo>
                  <a:lnTo>
                    <a:pt x="45720" y="265176"/>
                  </a:lnTo>
                  <a:lnTo>
                    <a:pt x="42672" y="263652"/>
                  </a:lnTo>
                  <a:lnTo>
                    <a:pt x="41148" y="262128"/>
                  </a:lnTo>
                  <a:lnTo>
                    <a:pt x="39624" y="262128"/>
                  </a:lnTo>
                  <a:lnTo>
                    <a:pt x="35052" y="260604"/>
                  </a:lnTo>
                  <a:lnTo>
                    <a:pt x="30480" y="259067"/>
                  </a:lnTo>
                  <a:lnTo>
                    <a:pt x="28956" y="259067"/>
                  </a:lnTo>
                  <a:lnTo>
                    <a:pt x="25908" y="257556"/>
                  </a:lnTo>
                  <a:lnTo>
                    <a:pt x="21336" y="257556"/>
                  </a:lnTo>
                  <a:lnTo>
                    <a:pt x="19812" y="259067"/>
                  </a:lnTo>
                  <a:lnTo>
                    <a:pt x="13716" y="259067"/>
                  </a:lnTo>
                  <a:lnTo>
                    <a:pt x="9144" y="257556"/>
                  </a:lnTo>
                  <a:lnTo>
                    <a:pt x="3048" y="260604"/>
                  </a:lnTo>
                  <a:lnTo>
                    <a:pt x="1524" y="265176"/>
                  </a:lnTo>
                  <a:lnTo>
                    <a:pt x="0" y="271272"/>
                  </a:lnTo>
                  <a:lnTo>
                    <a:pt x="1524" y="275844"/>
                  </a:lnTo>
                  <a:lnTo>
                    <a:pt x="10655" y="280416"/>
                  </a:lnTo>
                  <a:lnTo>
                    <a:pt x="25908" y="280416"/>
                  </a:lnTo>
                  <a:lnTo>
                    <a:pt x="30480" y="281940"/>
                  </a:lnTo>
                  <a:lnTo>
                    <a:pt x="33528" y="283464"/>
                  </a:lnTo>
                  <a:lnTo>
                    <a:pt x="33528" y="284988"/>
                  </a:lnTo>
                  <a:lnTo>
                    <a:pt x="36576" y="286512"/>
                  </a:lnTo>
                  <a:lnTo>
                    <a:pt x="38100" y="286512"/>
                  </a:lnTo>
                  <a:lnTo>
                    <a:pt x="41148" y="288036"/>
                  </a:lnTo>
                  <a:lnTo>
                    <a:pt x="41148" y="286512"/>
                  </a:lnTo>
                  <a:lnTo>
                    <a:pt x="44196" y="288036"/>
                  </a:lnTo>
                  <a:lnTo>
                    <a:pt x="42672" y="288036"/>
                  </a:lnTo>
                  <a:lnTo>
                    <a:pt x="45720" y="289560"/>
                  </a:lnTo>
                  <a:lnTo>
                    <a:pt x="50292" y="294132"/>
                  </a:lnTo>
                  <a:lnTo>
                    <a:pt x="50292" y="292608"/>
                  </a:lnTo>
                  <a:lnTo>
                    <a:pt x="54851" y="297167"/>
                  </a:lnTo>
                  <a:lnTo>
                    <a:pt x="57912" y="298704"/>
                  </a:lnTo>
                  <a:lnTo>
                    <a:pt x="60960" y="301752"/>
                  </a:lnTo>
                  <a:lnTo>
                    <a:pt x="62484" y="301752"/>
                  </a:lnTo>
                  <a:lnTo>
                    <a:pt x="65532" y="303276"/>
                  </a:lnTo>
                  <a:lnTo>
                    <a:pt x="65532" y="304800"/>
                  </a:lnTo>
                  <a:lnTo>
                    <a:pt x="67056" y="304800"/>
                  </a:lnTo>
                  <a:lnTo>
                    <a:pt x="132588" y="304800"/>
                  </a:lnTo>
                  <a:lnTo>
                    <a:pt x="137160" y="301752"/>
                  </a:lnTo>
                  <a:lnTo>
                    <a:pt x="144767" y="294132"/>
                  </a:lnTo>
                  <a:lnTo>
                    <a:pt x="146291" y="292608"/>
                  </a:lnTo>
                  <a:close/>
                </a:path>
                <a:path w="3203575" h="2103120">
                  <a:moveTo>
                    <a:pt x="359664" y="9144"/>
                  </a:moveTo>
                  <a:lnTo>
                    <a:pt x="355092" y="4572"/>
                  </a:lnTo>
                  <a:lnTo>
                    <a:pt x="348996" y="0"/>
                  </a:lnTo>
                  <a:lnTo>
                    <a:pt x="341376" y="0"/>
                  </a:lnTo>
                  <a:lnTo>
                    <a:pt x="336804" y="4572"/>
                  </a:lnTo>
                  <a:lnTo>
                    <a:pt x="330708" y="12192"/>
                  </a:lnTo>
                  <a:lnTo>
                    <a:pt x="323088" y="18288"/>
                  </a:lnTo>
                  <a:lnTo>
                    <a:pt x="321564" y="19812"/>
                  </a:lnTo>
                  <a:lnTo>
                    <a:pt x="315468" y="27432"/>
                  </a:lnTo>
                  <a:lnTo>
                    <a:pt x="307848" y="36576"/>
                  </a:lnTo>
                  <a:lnTo>
                    <a:pt x="306324" y="36576"/>
                  </a:lnTo>
                  <a:lnTo>
                    <a:pt x="298704" y="45720"/>
                  </a:lnTo>
                  <a:lnTo>
                    <a:pt x="291084" y="56388"/>
                  </a:lnTo>
                  <a:lnTo>
                    <a:pt x="283464" y="65532"/>
                  </a:lnTo>
                  <a:lnTo>
                    <a:pt x="274320" y="74676"/>
                  </a:lnTo>
                  <a:lnTo>
                    <a:pt x="275844" y="74676"/>
                  </a:lnTo>
                  <a:lnTo>
                    <a:pt x="265176" y="85344"/>
                  </a:lnTo>
                  <a:lnTo>
                    <a:pt x="257556" y="96012"/>
                  </a:lnTo>
                  <a:lnTo>
                    <a:pt x="248412" y="105156"/>
                  </a:lnTo>
                  <a:lnTo>
                    <a:pt x="239268" y="115824"/>
                  </a:lnTo>
                  <a:lnTo>
                    <a:pt x="220980" y="140208"/>
                  </a:lnTo>
                  <a:lnTo>
                    <a:pt x="213360" y="150876"/>
                  </a:lnTo>
                  <a:lnTo>
                    <a:pt x="204216" y="163068"/>
                  </a:lnTo>
                  <a:lnTo>
                    <a:pt x="188976" y="184404"/>
                  </a:lnTo>
                  <a:lnTo>
                    <a:pt x="188976" y="185928"/>
                  </a:lnTo>
                  <a:lnTo>
                    <a:pt x="182880" y="196596"/>
                  </a:lnTo>
                  <a:lnTo>
                    <a:pt x="175260" y="205740"/>
                  </a:lnTo>
                  <a:lnTo>
                    <a:pt x="175260" y="207264"/>
                  </a:lnTo>
                  <a:lnTo>
                    <a:pt x="169151" y="216408"/>
                  </a:lnTo>
                  <a:lnTo>
                    <a:pt x="161544" y="227076"/>
                  </a:lnTo>
                  <a:lnTo>
                    <a:pt x="156972" y="237744"/>
                  </a:lnTo>
                  <a:lnTo>
                    <a:pt x="156972" y="236220"/>
                  </a:lnTo>
                  <a:lnTo>
                    <a:pt x="150876" y="245364"/>
                  </a:lnTo>
                  <a:lnTo>
                    <a:pt x="152400" y="243840"/>
                  </a:lnTo>
                  <a:lnTo>
                    <a:pt x="146304" y="251460"/>
                  </a:lnTo>
                  <a:lnTo>
                    <a:pt x="128016" y="275844"/>
                  </a:lnTo>
                  <a:lnTo>
                    <a:pt x="128016" y="274320"/>
                  </a:lnTo>
                  <a:lnTo>
                    <a:pt x="123444" y="278892"/>
                  </a:lnTo>
                  <a:lnTo>
                    <a:pt x="124955" y="278892"/>
                  </a:lnTo>
                  <a:lnTo>
                    <a:pt x="120396" y="283464"/>
                  </a:lnTo>
                  <a:lnTo>
                    <a:pt x="120396" y="281940"/>
                  </a:lnTo>
                  <a:lnTo>
                    <a:pt x="117348" y="286512"/>
                  </a:lnTo>
                  <a:lnTo>
                    <a:pt x="117348" y="284988"/>
                  </a:lnTo>
                  <a:lnTo>
                    <a:pt x="112776" y="288036"/>
                  </a:lnTo>
                  <a:lnTo>
                    <a:pt x="114300" y="288036"/>
                  </a:lnTo>
                  <a:lnTo>
                    <a:pt x="111252" y="289560"/>
                  </a:lnTo>
                  <a:lnTo>
                    <a:pt x="109728" y="291084"/>
                  </a:lnTo>
                  <a:lnTo>
                    <a:pt x="111252" y="291084"/>
                  </a:lnTo>
                  <a:lnTo>
                    <a:pt x="147815" y="291084"/>
                  </a:lnTo>
                  <a:lnTo>
                    <a:pt x="152400" y="286512"/>
                  </a:lnTo>
                  <a:lnTo>
                    <a:pt x="154673" y="283464"/>
                  </a:lnTo>
                  <a:lnTo>
                    <a:pt x="156972" y="280416"/>
                  </a:lnTo>
                  <a:lnTo>
                    <a:pt x="159715" y="275844"/>
                  </a:lnTo>
                  <a:lnTo>
                    <a:pt x="161544" y="272796"/>
                  </a:lnTo>
                  <a:lnTo>
                    <a:pt x="167640" y="266700"/>
                  </a:lnTo>
                  <a:lnTo>
                    <a:pt x="172212" y="259067"/>
                  </a:lnTo>
                  <a:lnTo>
                    <a:pt x="173736" y="259067"/>
                  </a:lnTo>
                  <a:lnTo>
                    <a:pt x="178308" y="249936"/>
                  </a:lnTo>
                  <a:lnTo>
                    <a:pt x="182359" y="243840"/>
                  </a:lnTo>
                  <a:lnTo>
                    <a:pt x="186436" y="237744"/>
                  </a:lnTo>
                  <a:lnTo>
                    <a:pt x="190500" y="231648"/>
                  </a:lnTo>
                  <a:lnTo>
                    <a:pt x="196596" y="220967"/>
                  </a:lnTo>
                  <a:lnTo>
                    <a:pt x="204216" y="211836"/>
                  </a:lnTo>
                  <a:lnTo>
                    <a:pt x="204216" y="210312"/>
                  </a:lnTo>
                  <a:lnTo>
                    <a:pt x="227076" y="178308"/>
                  </a:lnTo>
                  <a:lnTo>
                    <a:pt x="225552" y="178308"/>
                  </a:lnTo>
                  <a:lnTo>
                    <a:pt x="234696" y="167640"/>
                  </a:lnTo>
                  <a:lnTo>
                    <a:pt x="242316" y="155448"/>
                  </a:lnTo>
                  <a:lnTo>
                    <a:pt x="251460" y="144767"/>
                  </a:lnTo>
                  <a:lnTo>
                    <a:pt x="249936" y="144767"/>
                  </a:lnTo>
                  <a:lnTo>
                    <a:pt x="260604" y="134112"/>
                  </a:lnTo>
                  <a:lnTo>
                    <a:pt x="269748" y="123444"/>
                  </a:lnTo>
                  <a:lnTo>
                    <a:pt x="277368" y="112776"/>
                  </a:lnTo>
                  <a:lnTo>
                    <a:pt x="286512" y="102108"/>
                  </a:lnTo>
                  <a:lnTo>
                    <a:pt x="294132" y="92964"/>
                  </a:lnTo>
                  <a:lnTo>
                    <a:pt x="295656" y="92964"/>
                  </a:lnTo>
                  <a:lnTo>
                    <a:pt x="303276" y="83820"/>
                  </a:lnTo>
                  <a:lnTo>
                    <a:pt x="304800" y="82296"/>
                  </a:lnTo>
                  <a:lnTo>
                    <a:pt x="312420" y="73152"/>
                  </a:lnTo>
                  <a:lnTo>
                    <a:pt x="320040" y="62484"/>
                  </a:lnTo>
                  <a:lnTo>
                    <a:pt x="327660" y="53340"/>
                  </a:lnTo>
                  <a:lnTo>
                    <a:pt x="327660" y="54864"/>
                  </a:lnTo>
                  <a:lnTo>
                    <a:pt x="328930" y="53340"/>
                  </a:lnTo>
                  <a:lnTo>
                    <a:pt x="342900" y="36576"/>
                  </a:lnTo>
                  <a:lnTo>
                    <a:pt x="355092" y="21336"/>
                  </a:lnTo>
                  <a:lnTo>
                    <a:pt x="359664" y="16764"/>
                  </a:lnTo>
                  <a:lnTo>
                    <a:pt x="359664" y="9144"/>
                  </a:lnTo>
                  <a:close/>
                </a:path>
                <a:path w="3203575" h="2103120">
                  <a:moveTo>
                    <a:pt x="975360" y="1336548"/>
                  </a:moveTo>
                  <a:lnTo>
                    <a:pt x="973836" y="1333500"/>
                  </a:lnTo>
                  <a:lnTo>
                    <a:pt x="973836" y="1331976"/>
                  </a:lnTo>
                  <a:lnTo>
                    <a:pt x="970788" y="1328928"/>
                  </a:lnTo>
                  <a:lnTo>
                    <a:pt x="967740" y="1322832"/>
                  </a:lnTo>
                  <a:lnTo>
                    <a:pt x="969264" y="1324356"/>
                  </a:lnTo>
                  <a:lnTo>
                    <a:pt x="968756" y="1322832"/>
                  </a:lnTo>
                  <a:lnTo>
                    <a:pt x="967740" y="1319784"/>
                  </a:lnTo>
                  <a:lnTo>
                    <a:pt x="964692" y="1316736"/>
                  </a:lnTo>
                  <a:lnTo>
                    <a:pt x="963168" y="1313688"/>
                  </a:lnTo>
                  <a:lnTo>
                    <a:pt x="963168" y="1299972"/>
                  </a:lnTo>
                  <a:lnTo>
                    <a:pt x="964692" y="1295400"/>
                  </a:lnTo>
                  <a:lnTo>
                    <a:pt x="966216" y="1289304"/>
                  </a:lnTo>
                  <a:lnTo>
                    <a:pt x="966216" y="1286256"/>
                  </a:lnTo>
                  <a:lnTo>
                    <a:pt x="964692" y="1281684"/>
                  </a:lnTo>
                  <a:lnTo>
                    <a:pt x="960120" y="1281684"/>
                  </a:lnTo>
                  <a:lnTo>
                    <a:pt x="957072" y="1280160"/>
                  </a:lnTo>
                  <a:lnTo>
                    <a:pt x="954024" y="1283208"/>
                  </a:lnTo>
                  <a:lnTo>
                    <a:pt x="952500" y="1286256"/>
                  </a:lnTo>
                  <a:lnTo>
                    <a:pt x="950976" y="1292352"/>
                  </a:lnTo>
                  <a:lnTo>
                    <a:pt x="949452" y="1295400"/>
                  </a:lnTo>
                  <a:lnTo>
                    <a:pt x="949452" y="1301496"/>
                  </a:lnTo>
                  <a:lnTo>
                    <a:pt x="947928" y="1306068"/>
                  </a:lnTo>
                  <a:lnTo>
                    <a:pt x="947928" y="1327404"/>
                  </a:lnTo>
                  <a:lnTo>
                    <a:pt x="949452" y="1330452"/>
                  </a:lnTo>
                  <a:lnTo>
                    <a:pt x="949452" y="1331976"/>
                  </a:lnTo>
                  <a:lnTo>
                    <a:pt x="950976" y="1335024"/>
                  </a:lnTo>
                  <a:lnTo>
                    <a:pt x="952500" y="1336548"/>
                  </a:lnTo>
                  <a:lnTo>
                    <a:pt x="954024" y="1339596"/>
                  </a:lnTo>
                  <a:lnTo>
                    <a:pt x="954024" y="1338072"/>
                  </a:lnTo>
                  <a:lnTo>
                    <a:pt x="957072" y="1344168"/>
                  </a:lnTo>
                  <a:lnTo>
                    <a:pt x="958596" y="1345692"/>
                  </a:lnTo>
                  <a:lnTo>
                    <a:pt x="961644" y="1345692"/>
                  </a:lnTo>
                  <a:lnTo>
                    <a:pt x="963168" y="1347216"/>
                  </a:lnTo>
                  <a:lnTo>
                    <a:pt x="970788" y="1347216"/>
                  </a:lnTo>
                  <a:lnTo>
                    <a:pt x="973836" y="1344168"/>
                  </a:lnTo>
                  <a:lnTo>
                    <a:pt x="975360" y="1341120"/>
                  </a:lnTo>
                  <a:lnTo>
                    <a:pt x="975360" y="1338072"/>
                  </a:lnTo>
                  <a:lnTo>
                    <a:pt x="975360" y="1336548"/>
                  </a:lnTo>
                  <a:close/>
                </a:path>
                <a:path w="3203575" h="2103120">
                  <a:moveTo>
                    <a:pt x="2863596" y="2014728"/>
                  </a:moveTo>
                  <a:lnTo>
                    <a:pt x="2862072" y="2011680"/>
                  </a:lnTo>
                  <a:lnTo>
                    <a:pt x="2862072" y="2013204"/>
                  </a:lnTo>
                  <a:lnTo>
                    <a:pt x="2863596" y="2014728"/>
                  </a:lnTo>
                  <a:close/>
                </a:path>
                <a:path w="3203575" h="2103120">
                  <a:moveTo>
                    <a:pt x="2932176" y="2072640"/>
                  </a:moveTo>
                  <a:lnTo>
                    <a:pt x="2929128" y="2069592"/>
                  </a:lnTo>
                  <a:lnTo>
                    <a:pt x="2930639" y="2072640"/>
                  </a:lnTo>
                  <a:lnTo>
                    <a:pt x="2932176" y="2072640"/>
                  </a:lnTo>
                  <a:close/>
                </a:path>
                <a:path w="3203575" h="2103120">
                  <a:moveTo>
                    <a:pt x="2936748" y="2077212"/>
                  </a:moveTo>
                  <a:lnTo>
                    <a:pt x="2933687" y="2074164"/>
                  </a:lnTo>
                  <a:lnTo>
                    <a:pt x="2930639" y="2072640"/>
                  </a:lnTo>
                  <a:lnTo>
                    <a:pt x="2927604" y="2068068"/>
                  </a:lnTo>
                  <a:lnTo>
                    <a:pt x="2926080" y="2065020"/>
                  </a:lnTo>
                  <a:lnTo>
                    <a:pt x="2924556" y="2061972"/>
                  </a:lnTo>
                  <a:lnTo>
                    <a:pt x="2920631" y="2059355"/>
                  </a:lnTo>
                  <a:lnTo>
                    <a:pt x="2920492" y="2058924"/>
                  </a:lnTo>
                  <a:lnTo>
                    <a:pt x="2919971" y="2057387"/>
                  </a:lnTo>
                  <a:lnTo>
                    <a:pt x="2918460" y="2057387"/>
                  </a:lnTo>
                  <a:lnTo>
                    <a:pt x="2916428" y="2054352"/>
                  </a:lnTo>
                  <a:lnTo>
                    <a:pt x="2915412" y="2052828"/>
                  </a:lnTo>
                  <a:lnTo>
                    <a:pt x="2916923" y="2054352"/>
                  </a:lnTo>
                  <a:lnTo>
                    <a:pt x="2916161" y="2052828"/>
                  </a:lnTo>
                  <a:lnTo>
                    <a:pt x="2915412" y="2051304"/>
                  </a:lnTo>
                  <a:lnTo>
                    <a:pt x="2912364" y="2048256"/>
                  </a:lnTo>
                  <a:lnTo>
                    <a:pt x="2909316" y="2045208"/>
                  </a:lnTo>
                  <a:lnTo>
                    <a:pt x="2904744" y="2042160"/>
                  </a:lnTo>
                  <a:lnTo>
                    <a:pt x="2898648" y="2036064"/>
                  </a:lnTo>
                  <a:lnTo>
                    <a:pt x="2897124" y="2036064"/>
                  </a:lnTo>
                  <a:lnTo>
                    <a:pt x="2894076" y="2033003"/>
                  </a:lnTo>
                  <a:lnTo>
                    <a:pt x="2887205" y="2028444"/>
                  </a:lnTo>
                  <a:lnTo>
                    <a:pt x="2884932" y="2026920"/>
                  </a:lnTo>
                  <a:lnTo>
                    <a:pt x="2884932" y="2028444"/>
                  </a:lnTo>
                  <a:lnTo>
                    <a:pt x="2881871" y="2025396"/>
                  </a:lnTo>
                  <a:lnTo>
                    <a:pt x="2880360" y="2025396"/>
                  </a:lnTo>
                  <a:lnTo>
                    <a:pt x="2875788" y="2023872"/>
                  </a:lnTo>
                  <a:lnTo>
                    <a:pt x="2878823" y="2023872"/>
                  </a:lnTo>
                  <a:lnTo>
                    <a:pt x="2874264" y="2022348"/>
                  </a:lnTo>
                  <a:lnTo>
                    <a:pt x="2875788" y="2022348"/>
                  </a:lnTo>
                  <a:lnTo>
                    <a:pt x="2872740" y="2020824"/>
                  </a:lnTo>
                  <a:lnTo>
                    <a:pt x="2869692" y="2017776"/>
                  </a:lnTo>
                  <a:lnTo>
                    <a:pt x="2868155" y="2017776"/>
                  </a:lnTo>
                  <a:lnTo>
                    <a:pt x="2866644" y="2016252"/>
                  </a:lnTo>
                  <a:lnTo>
                    <a:pt x="2865107" y="2014728"/>
                  </a:lnTo>
                  <a:lnTo>
                    <a:pt x="2865107" y="2016252"/>
                  </a:lnTo>
                  <a:lnTo>
                    <a:pt x="2862072" y="2013204"/>
                  </a:lnTo>
                  <a:lnTo>
                    <a:pt x="2860548" y="2010156"/>
                  </a:lnTo>
                  <a:lnTo>
                    <a:pt x="2859024" y="2008619"/>
                  </a:lnTo>
                  <a:lnTo>
                    <a:pt x="2857487" y="2005571"/>
                  </a:lnTo>
                  <a:lnTo>
                    <a:pt x="2852928" y="2001012"/>
                  </a:lnTo>
                  <a:lnTo>
                    <a:pt x="2846832" y="2001012"/>
                  </a:lnTo>
                  <a:lnTo>
                    <a:pt x="2842260" y="2004060"/>
                  </a:lnTo>
                  <a:lnTo>
                    <a:pt x="2837688" y="2008619"/>
                  </a:lnTo>
                  <a:lnTo>
                    <a:pt x="2837688" y="2014728"/>
                  </a:lnTo>
                  <a:lnTo>
                    <a:pt x="2840723" y="2019287"/>
                  </a:lnTo>
                  <a:lnTo>
                    <a:pt x="2842272" y="2020849"/>
                  </a:lnTo>
                  <a:lnTo>
                    <a:pt x="2845308" y="2025396"/>
                  </a:lnTo>
                  <a:lnTo>
                    <a:pt x="2852928" y="2033003"/>
                  </a:lnTo>
                  <a:lnTo>
                    <a:pt x="2854439" y="2033003"/>
                  </a:lnTo>
                  <a:lnTo>
                    <a:pt x="2862072" y="2040636"/>
                  </a:lnTo>
                  <a:lnTo>
                    <a:pt x="2866644" y="2042160"/>
                  </a:lnTo>
                  <a:lnTo>
                    <a:pt x="2868155" y="2043671"/>
                  </a:lnTo>
                  <a:lnTo>
                    <a:pt x="2871216" y="2045208"/>
                  </a:lnTo>
                  <a:lnTo>
                    <a:pt x="2869692" y="2045208"/>
                  </a:lnTo>
                  <a:lnTo>
                    <a:pt x="2874264" y="2046719"/>
                  </a:lnTo>
                  <a:lnTo>
                    <a:pt x="2877312" y="2049780"/>
                  </a:lnTo>
                  <a:lnTo>
                    <a:pt x="2877312" y="2048256"/>
                  </a:lnTo>
                  <a:lnTo>
                    <a:pt x="2880360" y="2051304"/>
                  </a:lnTo>
                  <a:lnTo>
                    <a:pt x="2884017" y="2053742"/>
                  </a:lnTo>
                  <a:lnTo>
                    <a:pt x="2886456" y="2057387"/>
                  </a:lnTo>
                  <a:lnTo>
                    <a:pt x="2887980" y="2057387"/>
                  </a:lnTo>
                  <a:lnTo>
                    <a:pt x="2894076" y="2063496"/>
                  </a:lnTo>
                  <a:lnTo>
                    <a:pt x="2894076" y="2061972"/>
                  </a:lnTo>
                  <a:lnTo>
                    <a:pt x="2896362" y="2064258"/>
                  </a:lnTo>
                  <a:lnTo>
                    <a:pt x="2897124" y="2066544"/>
                  </a:lnTo>
                  <a:lnTo>
                    <a:pt x="2901696" y="2071103"/>
                  </a:lnTo>
                  <a:lnTo>
                    <a:pt x="2904744" y="2077212"/>
                  </a:lnTo>
                  <a:lnTo>
                    <a:pt x="2906255" y="2077212"/>
                  </a:lnTo>
                  <a:lnTo>
                    <a:pt x="2936748" y="2077212"/>
                  </a:lnTo>
                  <a:close/>
                </a:path>
                <a:path w="3203575" h="2103120">
                  <a:moveTo>
                    <a:pt x="3203448" y="1847088"/>
                  </a:moveTo>
                  <a:lnTo>
                    <a:pt x="3194304" y="1837944"/>
                  </a:lnTo>
                  <a:lnTo>
                    <a:pt x="3188208" y="1836420"/>
                  </a:lnTo>
                  <a:lnTo>
                    <a:pt x="3182112" y="1840992"/>
                  </a:lnTo>
                  <a:lnTo>
                    <a:pt x="3174492" y="1847088"/>
                  </a:lnTo>
                  <a:lnTo>
                    <a:pt x="3172955" y="1848612"/>
                  </a:lnTo>
                  <a:lnTo>
                    <a:pt x="3165348" y="1854708"/>
                  </a:lnTo>
                  <a:lnTo>
                    <a:pt x="3163824" y="1856219"/>
                  </a:lnTo>
                  <a:lnTo>
                    <a:pt x="3156204" y="1865376"/>
                  </a:lnTo>
                  <a:lnTo>
                    <a:pt x="3147060" y="1872996"/>
                  </a:lnTo>
                  <a:lnTo>
                    <a:pt x="3122676" y="1897380"/>
                  </a:lnTo>
                  <a:lnTo>
                    <a:pt x="3113532" y="1904987"/>
                  </a:lnTo>
                  <a:lnTo>
                    <a:pt x="3113532" y="1906524"/>
                  </a:lnTo>
                  <a:lnTo>
                    <a:pt x="3104388" y="1914144"/>
                  </a:lnTo>
                  <a:lnTo>
                    <a:pt x="3096755" y="1923288"/>
                  </a:lnTo>
                  <a:lnTo>
                    <a:pt x="3087624" y="1932419"/>
                  </a:lnTo>
                  <a:lnTo>
                    <a:pt x="3080004" y="1941576"/>
                  </a:lnTo>
                  <a:lnTo>
                    <a:pt x="3080004" y="1940052"/>
                  </a:lnTo>
                  <a:lnTo>
                    <a:pt x="3070860" y="1950720"/>
                  </a:lnTo>
                  <a:lnTo>
                    <a:pt x="3069323" y="1950720"/>
                  </a:lnTo>
                  <a:lnTo>
                    <a:pt x="3060192" y="1959864"/>
                  </a:lnTo>
                  <a:lnTo>
                    <a:pt x="3061716" y="1959864"/>
                  </a:lnTo>
                  <a:lnTo>
                    <a:pt x="3051048" y="1969008"/>
                  </a:lnTo>
                  <a:lnTo>
                    <a:pt x="3051048" y="1967471"/>
                  </a:lnTo>
                  <a:lnTo>
                    <a:pt x="3014472" y="2004060"/>
                  </a:lnTo>
                  <a:lnTo>
                    <a:pt x="3008376" y="2011680"/>
                  </a:lnTo>
                  <a:lnTo>
                    <a:pt x="3001441" y="2019985"/>
                  </a:lnTo>
                  <a:lnTo>
                    <a:pt x="2993123" y="2026920"/>
                  </a:lnTo>
                  <a:lnTo>
                    <a:pt x="2985516" y="2034540"/>
                  </a:lnTo>
                  <a:lnTo>
                    <a:pt x="2979407" y="2042160"/>
                  </a:lnTo>
                  <a:lnTo>
                    <a:pt x="2980944" y="2040636"/>
                  </a:lnTo>
                  <a:lnTo>
                    <a:pt x="2973324" y="2048256"/>
                  </a:lnTo>
                  <a:lnTo>
                    <a:pt x="2968739" y="2054352"/>
                  </a:lnTo>
                  <a:lnTo>
                    <a:pt x="2958071" y="2065020"/>
                  </a:lnTo>
                  <a:lnTo>
                    <a:pt x="2958071" y="2066544"/>
                  </a:lnTo>
                  <a:lnTo>
                    <a:pt x="2955023" y="2069592"/>
                  </a:lnTo>
                  <a:lnTo>
                    <a:pt x="2953512" y="2071103"/>
                  </a:lnTo>
                  <a:lnTo>
                    <a:pt x="2950464" y="2074164"/>
                  </a:lnTo>
                  <a:lnTo>
                    <a:pt x="2945892" y="2077212"/>
                  </a:lnTo>
                  <a:lnTo>
                    <a:pt x="2947416" y="2077212"/>
                  </a:lnTo>
                  <a:lnTo>
                    <a:pt x="2945892" y="2078736"/>
                  </a:lnTo>
                  <a:lnTo>
                    <a:pt x="2944863" y="2079752"/>
                  </a:lnTo>
                  <a:lnTo>
                    <a:pt x="2944977" y="2079955"/>
                  </a:lnTo>
                  <a:lnTo>
                    <a:pt x="2944749" y="2079879"/>
                  </a:lnTo>
                  <a:lnTo>
                    <a:pt x="2944355" y="2080260"/>
                  </a:lnTo>
                  <a:lnTo>
                    <a:pt x="2944736" y="2079879"/>
                  </a:lnTo>
                  <a:lnTo>
                    <a:pt x="2944863" y="2079752"/>
                  </a:lnTo>
                  <a:lnTo>
                    <a:pt x="2945879" y="2078736"/>
                  </a:lnTo>
                  <a:lnTo>
                    <a:pt x="2944063" y="2079650"/>
                  </a:lnTo>
                  <a:lnTo>
                    <a:pt x="2943606" y="2079498"/>
                  </a:lnTo>
                  <a:lnTo>
                    <a:pt x="2943606" y="2079879"/>
                  </a:lnTo>
                  <a:lnTo>
                    <a:pt x="2943453" y="2079955"/>
                  </a:lnTo>
                  <a:lnTo>
                    <a:pt x="2943225" y="2079879"/>
                  </a:lnTo>
                  <a:lnTo>
                    <a:pt x="2942844" y="2080260"/>
                  </a:lnTo>
                  <a:lnTo>
                    <a:pt x="2943212" y="2079879"/>
                  </a:lnTo>
                  <a:lnTo>
                    <a:pt x="2943352" y="2079752"/>
                  </a:lnTo>
                  <a:lnTo>
                    <a:pt x="2943606" y="2079879"/>
                  </a:lnTo>
                  <a:lnTo>
                    <a:pt x="2943606" y="2079498"/>
                  </a:lnTo>
                  <a:lnTo>
                    <a:pt x="2944355" y="2078736"/>
                  </a:lnTo>
                  <a:lnTo>
                    <a:pt x="2942844" y="2079244"/>
                  </a:lnTo>
                  <a:lnTo>
                    <a:pt x="2941307" y="2078736"/>
                  </a:lnTo>
                  <a:lnTo>
                    <a:pt x="2942526" y="2079345"/>
                  </a:lnTo>
                  <a:lnTo>
                    <a:pt x="2942082" y="2079498"/>
                  </a:lnTo>
                  <a:lnTo>
                    <a:pt x="2939796" y="2078736"/>
                  </a:lnTo>
                  <a:lnTo>
                    <a:pt x="2938272" y="2077974"/>
                  </a:lnTo>
                  <a:lnTo>
                    <a:pt x="2907779" y="2077974"/>
                  </a:lnTo>
                  <a:lnTo>
                    <a:pt x="2907030" y="2077974"/>
                  </a:lnTo>
                  <a:lnTo>
                    <a:pt x="2909316" y="2080260"/>
                  </a:lnTo>
                  <a:lnTo>
                    <a:pt x="2910840" y="2084819"/>
                  </a:lnTo>
                  <a:lnTo>
                    <a:pt x="2916923" y="2090928"/>
                  </a:lnTo>
                  <a:lnTo>
                    <a:pt x="2919971" y="2092452"/>
                  </a:lnTo>
                  <a:lnTo>
                    <a:pt x="2923032" y="2095487"/>
                  </a:lnTo>
                  <a:lnTo>
                    <a:pt x="2923032" y="2093976"/>
                  </a:lnTo>
                  <a:lnTo>
                    <a:pt x="2924556" y="2097024"/>
                  </a:lnTo>
                  <a:lnTo>
                    <a:pt x="2930639" y="2100072"/>
                  </a:lnTo>
                  <a:lnTo>
                    <a:pt x="2932176" y="2100072"/>
                  </a:lnTo>
                  <a:lnTo>
                    <a:pt x="2935224" y="2101596"/>
                  </a:lnTo>
                  <a:lnTo>
                    <a:pt x="2936748" y="2103120"/>
                  </a:lnTo>
                  <a:lnTo>
                    <a:pt x="2948940" y="2103120"/>
                  </a:lnTo>
                  <a:lnTo>
                    <a:pt x="2951988" y="2101596"/>
                  </a:lnTo>
                  <a:lnTo>
                    <a:pt x="2955023" y="2101596"/>
                  </a:lnTo>
                  <a:lnTo>
                    <a:pt x="2956560" y="2100072"/>
                  </a:lnTo>
                  <a:lnTo>
                    <a:pt x="2962656" y="2097024"/>
                  </a:lnTo>
                  <a:lnTo>
                    <a:pt x="2965704" y="2093976"/>
                  </a:lnTo>
                  <a:lnTo>
                    <a:pt x="2967228" y="2092452"/>
                  </a:lnTo>
                  <a:lnTo>
                    <a:pt x="2971787" y="2089404"/>
                  </a:lnTo>
                  <a:lnTo>
                    <a:pt x="2971787" y="2087880"/>
                  </a:lnTo>
                  <a:lnTo>
                    <a:pt x="2976372" y="2083308"/>
                  </a:lnTo>
                  <a:lnTo>
                    <a:pt x="2978658" y="2080260"/>
                  </a:lnTo>
                  <a:lnTo>
                    <a:pt x="2980944" y="2077212"/>
                  </a:lnTo>
                  <a:lnTo>
                    <a:pt x="2987040" y="2071103"/>
                  </a:lnTo>
                  <a:lnTo>
                    <a:pt x="2988564" y="2071103"/>
                  </a:lnTo>
                  <a:lnTo>
                    <a:pt x="2993123" y="2065020"/>
                  </a:lnTo>
                  <a:lnTo>
                    <a:pt x="2993123" y="2066544"/>
                  </a:lnTo>
                  <a:lnTo>
                    <a:pt x="2994342" y="2065020"/>
                  </a:lnTo>
                  <a:lnTo>
                    <a:pt x="2999232" y="2058924"/>
                  </a:lnTo>
                  <a:lnTo>
                    <a:pt x="3000756" y="2058924"/>
                  </a:lnTo>
                  <a:lnTo>
                    <a:pt x="3005328" y="2051304"/>
                  </a:lnTo>
                  <a:lnTo>
                    <a:pt x="3005328" y="2052828"/>
                  </a:lnTo>
                  <a:lnTo>
                    <a:pt x="3006839" y="2051304"/>
                  </a:lnTo>
                  <a:lnTo>
                    <a:pt x="3012948" y="2045208"/>
                  </a:lnTo>
                  <a:lnTo>
                    <a:pt x="3018650" y="2040636"/>
                  </a:lnTo>
                  <a:lnTo>
                    <a:pt x="3020555" y="2039112"/>
                  </a:lnTo>
                  <a:lnTo>
                    <a:pt x="3020555" y="2037588"/>
                  </a:lnTo>
                  <a:lnTo>
                    <a:pt x="3028188" y="2029968"/>
                  </a:lnTo>
                  <a:lnTo>
                    <a:pt x="3034271" y="2020824"/>
                  </a:lnTo>
                  <a:lnTo>
                    <a:pt x="3036112" y="2019287"/>
                  </a:lnTo>
                  <a:lnTo>
                    <a:pt x="3043428" y="2013204"/>
                  </a:lnTo>
                  <a:lnTo>
                    <a:pt x="3041904" y="2013204"/>
                  </a:lnTo>
                  <a:lnTo>
                    <a:pt x="3051048" y="2005571"/>
                  </a:lnTo>
                  <a:lnTo>
                    <a:pt x="3069323" y="1987296"/>
                  </a:lnTo>
                  <a:lnTo>
                    <a:pt x="3080004" y="1978152"/>
                  </a:lnTo>
                  <a:lnTo>
                    <a:pt x="3089148" y="1969008"/>
                  </a:lnTo>
                  <a:lnTo>
                    <a:pt x="3107423" y="1950720"/>
                  </a:lnTo>
                  <a:lnTo>
                    <a:pt x="3115056" y="1941576"/>
                  </a:lnTo>
                  <a:lnTo>
                    <a:pt x="3124187" y="1933956"/>
                  </a:lnTo>
                  <a:lnTo>
                    <a:pt x="3131807" y="1924812"/>
                  </a:lnTo>
                  <a:lnTo>
                    <a:pt x="3140964" y="1917192"/>
                  </a:lnTo>
                  <a:lnTo>
                    <a:pt x="3150108" y="1908035"/>
                  </a:lnTo>
                  <a:lnTo>
                    <a:pt x="3157728" y="1898904"/>
                  </a:lnTo>
                  <a:lnTo>
                    <a:pt x="3157728" y="1900428"/>
                  </a:lnTo>
                  <a:lnTo>
                    <a:pt x="3158985" y="1898904"/>
                  </a:lnTo>
                  <a:lnTo>
                    <a:pt x="3165348" y="1891271"/>
                  </a:lnTo>
                  <a:lnTo>
                    <a:pt x="3166872" y="1891271"/>
                  </a:lnTo>
                  <a:lnTo>
                    <a:pt x="3174492" y="1883664"/>
                  </a:lnTo>
                  <a:lnTo>
                    <a:pt x="3182112" y="1874520"/>
                  </a:lnTo>
                  <a:lnTo>
                    <a:pt x="3189795" y="1866836"/>
                  </a:lnTo>
                  <a:lnTo>
                    <a:pt x="3191548" y="1865376"/>
                  </a:lnTo>
                  <a:lnTo>
                    <a:pt x="3198876" y="1859280"/>
                  </a:lnTo>
                  <a:lnTo>
                    <a:pt x="3201924" y="1854708"/>
                  </a:lnTo>
                  <a:lnTo>
                    <a:pt x="3203448" y="18470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4387" y="6071616"/>
              <a:ext cx="143256" cy="2026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10799" y="3771899"/>
              <a:ext cx="2254250" cy="1670685"/>
            </a:xfrm>
            <a:custGeom>
              <a:avLst/>
              <a:gdLst/>
              <a:ahLst/>
              <a:cxnLst/>
              <a:rect l="l" t="t" r="r" b="b"/>
              <a:pathLst>
                <a:path w="2254250" h="1670685">
                  <a:moveTo>
                    <a:pt x="39624" y="1203960"/>
                  </a:moveTo>
                  <a:lnTo>
                    <a:pt x="38862" y="1203960"/>
                  </a:lnTo>
                  <a:lnTo>
                    <a:pt x="12192" y="1203960"/>
                  </a:lnTo>
                  <a:lnTo>
                    <a:pt x="12192" y="1205484"/>
                  </a:lnTo>
                  <a:lnTo>
                    <a:pt x="15240" y="1205484"/>
                  </a:lnTo>
                  <a:lnTo>
                    <a:pt x="16764" y="1207008"/>
                  </a:lnTo>
                  <a:lnTo>
                    <a:pt x="22860" y="1207008"/>
                  </a:lnTo>
                  <a:lnTo>
                    <a:pt x="24384" y="1208532"/>
                  </a:lnTo>
                  <a:lnTo>
                    <a:pt x="30480" y="1208532"/>
                  </a:lnTo>
                  <a:lnTo>
                    <a:pt x="32004" y="1207008"/>
                  </a:lnTo>
                  <a:lnTo>
                    <a:pt x="35052" y="1207008"/>
                  </a:lnTo>
                  <a:lnTo>
                    <a:pt x="38100" y="1205484"/>
                  </a:lnTo>
                  <a:lnTo>
                    <a:pt x="39624" y="1203960"/>
                  </a:lnTo>
                  <a:close/>
                </a:path>
                <a:path w="2254250" h="1670685">
                  <a:moveTo>
                    <a:pt x="62496" y="1194816"/>
                  </a:moveTo>
                  <a:lnTo>
                    <a:pt x="60972" y="1191768"/>
                  </a:lnTo>
                  <a:lnTo>
                    <a:pt x="51816" y="1191768"/>
                  </a:lnTo>
                  <a:lnTo>
                    <a:pt x="48768" y="1190244"/>
                  </a:lnTo>
                  <a:lnTo>
                    <a:pt x="41148" y="1190244"/>
                  </a:lnTo>
                  <a:lnTo>
                    <a:pt x="37719" y="1191387"/>
                  </a:lnTo>
                  <a:lnTo>
                    <a:pt x="33528" y="1187196"/>
                  </a:lnTo>
                  <a:lnTo>
                    <a:pt x="32004" y="1187196"/>
                  </a:lnTo>
                  <a:lnTo>
                    <a:pt x="28956" y="1185672"/>
                  </a:lnTo>
                  <a:lnTo>
                    <a:pt x="24384" y="1185672"/>
                  </a:lnTo>
                  <a:lnTo>
                    <a:pt x="22860" y="1184148"/>
                  </a:lnTo>
                  <a:lnTo>
                    <a:pt x="19812" y="1184148"/>
                  </a:lnTo>
                  <a:lnTo>
                    <a:pt x="16764" y="1182624"/>
                  </a:lnTo>
                  <a:lnTo>
                    <a:pt x="12192" y="1182624"/>
                  </a:lnTo>
                  <a:lnTo>
                    <a:pt x="7620" y="1181100"/>
                  </a:lnTo>
                  <a:lnTo>
                    <a:pt x="3048" y="1184148"/>
                  </a:lnTo>
                  <a:lnTo>
                    <a:pt x="1524" y="1188720"/>
                  </a:lnTo>
                  <a:lnTo>
                    <a:pt x="0" y="1190244"/>
                  </a:lnTo>
                  <a:lnTo>
                    <a:pt x="0" y="1196340"/>
                  </a:lnTo>
                  <a:lnTo>
                    <a:pt x="3048" y="1200912"/>
                  </a:lnTo>
                  <a:lnTo>
                    <a:pt x="7620" y="1202436"/>
                  </a:lnTo>
                  <a:lnTo>
                    <a:pt x="9144" y="1202436"/>
                  </a:lnTo>
                  <a:lnTo>
                    <a:pt x="41148" y="1202436"/>
                  </a:lnTo>
                  <a:lnTo>
                    <a:pt x="61734" y="1202436"/>
                  </a:lnTo>
                  <a:lnTo>
                    <a:pt x="62496" y="1200912"/>
                  </a:lnTo>
                  <a:lnTo>
                    <a:pt x="62496" y="1194816"/>
                  </a:lnTo>
                  <a:close/>
                </a:path>
                <a:path w="2254250" h="1670685">
                  <a:moveTo>
                    <a:pt x="105168" y="1624584"/>
                  </a:moveTo>
                  <a:lnTo>
                    <a:pt x="103644" y="1621536"/>
                  </a:lnTo>
                  <a:lnTo>
                    <a:pt x="102120" y="1620012"/>
                  </a:lnTo>
                  <a:lnTo>
                    <a:pt x="91452" y="1620012"/>
                  </a:lnTo>
                  <a:lnTo>
                    <a:pt x="85356" y="1621536"/>
                  </a:lnTo>
                  <a:lnTo>
                    <a:pt x="77736" y="1621536"/>
                  </a:lnTo>
                  <a:lnTo>
                    <a:pt x="73164" y="1623060"/>
                  </a:lnTo>
                  <a:lnTo>
                    <a:pt x="67068" y="1624584"/>
                  </a:lnTo>
                  <a:lnTo>
                    <a:pt x="53352" y="1624584"/>
                  </a:lnTo>
                  <a:lnTo>
                    <a:pt x="51828" y="1626108"/>
                  </a:lnTo>
                  <a:lnTo>
                    <a:pt x="47256" y="1626108"/>
                  </a:lnTo>
                  <a:lnTo>
                    <a:pt x="42684" y="1627632"/>
                  </a:lnTo>
                  <a:lnTo>
                    <a:pt x="32016" y="1627632"/>
                  </a:lnTo>
                  <a:lnTo>
                    <a:pt x="28968" y="1626108"/>
                  </a:lnTo>
                  <a:lnTo>
                    <a:pt x="28968" y="1627632"/>
                  </a:lnTo>
                  <a:lnTo>
                    <a:pt x="25920" y="1624584"/>
                  </a:lnTo>
                  <a:lnTo>
                    <a:pt x="21348" y="1624584"/>
                  </a:lnTo>
                  <a:lnTo>
                    <a:pt x="19824" y="1627632"/>
                  </a:lnTo>
                  <a:lnTo>
                    <a:pt x="18300" y="1629156"/>
                  </a:lnTo>
                  <a:lnTo>
                    <a:pt x="19824" y="1632204"/>
                  </a:lnTo>
                  <a:lnTo>
                    <a:pt x="21348" y="1632204"/>
                  </a:lnTo>
                  <a:lnTo>
                    <a:pt x="24396" y="1635252"/>
                  </a:lnTo>
                  <a:lnTo>
                    <a:pt x="25920" y="1635252"/>
                  </a:lnTo>
                  <a:lnTo>
                    <a:pt x="28968" y="1636776"/>
                  </a:lnTo>
                  <a:lnTo>
                    <a:pt x="33540" y="1636776"/>
                  </a:lnTo>
                  <a:lnTo>
                    <a:pt x="42684" y="1639824"/>
                  </a:lnTo>
                  <a:lnTo>
                    <a:pt x="45732" y="1642872"/>
                  </a:lnTo>
                  <a:lnTo>
                    <a:pt x="45732" y="1641348"/>
                  </a:lnTo>
                  <a:lnTo>
                    <a:pt x="50304" y="1644396"/>
                  </a:lnTo>
                  <a:lnTo>
                    <a:pt x="56400" y="1644396"/>
                  </a:lnTo>
                  <a:lnTo>
                    <a:pt x="57924" y="1645920"/>
                  </a:lnTo>
                  <a:lnTo>
                    <a:pt x="65544" y="1645920"/>
                  </a:lnTo>
                  <a:lnTo>
                    <a:pt x="70116" y="1644396"/>
                  </a:lnTo>
                  <a:lnTo>
                    <a:pt x="77736" y="1644396"/>
                  </a:lnTo>
                  <a:lnTo>
                    <a:pt x="83832" y="1642872"/>
                  </a:lnTo>
                  <a:lnTo>
                    <a:pt x="82308" y="1642872"/>
                  </a:lnTo>
                  <a:lnTo>
                    <a:pt x="88404" y="1641348"/>
                  </a:lnTo>
                  <a:lnTo>
                    <a:pt x="96024" y="1638300"/>
                  </a:lnTo>
                  <a:lnTo>
                    <a:pt x="97548" y="1638300"/>
                  </a:lnTo>
                  <a:lnTo>
                    <a:pt x="100596" y="1635252"/>
                  </a:lnTo>
                  <a:lnTo>
                    <a:pt x="103644" y="1630680"/>
                  </a:lnTo>
                  <a:lnTo>
                    <a:pt x="105168" y="1629156"/>
                  </a:lnTo>
                  <a:lnTo>
                    <a:pt x="105168" y="1627632"/>
                  </a:lnTo>
                  <a:lnTo>
                    <a:pt x="105168" y="1624584"/>
                  </a:lnTo>
                  <a:close/>
                </a:path>
                <a:path w="2254250" h="1670685">
                  <a:moveTo>
                    <a:pt x="192036" y="1220724"/>
                  </a:moveTo>
                  <a:lnTo>
                    <a:pt x="188988" y="1216152"/>
                  </a:lnTo>
                  <a:lnTo>
                    <a:pt x="176796" y="1216152"/>
                  </a:lnTo>
                  <a:lnTo>
                    <a:pt x="175272" y="1217676"/>
                  </a:lnTo>
                  <a:lnTo>
                    <a:pt x="155460" y="1217676"/>
                  </a:lnTo>
                  <a:lnTo>
                    <a:pt x="150888" y="1219200"/>
                  </a:lnTo>
                  <a:lnTo>
                    <a:pt x="150888" y="1222248"/>
                  </a:lnTo>
                  <a:lnTo>
                    <a:pt x="149364" y="1226820"/>
                  </a:lnTo>
                  <a:lnTo>
                    <a:pt x="150888" y="1229868"/>
                  </a:lnTo>
                  <a:lnTo>
                    <a:pt x="160032" y="1234440"/>
                  </a:lnTo>
                  <a:lnTo>
                    <a:pt x="170700" y="1234440"/>
                  </a:lnTo>
                  <a:lnTo>
                    <a:pt x="173748" y="1232916"/>
                  </a:lnTo>
                  <a:lnTo>
                    <a:pt x="176796" y="1232916"/>
                  </a:lnTo>
                  <a:lnTo>
                    <a:pt x="178320" y="1231392"/>
                  </a:lnTo>
                  <a:lnTo>
                    <a:pt x="188988" y="1231392"/>
                  </a:lnTo>
                  <a:lnTo>
                    <a:pt x="192036" y="1228344"/>
                  </a:lnTo>
                  <a:lnTo>
                    <a:pt x="192036" y="1220724"/>
                  </a:lnTo>
                  <a:close/>
                </a:path>
                <a:path w="2254250" h="1670685">
                  <a:moveTo>
                    <a:pt x="280428" y="1630692"/>
                  </a:moveTo>
                  <a:lnTo>
                    <a:pt x="277380" y="1627644"/>
                  </a:lnTo>
                  <a:lnTo>
                    <a:pt x="275856" y="1626120"/>
                  </a:lnTo>
                  <a:lnTo>
                    <a:pt x="260616" y="1626120"/>
                  </a:lnTo>
                  <a:lnTo>
                    <a:pt x="254520" y="1624596"/>
                  </a:lnTo>
                  <a:lnTo>
                    <a:pt x="248424" y="1624596"/>
                  </a:lnTo>
                  <a:lnTo>
                    <a:pt x="242328" y="1626120"/>
                  </a:lnTo>
                  <a:lnTo>
                    <a:pt x="225564" y="1626120"/>
                  </a:lnTo>
                  <a:lnTo>
                    <a:pt x="220992" y="1627644"/>
                  </a:lnTo>
                  <a:lnTo>
                    <a:pt x="214896" y="1627644"/>
                  </a:lnTo>
                  <a:lnTo>
                    <a:pt x="208800" y="1624596"/>
                  </a:lnTo>
                  <a:lnTo>
                    <a:pt x="207276" y="1624596"/>
                  </a:lnTo>
                  <a:lnTo>
                    <a:pt x="201180" y="1621548"/>
                  </a:lnTo>
                  <a:lnTo>
                    <a:pt x="196608" y="1624596"/>
                  </a:lnTo>
                  <a:lnTo>
                    <a:pt x="195084" y="1627644"/>
                  </a:lnTo>
                  <a:lnTo>
                    <a:pt x="193560" y="1632216"/>
                  </a:lnTo>
                  <a:lnTo>
                    <a:pt x="196608" y="1636788"/>
                  </a:lnTo>
                  <a:lnTo>
                    <a:pt x="199656" y="1636788"/>
                  </a:lnTo>
                  <a:lnTo>
                    <a:pt x="204228" y="1638312"/>
                  </a:lnTo>
                  <a:lnTo>
                    <a:pt x="202704" y="1638312"/>
                  </a:lnTo>
                  <a:lnTo>
                    <a:pt x="205752" y="1639836"/>
                  </a:lnTo>
                  <a:lnTo>
                    <a:pt x="214896" y="1642884"/>
                  </a:lnTo>
                  <a:lnTo>
                    <a:pt x="220992" y="1644408"/>
                  </a:lnTo>
                  <a:lnTo>
                    <a:pt x="225564" y="1644408"/>
                  </a:lnTo>
                  <a:lnTo>
                    <a:pt x="231660" y="1645932"/>
                  </a:lnTo>
                  <a:lnTo>
                    <a:pt x="275856" y="1645932"/>
                  </a:lnTo>
                  <a:lnTo>
                    <a:pt x="280428" y="1641360"/>
                  </a:lnTo>
                  <a:lnTo>
                    <a:pt x="280428" y="1630692"/>
                  </a:lnTo>
                  <a:close/>
                </a:path>
                <a:path w="2254250" h="1670685">
                  <a:moveTo>
                    <a:pt x="455688" y="1632204"/>
                  </a:moveTo>
                  <a:lnTo>
                    <a:pt x="452640" y="1630680"/>
                  </a:lnTo>
                  <a:lnTo>
                    <a:pt x="451116" y="1629156"/>
                  </a:lnTo>
                  <a:lnTo>
                    <a:pt x="449592" y="1626108"/>
                  </a:lnTo>
                  <a:lnTo>
                    <a:pt x="443496" y="1626108"/>
                  </a:lnTo>
                  <a:lnTo>
                    <a:pt x="438924" y="1627632"/>
                  </a:lnTo>
                  <a:lnTo>
                    <a:pt x="440448" y="1626108"/>
                  </a:lnTo>
                  <a:lnTo>
                    <a:pt x="435876" y="1627632"/>
                  </a:lnTo>
                  <a:lnTo>
                    <a:pt x="434352" y="1627632"/>
                  </a:lnTo>
                  <a:lnTo>
                    <a:pt x="431304" y="1629156"/>
                  </a:lnTo>
                  <a:lnTo>
                    <a:pt x="423684" y="1629156"/>
                  </a:lnTo>
                  <a:lnTo>
                    <a:pt x="420636" y="1630680"/>
                  </a:lnTo>
                  <a:lnTo>
                    <a:pt x="411492" y="1630680"/>
                  </a:lnTo>
                  <a:lnTo>
                    <a:pt x="408444" y="1632204"/>
                  </a:lnTo>
                  <a:lnTo>
                    <a:pt x="409968" y="1630680"/>
                  </a:lnTo>
                  <a:lnTo>
                    <a:pt x="402348" y="1630680"/>
                  </a:lnTo>
                  <a:lnTo>
                    <a:pt x="399300" y="1633728"/>
                  </a:lnTo>
                  <a:lnTo>
                    <a:pt x="397776" y="1638300"/>
                  </a:lnTo>
                  <a:lnTo>
                    <a:pt x="397776" y="1641348"/>
                  </a:lnTo>
                  <a:lnTo>
                    <a:pt x="400824" y="1645920"/>
                  </a:lnTo>
                  <a:lnTo>
                    <a:pt x="405396" y="1645920"/>
                  </a:lnTo>
                  <a:lnTo>
                    <a:pt x="408444" y="1647444"/>
                  </a:lnTo>
                  <a:lnTo>
                    <a:pt x="409968" y="1647444"/>
                  </a:lnTo>
                  <a:lnTo>
                    <a:pt x="413016" y="1645920"/>
                  </a:lnTo>
                  <a:lnTo>
                    <a:pt x="423684" y="1645920"/>
                  </a:lnTo>
                  <a:lnTo>
                    <a:pt x="428256" y="1647444"/>
                  </a:lnTo>
                  <a:lnTo>
                    <a:pt x="435876" y="1647444"/>
                  </a:lnTo>
                  <a:lnTo>
                    <a:pt x="440448" y="1645920"/>
                  </a:lnTo>
                  <a:lnTo>
                    <a:pt x="443496" y="1645920"/>
                  </a:lnTo>
                  <a:lnTo>
                    <a:pt x="446544" y="1644396"/>
                  </a:lnTo>
                  <a:lnTo>
                    <a:pt x="449592" y="1644396"/>
                  </a:lnTo>
                  <a:lnTo>
                    <a:pt x="452640" y="1641348"/>
                  </a:lnTo>
                  <a:lnTo>
                    <a:pt x="454164" y="1638300"/>
                  </a:lnTo>
                  <a:lnTo>
                    <a:pt x="455688" y="1636776"/>
                  </a:lnTo>
                  <a:lnTo>
                    <a:pt x="455688" y="1632204"/>
                  </a:lnTo>
                  <a:close/>
                </a:path>
                <a:path w="2254250" h="1670685">
                  <a:moveTo>
                    <a:pt x="638568" y="1638300"/>
                  </a:moveTo>
                  <a:lnTo>
                    <a:pt x="637044" y="1633728"/>
                  </a:lnTo>
                  <a:lnTo>
                    <a:pt x="637044" y="1627632"/>
                  </a:lnTo>
                  <a:lnTo>
                    <a:pt x="632472" y="1624584"/>
                  </a:lnTo>
                  <a:lnTo>
                    <a:pt x="615708" y="1624584"/>
                  </a:lnTo>
                  <a:lnTo>
                    <a:pt x="611136" y="1626108"/>
                  </a:lnTo>
                  <a:lnTo>
                    <a:pt x="606564" y="1626108"/>
                  </a:lnTo>
                  <a:lnTo>
                    <a:pt x="603516" y="1627632"/>
                  </a:lnTo>
                  <a:lnTo>
                    <a:pt x="600468" y="1627632"/>
                  </a:lnTo>
                  <a:lnTo>
                    <a:pt x="595896" y="1629156"/>
                  </a:lnTo>
                  <a:lnTo>
                    <a:pt x="588276" y="1629156"/>
                  </a:lnTo>
                  <a:lnTo>
                    <a:pt x="583704" y="1630680"/>
                  </a:lnTo>
                  <a:lnTo>
                    <a:pt x="580656" y="1636776"/>
                  </a:lnTo>
                  <a:lnTo>
                    <a:pt x="582180" y="1641348"/>
                  </a:lnTo>
                  <a:lnTo>
                    <a:pt x="582180" y="1647444"/>
                  </a:lnTo>
                  <a:lnTo>
                    <a:pt x="588276" y="1650492"/>
                  </a:lnTo>
                  <a:lnTo>
                    <a:pt x="592848" y="1648968"/>
                  </a:lnTo>
                  <a:lnTo>
                    <a:pt x="598944" y="1648968"/>
                  </a:lnTo>
                  <a:lnTo>
                    <a:pt x="600468" y="1647444"/>
                  </a:lnTo>
                  <a:lnTo>
                    <a:pt x="608088" y="1647444"/>
                  </a:lnTo>
                  <a:lnTo>
                    <a:pt x="611136" y="1645920"/>
                  </a:lnTo>
                  <a:lnTo>
                    <a:pt x="621804" y="1645920"/>
                  </a:lnTo>
                  <a:lnTo>
                    <a:pt x="623328" y="1644396"/>
                  </a:lnTo>
                  <a:lnTo>
                    <a:pt x="626376" y="1644396"/>
                  </a:lnTo>
                  <a:lnTo>
                    <a:pt x="629424" y="1642872"/>
                  </a:lnTo>
                  <a:lnTo>
                    <a:pt x="635520" y="1642872"/>
                  </a:lnTo>
                  <a:lnTo>
                    <a:pt x="638568" y="1638300"/>
                  </a:lnTo>
                  <a:close/>
                </a:path>
                <a:path w="2254250" h="1670685">
                  <a:moveTo>
                    <a:pt x="684288" y="1135392"/>
                  </a:moveTo>
                  <a:lnTo>
                    <a:pt x="682764" y="1132344"/>
                  </a:lnTo>
                  <a:lnTo>
                    <a:pt x="682764" y="1129296"/>
                  </a:lnTo>
                  <a:lnTo>
                    <a:pt x="679716" y="1127772"/>
                  </a:lnTo>
                  <a:lnTo>
                    <a:pt x="670572" y="1127772"/>
                  </a:lnTo>
                  <a:lnTo>
                    <a:pt x="667524" y="1129296"/>
                  </a:lnTo>
                  <a:lnTo>
                    <a:pt x="643140" y="1129296"/>
                  </a:lnTo>
                  <a:lnTo>
                    <a:pt x="643140" y="1130820"/>
                  </a:lnTo>
                  <a:lnTo>
                    <a:pt x="633996" y="1130820"/>
                  </a:lnTo>
                  <a:lnTo>
                    <a:pt x="627900" y="1132344"/>
                  </a:lnTo>
                  <a:lnTo>
                    <a:pt x="624852" y="1132344"/>
                  </a:lnTo>
                  <a:lnTo>
                    <a:pt x="621804" y="1133868"/>
                  </a:lnTo>
                  <a:lnTo>
                    <a:pt x="614184" y="1133868"/>
                  </a:lnTo>
                  <a:lnTo>
                    <a:pt x="609612" y="1135392"/>
                  </a:lnTo>
                  <a:lnTo>
                    <a:pt x="605040" y="1135392"/>
                  </a:lnTo>
                  <a:lnTo>
                    <a:pt x="601992" y="1136916"/>
                  </a:lnTo>
                  <a:lnTo>
                    <a:pt x="601992" y="1135392"/>
                  </a:lnTo>
                  <a:lnTo>
                    <a:pt x="598944" y="1136916"/>
                  </a:lnTo>
                  <a:lnTo>
                    <a:pt x="594372" y="1136916"/>
                  </a:lnTo>
                  <a:lnTo>
                    <a:pt x="589800" y="1138440"/>
                  </a:lnTo>
                  <a:lnTo>
                    <a:pt x="585228" y="1136916"/>
                  </a:lnTo>
                  <a:lnTo>
                    <a:pt x="568464" y="1136916"/>
                  </a:lnTo>
                  <a:lnTo>
                    <a:pt x="563892" y="1138440"/>
                  </a:lnTo>
                  <a:lnTo>
                    <a:pt x="547128" y="1138440"/>
                  </a:lnTo>
                  <a:lnTo>
                    <a:pt x="542556" y="1141488"/>
                  </a:lnTo>
                  <a:lnTo>
                    <a:pt x="542556" y="1146060"/>
                  </a:lnTo>
                  <a:lnTo>
                    <a:pt x="541032" y="1150632"/>
                  </a:lnTo>
                  <a:lnTo>
                    <a:pt x="544080" y="1155204"/>
                  </a:lnTo>
                  <a:lnTo>
                    <a:pt x="548652" y="1156728"/>
                  </a:lnTo>
                  <a:lnTo>
                    <a:pt x="554748" y="1158252"/>
                  </a:lnTo>
                  <a:lnTo>
                    <a:pt x="562368" y="1158252"/>
                  </a:lnTo>
                  <a:lnTo>
                    <a:pt x="566940" y="1159776"/>
                  </a:lnTo>
                  <a:lnTo>
                    <a:pt x="580656" y="1159776"/>
                  </a:lnTo>
                  <a:lnTo>
                    <a:pt x="585228" y="1161300"/>
                  </a:lnTo>
                  <a:lnTo>
                    <a:pt x="592848" y="1161300"/>
                  </a:lnTo>
                  <a:lnTo>
                    <a:pt x="594372" y="1159776"/>
                  </a:lnTo>
                  <a:lnTo>
                    <a:pt x="597420" y="1159776"/>
                  </a:lnTo>
                  <a:lnTo>
                    <a:pt x="601992" y="1158252"/>
                  </a:lnTo>
                  <a:lnTo>
                    <a:pt x="600468" y="1159776"/>
                  </a:lnTo>
                  <a:lnTo>
                    <a:pt x="614184" y="1155204"/>
                  </a:lnTo>
                  <a:lnTo>
                    <a:pt x="614184" y="1156728"/>
                  </a:lnTo>
                  <a:lnTo>
                    <a:pt x="617232" y="1155204"/>
                  </a:lnTo>
                  <a:lnTo>
                    <a:pt x="621804" y="1153680"/>
                  </a:lnTo>
                  <a:lnTo>
                    <a:pt x="623328" y="1153680"/>
                  </a:lnTo>
                  <a:lnTo>
                    <a:pt x="627900" y="1152156"/>
                  </a:lnTo>
                  <a:lnTo>
                    <a:pt x="629424" y="1152156"/>
                  </a:lnTo>
                  <a:lnTo>
                    <a:pt x="630948" y="1150632"/>
                  </a:lnTo>
                  <a:lnTo>
                    <a:pt x="635520" y="1149108"/>
                  </a:lnTo>
                  <a:lnTo>
                    <a:pt x="637044" y="1149108"/>
                  </a:lnTo>
                  <a:lnTo>
                    <a:pt x="641616" y="1147584"/>
                  </a:lnTo>
                  <a:lnTo>
                    <a:pt x="643140" y="1147584"/>
                  </a:lnTo>
                  <a:lnTo>
                    <a:pt x="647712" y="1146060"/>
                  </a:lnTo>
                  <a:lnTo>
                    <a:pt x="646188" y="1146060"/>
                  </a:lnTo>
                  <a:lnTo>
                    <a:pt x="652284" y="1144536"/>
                  </a:lnTo>
                  <a:lnTo>
                    <a:pt x="650760" y="1144536"/>
                  </a:lnTo>
                  <a:lnTo>
                    <a:pt x="656856" y="1143012"/>
                  </a:lnTo>
                  <a:lnTo>
                    <a:pt x="655332" y="1143012"/>
                  </a:lnTo>
                  <a:lnTo>
                    <a:pt x="661428" y="1141488"/>
                  </a:lnTo>
                  <a:lnTo>
                    <a:pt x="670572" y="1141488"/>
                  </a:lnTo>
                  <a:lnTo>
                    <a:pt x="673620" y="1139964"/>
                  </a:lnTo>
                  <a:lnTo>
                    <a:pt x="678192" y="1138440"/>
                  </a:lnTo>
                  <a:lnTo>
                    <a:pt x="681240" y="1138440"/>
                  </a:lnTo>
                  <a:lnTo>
                    <a:pt x="684288" y="1135392"/>
                  </a:lnTo>
                  <a:close/>
                </a:path>
                <a:path w="2254250" h="1670685">
                  <a:moveTo>
                    <a:pt x="842784" y="1178064"/>
                  </a:moveTo>
                  <a:lnTo>
                    <a:pt x="841260" y="1175016"/>
                  </a:lnTo>
                  <a:lnTo>
                    <a:pt x="835164" y="1171968"/>
                  </a:lnTo>
                  <a:lnTo>
                    <a:pt x="832116" y="1171968"/>
                  </a:lnTo>
                  <a:lnTo>
                    <a:pt x="827544" y="1170444"/>
                  </a:lnTo>
                  <a:lnTo>
                    <a:pt x="824496" y="1168920"/>
                  </a:lnTo>
                  <a:lnTo>
                    <a:pt x="822972" y="1168920"/>
                  </a:lnTo>
                  <a:lnTo>
                    <a:pt x="819924" y="1167396"/>
                  </a:lnTo>
                  <a:lnTo>
                    <a:pt x="821448" y="1167396"/>
                  </a:lnTo>
                  <a:lnTo>
                    <a:pt x="815352" y="1164348"/>
                  </a:lnTo>
                  <a:lnTo>
                    <a:pt x="813828" y="1162824"/>
                  </a:lnTo>
                  <a:lnTo>
                    <a:pt x="812304" y="1162824"/>
                  </a:lnTo>
                  <a:lnTo>
                    <a:pt x="810780" y="1161300"/>
                  </a:lnTo>
                  <a:lnTo>
                    <a:pt x="804684" y="1158252"/>
                  </a:lnTo>
                  <a:lnTo>
                    <a:pt x="806208" y="1158252"/>
                  </a:lnTo>
                  <a:lnTo>
                    <a:pt x="803160" y="1156728"/>
                  </a:lnTo>
                  <a:lnTo>
                    <a:pt x="803160" y="1158252"/>
                  </a:lnTo>
                  <a:lnTo>
                    <a:pt x="801636" y="1155204"/>
                  </a:lnTo>
                  <a:lnTo>
                    <a:pt x="795540" y="1152156"/>
                  </a:lnTo>
                  <a:lnTo>
                    <a:pt x="794016" y="1152156"/>
                  </a:lnTo>
                  <a:lnTo>
                    <a:pt x="792492" y="1150632"/>
                  </a:lnTo>
                  <a:lnTo>
                    <a:pt x="789444" y="1149108"/>
                  </a:lnTo>
                  <a:lnTo>
                    <a:pt x="786396" y="1149108"/>
                  </a:lnTo>
                  <a:lnTo>
                    <a:pt x="781824" y="1147584"/>
                  </a:lnTo>
                  <a:lnTo>
                    <a:pt x="777252" y="1147584"/>
                  </a:lnTo>
                  <a:lnTo>
                    <a:pt x="775728" y="1152156"/>
                  </a:lnTo>
                  <a:lnTo>
                    <a:pt x="772680" y="1155204"/>
                  </a:lnTo>
                  <a:lnTo>
                    <a:pt x="772680" y="1159776"/>
                  </a:lnTo>
                  <a:lnTo>
                    <a:pt x="775728" y="1162824"/>
                  </a:lnTo>
                  <a:lnTo>
                    <a:pt x="777252" y="1165872"/>
                  </a:lnTo>
                  <a:lnTo>
                    <a:pt x="780300" y="1168920"/>
                  </a:lnTo>
                  <a:lnTo>
                    <a:pt x="783348" y="1170444"/>
                  </a:lnTo>
                  <a:lnTo>
                    <a:pt x="784872" y="1173492"/>
                  </a:lnTo>
                  <a:lnTo>
                    <a:pt x="786396" y="1173492"/>
                  </a:lnTo>
                  <a:lnTo>
                    <a:pt x="789444" y="1175016"/>
                  </a:lnTo>
                  <a:lnTo>
                    <a:pt x="792492" y="1178064"/>
                  </a:lnTo>
                  <a:lnTo>
                    <a:pt x="798588" y="1181112"/>
                  </a:lnTo>
                  <a:lnTo>
                    <a:pt x="798588" y="1179588"/>
                  </a:lnTo>
                  <a:lnTo>
                    <a:pt x="804684" y="1182636"/>
                  </a:lnTo>
                  <a:lnTo>
                    <a:pt x="819924" y="1182636"/>
                  </a:lnTo>
                  <a:lnTo>
                    <a:pt x="822972" y="1184160"/>
                  </a:lnTo>
                  <a:lnTo>
                    <a:pt x="824496" y="1184160"/>
                  </a:lnTo>
                  <a:lnTo>
                    <a:pt x="827544" y="1185684"/>
                  </a:lnTo>
                  <a:lnTo>
                    <a:pt x="835164" y="1185684"/>
                  </a:lnTo>
                  <a:lnTo>
                    <a:pt x="838212" y="1187208"/>
                  </a:lnTo>
                  <a:lnTo>
                    <a:pt x="841260" y="1184160"/>
                  </a:lnTo>
                  <a:lnTo>
                    <a:pt x="842784" y="1181112"/>
                  </a:lnTo>
                  <a:lnTo>
                    <a:pt x="842784" y="1179588"/>
                  </a:lnTo>
                  <a:lnTo>
                    <a:pt x="842784" y="1178064"/>
                  </a:lnTo>
                  <a:close/>
                </a:path>
                <a:path w="2254250" h="1670685">
                  <a:moveTo>
                    <a:pt x="861072" y="1656600"/>
                  </a:moveTo>
                  <a:lnTo>
                    <a:pt x="858024" y="1653552"/>
                  </a:lnTo>
                  <a:lnTo>
                    <a:pt x="854976" y="1652028"/>
                  </a:lnTo>
                  <a:lnTo>
                    <a:pt x="844308" y="1652028"/>
                  </a:lnTo>
                  <a:lnTo>
                    <a:pt x="841260" y="1650504"/>
                  </a:lnTo>
                  <a:lnTo>
                    <a:pt x="838212" y="1650504"/>
                  </a:lnTo>
                  <a:lnTo>
                    <a:pt x="835164" y="1648980"/>
                  </a:lnTo>
                  <a:lnTo>
                    <a:pt x="821448" y="1648980"/>
                  </a:lnTo>
                  <a:lnTo>
                    <a:pt x="818400" y="1653552"/>
                  </a:lnTo>
                  <a:lnTo>
                    <a:pt x="818400" y="1661172"/>
                  </a:lnTo>
                  <a:lnTo>
                    <a:pt x="821448" y="1665744"/>
                  </a:lnTo>
                  <a:lnTo>
                    <a:pt x="830592" y="1665744"/>
                  </a:lnTo>
                  <a:lnTo>
                    <a:pt x="833640" y="1667268"/>
                  </a:lnTo>
                  <a:lnTo>
                    <a:pt x="836688" y="1667268"/>
                  </a:lnTo>
                  <a:lnTo>
                    <a:pt x="839736" y="1668792"/>
                  </a:lnTo>
                  <a:lnTo>
                    <a:pt x="851928" y="1668792"/>
                  </a:lnTo>
                  <a:lnTo>
                    <a:pt x="854976" y="1670316"/>
                  </a:lnTo>
                  <a:lnTo>
                    <a:pt x="856500" y="1668792"/>
                  </a:lnTo>
                  <a:lnTo>
                    <a:pt x="858024" y="1665744"/>
                  </a:lnTo>
                  <a:lnTo>
                    <a:pt x="861072" y="1662696"/>
                  </a:lnTo>
                  <a:lnTo>
                    <a:pt x="861072" y="1656600"/>
                  </a:lnTo>
                  <a:close/>
                </a:path>
                <a:path w="2254250" h="1670685">
                  <a:moveTo>
                    <a:pt x="1022604" y="1627644"/>
                  </a:moveTo>
                  <a:lnTo>
                    <a:pt x="1016508" y="1621548"/>
                  </a:lnTo>
                  <a:lnTo>
                    <a:pt x="1007364" y="1621548"/>
                  </a:lnTo>
                  <a:lnTo>
                    <a:pt x="1004316" y="1623072"/>
                  </a:lnTo>
                  <a:lnTo>
                    <a:pt x="999744" y="1623072"/>
                  </a:lnTo>
                  <a:lnTo>
                    <a:pt x="996696" y="1624596"/>
                  </a:lnTo>
                  <a:lnTo>
                    <a:pt x="975360" y="1624596"/>
                  </a:lnTo>
                  <a:lnTo>
                    <a:pt x="972312" y="1629168"/>
                  </a:lnTo>
                  <a:lnTo>
                    <a:pt x="972312" y="1639836"/>
                  </a:lnTo>
                  <a:lnTo>
                    <a:pt x="975360" y="1644408"/>
                  </a:lnTo>
                  <a:lnTo>
                    <a:pt x="986028" y="1644408"/>
                  </a:lnTo>
                  <a:lnTo>
                    <a:pt x="989076" y="1642884"/>
                  </a:lnTo>
                  <a:lnTo>
                    <a:pt x="1007364" y="1642884"/>
                  </a:lnTo>
                  <a:lnTo>
                    <a:pt x="1008888" y="1641360"/>
                  </a:lnTo>
                  <a:lnTo>
                    <a:pt x="1011936" y="1641360"/>
                  </a:lnTo>
                  <a:lnTo>
                    <a:pt x="1018032" y="1638312"/>
                  </a:lnTo>
                  <a:lnTo>
                    <a:pt x="1021080" y="1635264"/>
                  </a:lnTo>
                  <a:lnTo>
                    <a:pt x="1021080" y="1633740"/>
                  </a:lnTo>
                  <a:lnTo>
                    <a:pt x="1022604" y="1630692"/>
                  </a:lnTo>
                  <a:lnTo>
                    <a:pt x="1022604" y="1627644"/>
                  </a:lnTo>
                  <a:close/>
                </a:path>
                <a:path w="2254250" h="1670685">
                  <a:moveTo>
                    <a:pt x="1022604" y="1254264"/>
                  </a:moveTo>
                  <a:lnTo>
                    <a:pt x="1019556" y="1252740"/>
                  </a:lnTo>
                  <a:lnTo>
                    <a:pt x="1014984" y="1251216"/>
                  </a:lnTo>
                  <a:lnTo>
                    <a:pt x="1016508" y="1251216"/>
                  </a:lnTo>
                  <a:lnTo>
                    <a:pt x="1013460" y="1249692"/>
                  </a:lnTo>
                  <a:lnTo>
                    <a:pt x="1013460" y="1248168"/>
                  </a:lnTo>
                  <a:lnTo>
                    <a:pt x="1012698" y="1246644"/>
                  </a:lnTo>
                  <a:lnTo>
                    <a:pt x="1011936" y="1245120"/>
                  </a:lnTo>
                  <a:lnTo>
                    <a:pt x="1011936" y="1242072"/>
                  </a:lnTo>
                  <a:lnTo>
                    <a:pt x="1010412" y="1239024"/>
                  </a:lnTo>
                  <a:lnTo>
                    <a:pt x="1008888" y="1237500"/>
                  </a:lnTo>
                  <a:lnTo>
                    <a:pt x="1008888" y="1234452"/>
                  </a:lnTo>
                  <a:lnTo>
                    <a:pt x="1005840" y="1232928"/>
                  </a:lnTo>
                  <a:lnTo>
                    <a:pt x="1004316" y="1229880"/>
                  </a:lnTo>
                  <a:lnTo>
                    <a:pt x="1004316" y="1228356"/>
                  </a:lnTo>
                  <a:lnTo>
                    <a:pt x="1002792" y="1226832"/>
                  </a:lnTo>
                  <a:lnTo>
                    <a:pt x="1002030" y="1225308"/>
                  </a:lnTo>
                  <a:lnTo>
                    <a:pt x="1001268" y="1223784"/>
                  </a:lnTo>
                  <a:lnTo>
                    <a:pt x="999744" y="1223784"/>
                  </a:lnTo>
                  <a:lnTo>
                    <a:pt x="998220" y="1220736"/>
                  </a:lnTo>
                  <a:lnTo>
                    <a:pt x="993648" y="1217688"/>
                  </a:lnTo>
                  <a:lnTo>
                    <a:pt x="990600" y="1216164"/>
                  </a:lnTo>
                  <a:lnTo>
                    <a:pt x="986028" y="1214640"/>
                  </a:lnTo>
                  <a:lnTo>
                    <a:pt x="984504" y="1213116"/>
                  </a:lnTo>
                  <a:lnTo>
                    <a:pt x="982980" y="1213116"/>
                  </a:lnTo>
                  <a:lnTo>
                    <a:pt x="978408" y="1217688"/>
                  </a:lnTo>
                  <a:lnTo>
                    <a:pt x="978408" y="1225308"/>
                  </a:lnTo>
                  <a:lnTo>
                    <a:pt x="976884" y="1228356"/>
                  </a:lnTo>
                  <a:lnTo>
                    <a:pt x="979932" y="1234452"/>
                  </a:lnTo>
                  <a:lnTo>
                    <a:pt x="982980" y="1237500"/>
                  </a:lnTo>
                  <a:lnTo>
                    <a:pt x="982980" y="1239024"/>
                  </a:lnTo>
                  <a:lnTo>
                    <a:pt x="984504" y="1240548"/>
                  </a:lnTo>
                  <a:lnTo>
                    <a:pt x="986028" y="1243596"/>
                  </a:lnTo>
                  <a:lnTo>
                    <a:pt x="990600" y="1248168"/>
                  </a:lnTo>
                  <a:lnTo>
                    <a:pt x="992124" y="1251216"/>
                  </a:lnTo>
                  <a:lnTo>
                    <a:pt x="998220" y="1257312"/>
                  </a:lnTo>
                  <a:lnTo>
                    <a:pt x="1002792" y="1257312"/>
                  </a:lnTo>
                  <a:lnTo>
                    <a:pt x="1008888" y="1260360"/>
                  </a:lnTo>
                  <a:lnTo>
                    <a:pt x="1008888" y="1261884"/>
                  </a:lnTo>
                  <a:lnTo>
                    <a:pt x="1013460" y="1263408"/>
                  </a:lnTo>
                  <a:lnTo>
                    <a:pt x="1016508" y="1264932"/>
                  </a:lnTo>
                  <a:lnTo>
                    <a:pt x="1019556" y="1264932"/>
                  </a:lnTo>
                  <a:lnTo>
                    <a:pt x="1022604" y="1258836"/>
                  </a:lnTo>
                  <a:lnTo>
                    <a:pt x="1022604" y="1254264"/>
                  </a:lnTo>
                  <a:close/>
                </a:path>
                <a:path w="2254250" h="1670685">
                  <a:moveTo>
                    <a:pt x="2133612" y="15240"/>
                  </a:moveTo>
                  <a:lnTo>
                    <a:pt x="2132088" y="9144"/>
                  </a:lnTo>
                  <a:lnTo>
                    <a:pt x="2127516" y="7620"/>
                  </a:lnTo>
                  <a:lnTo>
                    <a:pt x="2112276" y="0"/>
                  </a:lnTo>
                  <a:lnTo>
                    <a:pt x="2101608" y="0"/>
                  </a:lnTo>
                  <a:lnTo>
                    <a:pt x="2093988" y="1524"/>
                  </a:lnTo>
                  <a:lnTo>
                    <a:pt x="2092464" y="3048"/>
                  </a:lnTo>
                  <a:lnTo>
                    <a:pt x="2086368" y="6096"/>
                  </a:lnTo>
                  <a:lnTo>
                    <a:pt x="2084844" y="7620"/>
                  </a:lnTo>
                  <a:lnTo>
                    <a:pt x="2078748" y="12192"/>
                  </a:lnTo>
                  <a:lnTo>
                    <a:pt x="2078748" y="13716"/>
                  </a:lnTo>
                  <a:lnTo>
                    <a:pt x="2072652" y="18288"/>
                  </a:lnTo>
                  <a:lnTo>
                    <a:pt x="2071128" y="21336"/>
                  </a:lnTo>
                  <a:lnTo>
                    <a:pt x="2071128" y="22860"/>
                  </a:lnTo>
                  <a:lnTo>
                    <a:pt x="2072652" y="25908"/>
                  </a:lnTo>
                  <a:lnTo>
                    <a:pt x="2075700" y="28956"/>
                  </a:lnTo>
                  <a:lnTo>
                    <a:pt x="2078748" y="27432"/>
                  </a:lnTo>
                  <a:lnTo>
                    <a:pt x="2081796" y="26822"/>
                  </a:lnTo>
                  <a:lnTo>
                    <a:pt x="2081796" y="35064"/>
                  </a:lnTo>
                  <a:lnTo>
                    <a:pt x="2087892" y="39636"/>
                  </a:lnTo>
                  <a:lnTo>
                    <a:pt x="2098560" y="39636"/>
                  </a:lnTo>
                  <a:lnTo>
                    <a:pt x="2103132" y="35064"/>
                  </a:lnTo>
                  <a:lnTo>
                    <a:pt x="2103132" y="28968"/>
                  </a:lnTo>
                  <a:lnTo>
                    <a:pt x="2103132" y="22872"/>
                  </a:lnTo>
                  <a:lnTo>
                    <a:pt x="2100580" y="20332"/>
                  </a:lnTo>
                  <a:lnTo>
                    <a:pt x="2101608" y="19812"/>
                  </a:lnTo>
                  <a:lnTo>
                    <a:pt x="2100084" y="19812"/>
                  </a:lnTo>
                  <a:lnTo>
                    <a:pt x="2104656" y="18669"/>
                  </a:lnTo>
                  <a:lnTo>
                    <a:pt x="2109228" y="19812"/>
                  </a:lnTo>
                  <a:lnTo>
                    <a:pt x="2110752" y="19812"/>
                  </a:lnTo>
                  <a:lnTo>
                    <a:pt x="2119896" y="22860"/>
                  </a:lnTo>
                  <a:lnTo>
                    <a:pt x="2124468" y="25908"/>
                  </a:lnTo>
                  <a:lnTo>
                    <a:pt x="2129040" y="22860"/>
                  </a:lnTo>
                  <a:lnTo>
                    <a:pt x="2132088" y="18288"/>
                  </a:lnTo>
                  <a:lnTo>
                    <a:pt x="2133612" y="15240"/>
                  </a:lnTo>
                  <a:close/>
                </a:path>
                <a:path w="2254250" h="1670685">
                  <a:moveTo>
                    <a:pt x="2135136" y="1005840"/>
                  </a:moveTo>
                  <a:lnTo>
                    <a:pt x="2133612" y="1002792"/>
                  </a:lnTo>
                  <a:lnTo>
                    <a:pt x="2132088" y="1001268"/>
                  </a:lnTo>
                  <a:lnTo>
                    <a:pt x="2125992" y="998220"/>
                  </a:lnTo>
                  <a:lnTo>
                    <a:pt x="2122944" y="999744"/>
                  </a:lnTo>
                  <a:lnTo>
                    <a:pt x="2116848" y="1004316"/>
                  </a:lnTo>
                  <a:lnTo>
                    <a:pt x="2112276" y="1007364"/>
                  </a:lnTo>
                  <a:lnTo>
                    <a:pt x="2107704" y="1013460"/>
                  </a:lnTo>
                  <a:lnTo>
                    <a:pt x="2109228" y="1013460"/>
                  </a:lnTo>
                  <a:lnTo>
                    <a:pt x="2103132" y="1018032"/>
                  </a:lnTo>
                  <a:lnTo>
                    <a:pt x="2103132" y="1019556"/>
                  </a:lnTo>
                  <a:lnTo>
                    <a:pt x="2098560" y="1024128"/>
                  </a:lnTo>
                  <a:lnTo>
                    <a:pt x="2095512" y="1030224"/>
                  </a:lnTo>
                  <a:lnTo>
                    <a:pt x="2095512" y="1028700"/>
                  </a:lnTo>
                  <a:lnTo>
                    <a:pt x="2089416" y="1037844"/>
                  </a:lnTo>
                  <a:lnTo>
                    <a:pt x="2086368" y="1040892"/>
                  </a:lnTo>
                  <a:lnTo>
                    <a:pt x="2086368" y="1043940"/>
                  </a:lnTo>
                  <a:lnTo>
                    <a:pt x="2084844" y="1046988"/>
                  </a:lnTo>
                  <a:lnTo>
                    <a:pt x="2084844" y="1054608"/>
                  </a:lnTo>
                  <a:lnTo>
                    <a:pt x="2083320" y="1057656"/>
                  </a:lnTo>
                  <a:lnTo>
                    <a:pt x="2083320" y="1060704"/>
                  </a:lnTo>
                  <a:lnTo>
                    <a:pt x="2084844" y="1065276"/>
                  </a:lnTo>
                  <a:lnTo>
                    <a:pt x="2087892" y="1066800"/>
                  </a:lnTo>
                  <a:lnTo>
                    <a:pt x="2092464" y="1068324"/>
                  </a:lnTo>
                  <a:lnTo>
                    <a:pt x="2097036" y="1066800"/>
                  </a:lnTo>
                  <a:lnTo>
                    <a:pt x="2098560" y="1062228"/>
                  </a:lnTo>
                  <a:lnTo>
                    <a:pt x="2100084" y="1059180"/>
                  </a:lnTo>
                  <a:lnTo>
                    <a:pt x="2104656" y="1054608"/>
                  </a:lnTo>
                  <a:lnTo>
                    <a:pt x="2104656" y="1053084"/>
                  </a:lnTo>
                  <a:lnTo>
                    <a:pt x="2109228" y="1048512"/>
                  </a:lnTo>
                  <a:lnTo>
                    <a:pt x="2112276" y="1043940"/>
                  </a:lnTo>
                  <a:lnTo>
                    <a:pt x="2113800" y="1043940"/>
                  </a:lnTo>
                  <a:lnTo>
                    <a:pt x="2116848" y="1039368"/>
                  </a:lnTo>
                  <a:lnTo>
                    <a:pt x="2118372" y="1037844"/>
                  </a:lnTo>
                  <a:lnTo>
                    <a:pt x="2121420" y="1031748"/>
                  </a:lnTo>
                  <a:lnTo>
                    <a:pt x="2121420" y="1033272"/>
                  </a:lnTo>
                  <a:lnTo>
                    <a:pt x="2122563" y="1031748"/>
                  </a:lnTo>
                  <a:lnTo>
                    <a:pt x="2123706" y="1030224"/>
                  </a:lnTo>
                  <a:lnTo>
                    <a:pt x="2125992" y="1027176"/>
                  </a:lnTo>
                  <a:lnTo>
                    <a:pt x="2125992" y="1025652"/>
                  </a:lnTo>
                  <a:lnTo>
                    <a:pt x="2130564" y="1019556"/>
                  </a:lnTo>
                  <a:lnTo>
                    <a:pt x="2132088" y="1016508"/>
                  </a:lnTo>
                  <a:lnTo>
                    <a:pt x="2133612" y="1008888"/>
                  </a:lnTo>
                  <a:lnTo>
                    <a:pt x="2135136" y="1005840"/>
                  </a:lnTo>
                  <a:close/>
                </a:path>
                <a:path w="2254250" h="1670685">
                  <a:moveTo>
                    <a:pt x="2215896" y="768108"/>
                  </a:moveTo>
                  <a:lnTo>
                    <a:pt x="2212848" y="763536"/>
                  </a:lnTo>
                  <a:lnTo>
                    <a:pt x="2206752" y="762012"/>
                  </a:lnTo>
                  <a:lnTo>
                    <a:pt x="2202180" y="760488"/>
                  </a:lnTo>
                  <a:lnTo>
                    <a:pt x="2196084" y="763536"/>
                  </a:lnTo>
                  <a:lnTo>
                    <a:pt x="2194560" y="768108"/>
                  </a:lnTo>
                  <a:lnTo>
                    <a:pt x="2188464" y="783348"/>
                  </a:lnTo>
                  <a:lnTo>
                    <a:pt x="2186940" y="783348"/>
                  </a:lnTo>
                  <a:lnTo>
                    <a:pt x="2180844" y="798588"/>
                  </a:lnTo>
                  <a:lnTo>
                    <a:pt x="2179320" y="804684"/>
                  </a:lnTo>
                  <a:lnTo>
                    <a:pt x="2176272" y="810780"/>
                  </a:lnTo>
                  <a:lnTo>
                    <a:pt x="2174748" y="815352"/>
                  </a:lnTo>
                  <a:lnTo>
                    <a:pt x="2173224" y="816876"/>
                  </a:lnTo>
                  <a:lnTo>
                    <a:pt x="2173224" y="821448"/>
                  </a:lnTo>
                  <a:lnTo>
                    <a:pt x="2171700" y="824496"/>
                  </a:lnTo>
                  <a:lnTo>
                    <a:pt x="2170176" y="826020"/>
                  </a:lnTo>
                  <a:lnTo>
                    <a:pt x="2170176" y="829068"/>
                  </a:lnTo>
                  <a:lnTo>
                    <a:pt x="2168652" y="832116"/>
                  </a:lnTo>
                  <a:lnTo>
                    <a:pt x="2168652" y="833640"/>
                  </a:lnTo>
                  <a:lnTo>
                    <a:pt x="2170176" y="835164"/>
                  </a:lnTo>
                  <a:lnTo>
                    <a:pt x="2170176" y="838212"/>
                  </a:lnTo>
                  <a:lnTo>
                    <a:pt x="2171700" y="841260"/>
                  </a:lnTo>
                  <a:lnTo>
                    <a:pt x="2171700" y="842784"/>
                  </a:lnTo>
                  <a:lnTo>
                    <a:pt x="2174748" y="848880"/>
                  </a:lnTo>
                  <a:lnTo>
                    <a:pt x="2174748" y="858024"/>
                  </a:lnTo>
                  <a:lnTo>
                    <a:pt x="2176272" y="861072"/>
                  </a:lnTo>
                  <a:lnTo>
                    <a:pt x="2182368" y="861072"/>
                  </a:lnTo>
                  <a:lnTo>
                    <a:pt x="2183892" y="859548"/>
                  </a:lnTo>
                  <a:lnTo>
                    <a:pt x="2183892" y="856500"/>
                  </a:lnTo>
                  <a:lnTo>
                    <a:pt x="2185416" y="853452"/>
                  </a:lnTo>
                  <a:lnTo>
                    <a:pt x="2185416" y="851928"/>
                  </a:lnTo>
                  <a:lnTo>
                    <a:pt x="2184400" y="848880"/>
                  </a:lnTo>
                  <a:lnTo>
                    <a:pt x="2183892" y="847356"/>
                  </a:lnTo>
                  <a:lnTo>
                    <a:pt x="2184654" y="845832"/>
                  </a:lnTo>
                  <a:lnTo>
                    <a:pt x="2185416" y="844308"/>
                  </a:lnTo>
                  <a:lnTo>
                    <a:pt x="2189988" y="839736"/>
                  </a:lnTo>
                  <a:lnTo>
                    <a:pt x="2189988" y="838212"/>
                  </a:lnTo>
                  <a:lnTo>
                    <a:pt x="2191512" y="835164"/>
                  </a:lnTo>
                  <a:lnTo>
                    <a:pt x="2191512" y="833640"/>
                  </a:lnTo>
                  <a:lnTo>
                    <a:pt x="2194560" y="830592"/>
                  </a:lnTo>
                  <a:lnTo>
                    <a:pt x="2194560" y="829068"/>
                  </a:lnTo>
                  <a:lnTo>
                    <a:pt x="2196084" y="824496"/>
                  </a:lnTo>
                  <a:lnTo>
                    <a:pt x="2196084" y="826020"/>
                  </a:lnTo>
                  <a:lnTo>
                    <a:pt x="2196465" y="824496"/>
                  </a:lnTo>
                  <a:lnTo>
                    <a:pt x="2197608" y="819924"/>
                  </a:lnTo>
                  <a:lnTo>
                    <a:pt x="2199132" y="819924"/>
                  </a:lnTo>
                  <a:lnTo>
                    <a:pt x="2200656" y="813828"/>
                  </a:lnTo>
                  <a:lnTo>
                    <a:pt x="2206752" y="801636"/>
                  </a:lnTo>
                  <a:lnTo>
                    <a:pt x="2209800" y="794016"/>
                  </a:lnTo>
                  <a:lnTo>
                    <a:pt x="2209800" y="792492"/>
                  </a:lnTo>
                  <a:lnTo>
                    <a:pt x="2212848" y="783348"/>
                  </a:lnTo>
                  <a:lnTo>
                    <a:pt x="2214372" y="774204"/>
                  </a:lnTo>
                  <a:lnTo>
                    <a:pt x="2215896" y="768108"/>
                  </a:lnTo>
                  <a:close/>
                </a:path>
                <a:path w="2254250" h="1670685">
                  <a:moveTo>
                    <a:pt x="2238756" y="312432"/>
                  </a:moveTo>
                  <a:lnTo>
                    <a:pt x="2235708" y="307860"/>
                  </a:lnTo>
                  <a:lnTo>
                    <a:pt x="2232660" y="301764"/>
                  </a:lnTo>
                  <a:lnTo>
                    <a:pt x="2226564" y="292620"/>
                  </a:lnTo>
                  <a:lnTo>
                    <a:pt x="2221992" y="288048"/>
                  </a:lnTo>
                  <a:lnTo>
                    <a:pt x="2221484" y="286524"/>
                  </a:lnTo>
                  <a:lnTo>
                    <a:pt x="2219960" y="281952"/>
                  </a:lnTo>
                  <a:lnTo>
                    <a:pt x="2218944" y="278904"/>
                  </a:lnTo>
                  <a:lnTo>
                    <a:pt x="2218944" y="275856"/>
                  </a:lnTo>
                  <a:lnTo>
                    <a:pt x="2217928" y="272808"/>
                  </a:lnTo>
                  <a:lnTo>
                    <a:pt x="2217420" y="271284"/>
                  </a:lnTo>
                  <a:lnTo>
                    <a:pt x="2217420" y="266712"/>
                  </a:lnTo>
                  <a:lnTo>
                    <a:pt x="2216404" y="263664"/>
                  </a:lnTo>
                  <a:lnTo>
                    <a:pt x="2215896" y="262140"/>
                  </a:lnTo>
                  <a:lnTo>
                    <a:pt x="2215896" y="219468"/>
                  </a:lnTo>
                  <a:lnTo>
                    <a:pt x="2217420" y="213372"/>
                  </a:lnTo>
                  <a:lnTo>
                    <a:pt x="2212848" y="208800"/>
                  </a:lnTo>
                  <a:lnTo>
                    <a:pt x="2202180" y="208800"/>
                  </a:lnTo>
                  <a:lnTo>
                    <a:pt x="2197608" y="211848"/>
                  </a:lnTo>
                  <a:lnTo>
                    <a:pt x="2196084" y="217944"/>
                  </a:lnTo>
                  <a:lnTo>
                    <a:pt x="2194560" y="227088"/>
                  </a:lnTo>
                  <a:lnTo>
                    <a:pt x="2193036" y="234708"/>
                  </a:lnTo>
                  <a:lnTo>
                    <a:pt x="2193036" y="266712"/>
                  </a:lnTo>
                  <a:lnTo>
                    <a:pt x="2196084" y="275856"/>
                  </a:lnTo>
                  <a:lnTo>
                    <a:pt x="2196084" y="277380"/>
                  </a:lnTo>
                  <a:lnTo>
                    <a:pt x="2197608" y="281952"/>
                  </a:lnTo>
                  <a:lnTo>
                    <a:pt x="2197608" y="280428"/>
                  </a:lnTo>
                  <a:lnTo>
                    <a:pt x="2199132" y="285000"/>
                  </a:lnTo>
                  <a:lnTo>
                    <a:pt x="2199132" y="286524"/>
                  </a:lnTo>
                  <a:lnTo>
                    <a:pt x="2203704" y="295668"/>
                  </a:lnTo>
                  <a:lnTo>
                    <a:pt x="2203704" y="297192"/>
                  </a:lnTo>
                  <a:lnTo>
                    <a:pt x="2206752" y="301764"/>
                  </a:lnTo>
                  <a:lnTo>
                    <a:pt x="2209800" y="304812"/>
                  </a:lnTo>
                  <a:lnTo>
                    <a:pt x="2215896" y="313956"/>
                  </a:lnTo>
                  <a:lnTo>
                    <a:pt x="2215896" y="312432"/>
                  </a:lnTo>
                  <a:lnTo>
                    <a:pt x="2220468" y="318528"/>
                  </a:lnTo>
                  <a:lnTo>
                    <a:pt x="2223516" y="323100"/>
                  </a:lnTo>
                  <a:lnTo>
                    <a:pt x="2229612" y="323100"/>
                  </a:lnTo>
                  <a:lnTo>
                    <a:pt x="2234184" y="321576"/>
                  </a:lnTo>
                  <a:lnTo>
                    <a:pt x="2237232" y="318528"/>
                  </a:lnTo>
                  <a:lnTo>
                    <a:pt x="2238756" y="312432"/>
                  </a:lnTo>
                  <a:close/>
                </a:path>
                <a:path w="2254250" h="1670685">
                  <a:moveTo>
                    <a:pt x="2254008" y="525792"/>
                  </a:moveTo>
                  <a:lnTo>
                    <a:pt x="2252484" y="524268"/>
                  </a:lnTo>
                  <a:lnTo>
                    <a:pt x="2249436" y="524268"/>
                  </a:lnTo>
                  <a:lnTo>
                    <a:pt x="2247912" y="522744"/>
                  </a:lnTo>
                  <a:lnTo>
                    <a:pt x="2244864" y="524268"/>
                  </a:lnTo>
                  <a:lnTo>
                    <a:pt x="2243340" y="525792"/>
                  </a:lnTo>
                  <a:lnTo>
                    <a:pt x="2234196" y="537984"/>
                  </a:lnTo>
                  <a:lnTo>
                    <a:pt x="2234196" y="539508"/>
                  </a:lnTo>
                  <a:lnTo>
                    <a:pt x="2229624" y="545604"/>
                  </a:lnTo>
                  <a:lnTo>
                    <a:pt x="2229624" y="547128"/>
                  </a:lnTo>
                  <a:lnTo>
                    <a:pt x="2226576" y="553224"/>
                  </a:lnTo>
                  <a:lnTo>
                    <a:pt x="2223528" y="557796"/>
                  </a:lnTo>
                  <a:lnTo>
                    <a:pt x="2223528" y="559320"/>
                  </a:lnTo>
                  <a:lnTo>
                    <a:pt x="2220480" y="563892"/>
                  </a:lnTo>
                  <a:lnTo>
                    <a:pt x="2222004" y="562368"/>
                  </a:lnTo>
                  <a:lnTo>
                    <a:pt x="2218956" y="568464"/>
                  </a:lnTo>
                  <a:lnTo>
                    <a:pt x="2217432" y="569988"/>
                  </a:lnTo>
                  <a:lnTo>
                    <a:pt x="2215908" y="576084"/>
                  </a:lnTo>
                  <a:lnTo>
                    <a:pt x="2212860" y="580656"/>
                  </a:lnTo>
                  <a:lnTo>
                    <a:pt x="2212860" y="582180"/>
                  </a:lnTo>
                  <a:lnTo>
                    <a:pt x="2211336" y="586752"/>
                  </a:lnTo>
                  <a:lnTo>
                    <a:pt x="2211336" y="591324"/>
                  </a:lnTo>
                  <a:lnTo>
                    <a:pt x="2209812" y="595896"/>
                  </a:lnTo>
                  <a:lnTo>
                    <a:pt x="2209812" y="608088"/>
                  </a:lnTo>
                  <a:lnTo>
                    <a:pt x="2211336" y="611136"/>
                  </a:lnTo>
                  <a:lnTo>
                    <a:pt x="2212860" y="611136"/>
                  </a:lnTo>
                  <a:lnTo>
                    <a:pt x="2215908" y="617232"/>
                  </a:lnTo>
                  <a:lnTo>
                    <a:pt x="2218956" y="618756"/>
                  </a:lnTo>
                  <a:lnTo>
                    <a:pt x="2217432" y="618756"/>
                  </a:lnTo>
                  <a:lnTo>
                    <a:pt x="2218956" y="620280"/>
                  </a:lnTo>
                  <a:lnTo>
                    <a:pt x="2220480" y="623328"/>
                  </a:lnTo>
                  <a:lnTo>
                    <a:pt x="2220480" y="629424"/>
                  </a:lnTo>
                  <a:lnTo>
                    <a:pt x="2223528" y="632472"/>
                  </a:lnTo>
                  <a:lnTo>
                    <a:pt x="2225052" y="630948"/>
                  </a:lnTo>
                  <a:lnTo>
                    <a:pt x="2226576" y="630948"/>
                  </a:lnTo>
                  <a:lnTo>
                    <a:pt x="2226576" y="621804"/>
                  </a:lnTo>
                  <a:lnTo>
                    <a:pt x="2225052" y="618756"/>
                  </a:lnTo>
                  <a:lnTo>
                    <a:pt x="2225052" y="617232"/>
                  </a:lnTo>
                  <a:lnTo>
                    <a:pt x="2223528" y="615708"/>
                  </a:lnTo>
                  <a:lnTo>
                    <a:pt x="2224290" y="614184"/>
                  </a:lnTo>
                  <a:lnTo>
                    <a:pt x="2225052" y="612660"/>
                  </a:lnTo>
                  <a:lnTo>
                    <a:pt x="2225052" y="614184"/>
                  </a:lnTo>
                  <a:lnTo>
                    <a:pt x="2225814" y="612660"/>
                  </a:lnTo>
                  <a:lnTo>
                    <a:pt x="2226576" y="611136"/>
                  </a:lnTo>
                  <a:lnTo>
                    <a:pt x="2228100" y="609612"/>
                  </a:lnTo>
                  <a:lnTo>
                    <a:pt x="2229624" y="606564"/>
                  </a:lnTo>
                  <a:lnTo>
                    <a:pt x="2231148" y="601992"/>
                  </a:lnTo>
                  <a:lnTo>
                    <a:pt x="2231148" y="603516"/>
                  </a:lnTo>
                  <a:lnTo>
                    <a:pt x="2231656" y="601992"/>
                  </a:lnTo>
                  <a:lnTo>
                    <a:pt x="2232672" y="598944"/>
                  </a:lnTo>
                  <a:lnTo>
                    <a:pt x="2232672" y="597420"/>
                  </a:lnTo>
                  <a:lnTo>
                    <a:pt x="2234196" y="592848"/>
                  </a:lnTo>
                  <a:lnTo>
                    <a:pt x="2234196" y="594372"/>
                  </a:lnTo>
                  <a:lnTo>
                    <a:pt x="2237244" y="585228"/>
                  </a:lnTo>
                  <a:lnTo>
                    <a:pt x="2239530" y="580656"/>
                  </a:lnTo>
                  <a:lnTo>
                    <a:pt x="2240292" y="579132"/>
                  </a:lnTo>
                  <a:lnTo>
                    <a:pt x="2238768" y="580656"/>
                  </a:lnTo>
                  <a:lnTo>
                    <a:pt x="2241816" y="576084"/>
                  </a:lnTo>
                  <a:lnTo>
                    <a:pt x="2243340" y="574560"/>
                  </a:lnTo>
                  <a:lnTo>
                    <a:pt x="2244864" y="568464"/>
                  </a:lnTo>
                  <a:lnTo>
                    <a:pt x="2246388" y="566940"/>
                  </a:lnTo>
                  <a:lnTo>
                    <a:pt x="2247912" y="562368"/>
                  </a:lnTo>
                  <a:lnTo>
                    <a:pt x="2249436" y="556272"/>
                  </a:lnTo>
                  <a:lnTo>
                    <a:pt x="2252484" y="550176"/>
                  </a:lnTo>
                  <a:lnTo>
                    <a:pt x="2254008" y="545604"/>
                  </a:lnTo>
                  <a:lnTo>
                    <a:pt x="2254008" y="5257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9900" y="3617975"/>
              <a:ext cx="3218688" cy="2334767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906780" y="1917192"/>
            <a:ext cx="634365" cy="509270"/>
          </a:xfrm>
          <a:custGeom>
            <a:avLst/>
            <a:gdLst/>
            <a:ahLst/>
            <a:cxnLst/>
            <a:rect l="l" t="t" r="r" b="b"/>
            <a:pathLst>
              <a:path w="634365" h="509269">
                <a:moveTo>
                  <a:pt x="198120" y="477012"/>
                </a:moveTo>
                <a:lnTo>
                  <a:pt x="169164" y="477012"/>
                </a:lnTo>
                <a:lnTo>
                  <a:pt x="173736" y="470916"/>
                </a:lnTo>
                <a:lnTo>
                  <a:pt x="178308" y="463296"/>
                </a:lnTo>
                <a:lnTo>
                  <a:pt x="184404" y="454152"/>
                </a:lnTo>
                <a:lnTo>
                  <a:pt x="192024" y="443483"/>
                </a:lnTo>
                <a:lnTo>
                  <a:pt x="201168" y="432816"/>
                </a:lnTo>
                <a:lnTo>
                  <a:pt x="210312" y="419100"/>
                </a:lnTo>
                <a:lnTo>
                  <a:pt x="211836" y="419100"/>
                </a:lnTo>
                <a:lnTo>
                  <a:pt x="222504" y="405383"/>
                </a:lnTo>
                <a:lnTo>
                  <a:pt x="236220" y="390144"/>
                </a:lnTo>
                <a:lnTo>
                  <a:pt x="236220" y="388620"/>
                </a:lnTo>
                <a:lnTo>
                  <a:pt x="251460" y="373379"/>
                </a:lnTo>
                <a:lnTo>
                  <a:pt x="266700" y="355092"/>
                </a:lnTo>
                <a:lnTo>
                  <a:pt x="268224" y="353567"/>
                </a:lnTo>
                <a:lnTo>
                  <a:pt x="284988" y="335279"/>
                </a:lnTo>
                <a:lnTo>
                  <a:pt x="303276" y="313944"/>
                </a:lnTo>
                <a:lnTo>
                  <a:pt x="361187" y="251459"/>
                </a:lnTo>
                <a:lnTo>
                  <a:pt x="382524" y="230124"/>
                </a:lnTo>
                <a:lnTo>
                  <a:pt x="425196" y="184404"/>
                </a:lnTo>
                <a:lnTo>
                  <a:pt x="448056" y="161544"/>
                </a:lnTo>
                <a:lnTo>
                  <a:pt x="469392" y="138683"/>
                </a:lnTo>
                <a:lnTo>
                  <a:pt x="492252" y="115824"/>
                </a:lnTo>
                <a:lnTo>
                  <a:pt x="515112" y="91440"/>
                </a:lnTo>
                <a:lnTo>
                  <a:pt x="539496" y="68579"/>
                </a:lnTo>
                <a:lnTo>
                  <a:pt x="566928" y="44195"/>
                </a:lnTo>
                <a:lnTo>
                  <a:pt x="568452" y="44195"/>
                </a:lnTo>
                <a:lnTo>
                  <a:pt x="595883" y="22859"/>
                </a:lnTo>
                <a:lnTo>
                  <a:pt x="621792" y="3048"/>
                </a:lnTo>
                <a:lnTo>
                  <a:pt x="624840" y="0"/>
                </a:lnTo>
                <a:lnTo>
                  <a:pt x="629412" y="1524"/>
                </a:lnTo>
                <a:lnTo>
                  <a:pt x="632460" y="3048"/>
                </a:lnTo>
                <a:lnTo>
                  <a:pt x="633983" y="6095"/>
                </a:lnTo>
                <a:lnTo>
                  <a:pt x="633983" y="10667"/>
                </a:lnTo>
                <a:lnTo>
                  <a:pt x="632460" y="12191"/>
                </a:lnTo>
                <a:lnTo>
                  <a:pt x="609600" y="38100"/>
                </a:lnTo>
                <a:lnTo>
                  <a:pt x="585216" y="64008"/>
                </a:lnTo>
                <a:lnTo>
                  <a:pt x="557783" y="88391"/>
                </a:lnTo>
                <a:lnTo>
                  <a:pt x="533400" y="111252"/>
                </a:lnTo>
                <a:lnTo>
                  <a:pt x="512064" y="134112"/>
                </a:lnTo>
                <a:lnTo>
                  <a:pt x="489204" y="156971"/>
                </a:lnTo>
                <a:lnTo>
                  <a:pt x="467868" y="179832"/>
                </a:lnTo>
                <a:lnTo>
                  <a:pt x="445008" y="202691"/>
                </a:lnTo>
                <a:lnTo>
                  <a:pt x="423671" y="225552"/>
                </a:lnTo>
                <a:lnTo>
                  <a:pt x="379475" y="269748"/>
                </a:lnTo>
                <a:lnTo>
                  <a:pt x="381000" y="269748"/>
                </a:lnTo>
                <a:lnTo>
                  <a:pt x="359664" y="291083"/>
                </a:lnTo>
                <a:lnTo>
                  <a:pt x="341375" y="310895"/>
                </a:lnTo>
                <a:lnTo>
                  <a:pt x="323087" y="332232"/>
                </a:lnTo>
                <a:lnTo>
                  <a:pt x="286512" y="371856"/>
                </a:lnTo>
                <a:lnTo>
                  <a:pt x="271272" y="390144"/>
                </a:lnTo>
                <a:lnTo>
                  <a:pt x="269748" y="390144"/>
                </a:lnTo>
                <a:lnTo>
                  <a:pt x="254508" y="406908"/>
                </a:lnTo>
                <a:lnTo>
                  <a:pt x="256032" y="406908"/>
                </a:lnTo>
                <a:lnTo>
                  <a:pt x="242316" y="422148"/>
                </a:lnTo>
                <a:lnTo>
                  <a:pt x="231478" y="434340"/>
                </a:lnTo>
                <a:lnTo>
                  <a:pt x="230124" y="434340"/>
                </a:lnTo>
                <a:lnTo>
                  <a:pt x="220980" y="448056"/>
                </a:lnTo>
                <a:lnTo>
                  <a:pt x="211836" y="458724"/>
                </a:lnTo>
                <a:lnTo>
                  <a:pt x="204216" y="467867"/>
                </a:lnTo>
                <a:lnTo>
                  <a:pt x="198120" y="477012"/>
                </a:lnTo>
                <a:close/>
              </a:path>
              <a:path w="634365" h="509269">
                <a:moveTo>
                  <a:pt x="51816" y="419100"/>
                </a:moveTo>
                <a:lnTo>
                  <a:pt x="42672" y="419100"/>
                </a:lnTo>
                <a:lnTo>
                  <a:pt x="45720" y="417575"/>
                </a:lnTo>
                <a:lnTo>
                  <a:pt x="48768" y="417575"/>
                </a:lnTo>
                <a:lnTo>
                  <a:pt x="51816" y="419100"/>
                </a:lnTo>
                <a:close/>
              </a:path>
              <a:path w="634365" h="509269">
                <a:moveTo>
                  <a:pt x="65532" y="422148"/>
                </a:moveTo>
                <a:lnTo>
                  <a:pt x="32004" y="422148"/>
                </a:lnTo>
                <a:lnTo>
                  <a:pt x="38100" y="419100"/>
                </a:lnTo>
                <a:lnTo>
                  <a:pt x="57912" y="419100"/>
                </a:lnTo>
                <a:lnTo>
                  <a:pt x="62484" y="420624"/>
                </a:lnTo>
                <a:lnTo>
                  <a:pt x="64008" y="420624"/>
                </a:lnTo>
                <a:lnTo>
                  <a:pt x="65532" y="422148"/>
                </a:lnTo>
                <a:close/>
              </a:path>
              <a:path w="634365" h="509269">
                <a:moveTo>
                  <a:pt x="24384" y="470916"/>
                </a:moveTo>
                <a:lnTo>
                  <a:pt x="7620" y="470916"/>
                </a:lnTo>
                <a:lnTo>
                  <a:pt x="7620" y="454152"/>
                </a:lnTo>
                <a:lnTo>
                  <a:pt x="9144" y="452628"/>
                </a:lnTo>
                <a:lnTo>
                  <a:pt x="9144" y="448056"/>
                </a:lnTo>
                <a:lnTo>
                  <a:pt x="10668" y="446532"/>
                </a:lnTo>
                <a:lnTo>
                  <a:pt x="10668" y="441959"/>
                </a:lnTo>
                <a:lnTo>
                  <a:pt x="12192" y="440436"/>
                </a:lnTo>
                <a:lnTo>
                  <a:pt x="13716" y="437387"/>
                </a:lnTo>
                <a:lnTo>
                  <a:pt x="13716" y="435863"/>
                </a:lnTo>
                <a:lnTo>
                  <a:pt x="16764" y="434340"/>
                </a:lnTo>
                <a:lnTo>
                  <a:pt x="16764" y="432816"/>
                </a:lnTo>
                <a:lnTo>
                  <a:pt x="22860" y="426720"/>
                </a:lnTo>
                <a:lnTo>
                  <a:pt x="25908" y="425196"/>
                </a:lnTo>
                <a:lnTo>
                  <a:pt x="27432" y="425196"/>
                </a:lnTo>
                <a:lnTo>
                  <a:pt x="30480" y="423671"/>
                </a:lnTo>
                <a:lnTo>
                  <a:pt x="30480" y="422148"/>
                </a:lnTo>
                <a:lnTo>
                  <a:pt x="68580" y="422148"/>
                </a:lnTo>
                <a:lnTo>
                  <a:pt x="73152" y="423671"/>
                </a:lnTo>
                <a:lnTo>
                  <a:pt x="76200" y="423671"/>
                </a:lnTo>
                <a:lnTo>
                  <a:pt x="80772" y="426720"/>
                </a:lnTo>
                <a:lnTo>
                  <a:pt x="92964" y="432816"/>
                </a:lnTo>
                <a:lnTo>
                  <a:pt x="97536" y="435863"/>
                </a:lnTo>
                <a:lnTo>
                  <a:pt x="103632" y="440436"/>
                </a:lnTo>
                <a:lnTo>
                  <a:pt x="45720" y="440436"/>
                </a:lnTo>
                <a:lnTo>
                  <a:pt x="42672" y="441959"/>
                </a:lnTo>
                <a:lnTo>
                  <a:pt x="41148" y="441959"/>
                </a:lnTo>
                <a:lnTo>
                  <a:pt x="39624" y="443483"/>
                </a:lnTo>
                <a:lnTo>
                  <a:pt x="38100" y="443483"/>
                </a:lnTo>
                <a:lnTo>
                  <a:pt x="35052" y="445008"/>
                </a:lnTo>
                <a:lnTo>
                  <a:pt x="33528" y="446532"/>
                </a:lnTo>
                <a:lnTo>
                  <a:pt x="32004" y="446532"/>
                </a:lnTo>
                <a:lnTo>
                  <a:pt x="30480" y="448056"/>
                </a:lnTo>
                <a:lnTo>
                  <a:pt x="28194" y="452628"/>
                </a:lnTo>
                <a:lnTo>
                  <a:pt x="27432" y="452628"/>
                </a:lnTo>
                <a:lnTo>
                  <a:pt x="27432" y="457200"/>
                </a:lnTo>
                <a:lnTo>
                  <a:pt x="26670" y="458724"/>
                </a:lnTo>
                <a:lnTo>
                  <a:pt x="25908" y="458724"/>
                </a:lnTo>
                <a:lnTo>
                  <a:pt x="25908" y="461771"/>
                </a:lnTo>
                <a:lnTo>
                  <a:pt x="24384" y="464820"/>
                </a:lnTo>
                <a:lnTo>
                  <a:pt x="24384" y="470916"/>
                </a:lnTo>
                <a:close/>
              </a:path>
              <a:path w="634365" h="509269">
                <a:moveTo>
                  <a:pt x="230124" y="435863"/>
                </a:moveTo>
                <a:lnTo>
                  <a:pt x="230124" y="434340"/>
                </a:lnTo>
                <a:lnTo>
                  <a:pt x="231478" y="434340"/>
                </a:lnTo>
                <a:lnTo>
                  <a:pt x="230124" y="435863"/>
                </a:lnTo>
                <a:close/>
              </a:path>
              <a:path w="634365" h="509269">
                <a:moveTo>
                  <a:pt x="51816" y="441959"/>
                </a:moveTo>
                <a:lnTo>
                  <a:pt x="48768" y="440436"/>
                </a:lnTo>
                <a:lnTo>
                  <a:pt x="50292" y="440436"/>
                </a:lnTo>
                <a:lnTo>
                  <a:pt x="51816" y="441959"/>
                </a:lnTo>
                <a:close/>
              </a:path>
              <a:path w="634365" h="509269">
                <a:moveTo>
                  <a:pt x="118872" y="483108"/>
                </a:moveTo>
                <a:lnTo>
                  <a:pt x="115824" y="478536"/>
                </a:lnTo>
                <a:lnTo>
                  <a:pt x="111252" y="475487"/>
                </a:lnTo>
                <a:lnTo>
                  <a:pt x="106680" y="470916"/>
                </a:lnTo>
                <a:lnTo>
                  <a:pt x="94488" y="461771"/>
                </a:lnTo>
                <a:lnTo>
                  <a:pt x="96012" y="461771"/>
                </a:lnTo>
                <a:lnTo>
                  <a:pt x="89916" y="458724"/>
                </a:lnTo>
                <a:lnTo>
                  <a:pt x="91440" y="458724"/>
                </a:lnTo>
                <a:lnTo>
                  <a:pt x="85344" y="455675"/>
                </a:lnTo>
                <a:lnTo>
                  <a:pt x="76200" y="449579"/>
                </a:lnTo>
                <a:lnTo>
                  <a:pt x="70104" y="446532"/>
                </a:lnTo>
                <a:lnTo>
                  <a:pt x="65532" y="445008"/>
                </a:lnTo>
                <a:lnTo>
                  <a:pt x="64008" y="445008"/>
                </a:lnTo>
                <a:lnTo>
                  <a:pt x="59436" y="443483"/>
                </a:lnTo>
                <a:lnTo>
                  <a:pt x="56388" y="443483"/>
                </a:lnTo>
                <a:lnTo>
                  <a:pt x="54864" y="441959"/>
                </a:lnTo>
                <a:lnTo>
                  <a:pt x="50292" y="440436"/>
                </a:lnTo>
                <a:lnTo>
                  <a:pt x="103632" y="440436"/>
                </a:lnTo>
                <a:lnTo>
                  <a:pt x="109728" y="443483"/>
                </a:lnTo>
                <a:lnTo>
                  <a:pt x="109728" y="445008"/>
                </a:lnTo>
                <a:lnTo>
                  <a:pt x="115824" y="449579"/>
                </a:lnTo>
                <a:lnTo>
                  <a:pt x="114300" y="449579"/>
                </a:lnTo>
                <a:lnTo>
                  <a:pt x="120395" y="454152"/>
                </a:lnTo>
                <a:lnTo>
                  <a:pt x="126492" y="457200"/>
                </a:lnTo>
                <a:lnTo>
                  <a:pt x="126492" y="458724"/>
                </a:lnTo>
                <a:lnTo>
                  <a:pt x="131064" y="461771"/>
                </a:lnTo>
                <a:lnTo>
                  <a:pt x="131064" y="463296"/>
                </a:lnTo>
                <a:lnTo>
                  <a:pt x="135636" y="466344"/>
                </a:lnTo>
                <a:lnTo>
                  <a:pt x="138684" y="470916"/>
                </a:lnTo>
                <a:lnTo>
                  <a:pt x="147828" y="480059"/>
                </a:lnTo>
                <a:lnTo>
                  <a:pt x="150876" y="481583"/>
                </a:lnTo>
                <a:lnTo>
                  <a:pt x="118872" y="481583"/>
                </a:lnTo>
                <a:lnTo>
                  <a:pt x="118872" y="483108"/>
                </a:lnTo>
                <a:close/>
              </a:path>
              <a:path w="634365" h="509269">
                <a:moveTo>
                  <a:pt x="30480" y="448056"/>
                </a:moveTo>
                <a:lnTo>
                  <a:pt x="32004" y="446532"/>
                </a:lnTo>
                <a:lnTo>
                  <a:pt x="31495" y="447548"/>
                </a:lnTo>
                <a:lnTo>
                  <a:pt x="30480" y="448056"/>
                </a:lnTo>
                <a:close/>
              </a:path>
              <a:path w="634365" h="509269">
                <a:moveTo>
                  <a:pt x="31495" y="447548"/>
                </a:moveTo>
                <a:lnTo>
                  <a:pt x="32004" y="446532"/>
                </a:lnTo>
                <a:lnTo>
                  <a:pt x="33528" y="446532"/>
                </a:lnTo>
                <a:lnTo>
                  <a:pt x="31495" y="447548"/>
                </a:lnTo>
                <a:close/>
              </a:path>
              <a:path w="634365" h="509269">
                <a:moveTo>
                  <a:pt x="30480" y="449579"/>
                </a:moveTo>
                <a:lnTo>
                  <a:pt x="30480" y="448056"/>
                </a:lnTo>
                <a:lnTo>
                  <a:pt x="31495" y="447548"/>
                </a:lnTo>
                <a:lnTo>
                  <a:pt x="30480" y="449579"/>
                </a:lnTo>
                <a:close/>
              </a:path>
              <a:path w="634365" h="509269">
                <a:moveTo>
                  <a:pt x="28956" y="452628"/>
                </a:moveTo>
                <a:lnTo>
                  <a:pt x="28956" y="451104"/>
                </a:lnTo>
                <a:lnTo>
                  <a:pt x="30480" y="449579"/>
                </a:lnTo>
                <a:lnTo>
                  <a:pt x="28956" y="452628"/>
                </a:lnTo>
                <a:close/>
              </a:path>
              <a:path w="634365" h="509269">
                <a:moveTo>
                  <a:pt x="27432" y="454152"/>
                </a:moveTo>
                <a:lnTo>
                  <a:pt x="27432" y="452628"/>
                </a:lnTo>
                <a:lnTo>
                  <a:pt x="28194" y="452628"/>
                </a:lnTo>
                <a:lnTo>
                  <a:pt x="27432" y="454152"/>
                </a:lnTo>
                <a:close/>
              </a:path>
              <a:path w="634365" h="509269">
                <a:moveTo>
                  <a:pt x="25908" y="460248"/>
                </a:moveTo>
                <a:lnTo>
                  <a:pt x="25908" y="458724"/>
                </a:lnTo>
                <a:lnTo>
                  <a:pt x="26670" y="458724"/>
                </a:lnTo>
                <a:lnTo>
                  <a:pt x="25908" y="460248"/>
                </a:lnTo>
                <a:close/>
              </a:path>
              <a:path w="634365" h="509269">
                <a:moveTo>
                  <a:pt x="18288" y="484632"/>
                </a:moveTo>
                <a:lnTo>
                  <a:pt x="18288" y="483108"/>
                </a:lnTo>
                <a:lnTo>
                  <a:pt x="4572" y="483108"/>
                </a:lnTo>
                <a:lnTo>
                  <a:pt x="4572" y="480059"/>
                </a:lnTo>
                <a:lnTo>
                  <a:pt x="6095" y="475487"/>
                </a:lnTo>
                <a:lnTo>
                  <a:pt x="6095" y="472440"/>
                </a:lnTo>
                <a:lnTo>
                  <a:pt x="7620" y="469392"/>
                </a:lnTo>
                <a:lnTo>
                  <a:pt x="7620" y="470916"/>
                </a:lnTo>
                <a:lnTo>
                  <a:pt x="24384" y="470916"/>
                </a:lnTo>
                <a:lnTo>
                  <a:pt x="22860" y="473963"/>
                </a:lnTo>
                <a:lnTo>
                  <a:pt x="21336" y="478536"/>
                </a:lnTo>
                <a:lnTo>
                  <a:pt x="20574" y="480059"/>
                </a:lnTo>
                <a:lnTo>
                  <a:pt x="19812" y="480059"/>
                </a:lnTo>
                <a:lnTo>
                  <a:pt x="18288" y="484632"/>
                </a:lnTo>
                <a:close/>
              </a:path>
              <a:path w="634365" h="509269">
                <a:moveTo>
                  <a:pt x="193243" y="483108"/>
                </a:moveTo>
                <a:lnTo>
                  <a:pt x="161544" y="483108"/>
                </a:lnTo>
                <a:lnTo>
                  <a:pt x="166116" y="478536"/>
                </a:lnTo>
                <a:lnTo>
                  <a:pt x="169164" y="475487"/>
                </a:lnTo>
                <a:lnTo>
                  <a:pt x="169164" y="477012"/>
                </a:lnTo>
                <a:lnTo>
                  <a:pt x="198120" y="477012"/>
                </a:lnTo>
                <a:lnTo>
                  <a:pt x="193243" y="483108"/>
                </a:lnTo>
                <a:close/>
              </a:path>
              <a:path w="634365" h="509269">
                <a:moveTo>
                  <a:pt x="164592" y="480059"/>
                </a:moveTo>
                <a:lnTo>
                  <a:pt x="166115" y="478536"/>
                </a:lnTo>
                <a:lnTo>
                  <a:pt x="164592" y="480059"/>
                </a:lnTo>
                <a:close/>
              </a:path>
              <a:path w="634365" h="509269">
                <a:moveTo>
                  <a:pt x="19812" y="481583"/>
                </a:moveTo>
                <a:lnTo>
                  <a:pt x="19812" y="480059"/>
                </a:lnTo>
                <a:lnTo>
                  <a:pt x="20574" y="480059"/>
                </a:lnTo>
                <a:lnTo>
                  <a:pt x="19812" y="481583"/>
                </a:lnTo>
                <a:close/>
              </a:path>
              <a:path w="634365" h="509269">
                <a:moveTo>
                  <a:pt x="9144" y="498348"/>
                </a:moveTo>
                <a:lnTo>
                  <a:pt x="6095" y="496824"/>
                </a:lnTo>
                <a:lnTo>
                  <a:pt x="1524" y="495300"/>
                </a:lnTo>
                <a:lnTo>
                  <a:pt x="0" y="490728"/>
                </a:lnTo>
                <a:lnTo>
                  <a:pt x="4572" y="481583"/>
                </a:lnTo>
                <a:lnTo>
                  <a:pt x="4572" y="483108"/>
                </a:lnTo>
                <a:lnTo>
                  <a:pt x="18288" y="483108"/>
                </a:lnTo>
                <a:lnTo>
                  <a:pt x="18288" y="486156"/>
                </a:lnTo>
                <a:lnTo>
                  <a:pt x="16764" y="487679"/>
                </a:lnTo>
                <a:lnTo>
                  <a:pt x="15240" y="490728"/>
                </a:lnTo>
                <a:lnTo>
                  <a:pt x="15240" y="493775"/>
                </a:lnTo>
                <a:lnTo>
                  <a:pt x="13716" y="496824"/>
                </a:lnTo>
                <a:lnTo>
                  <a:pt x="9144" y="498348"/>
                </a:lnTo>
                <a:close/>
              </a:path>
              <a:path w="634365" h="509269">
                <a:moveTo>
                  <a:pt x="141732" y="504444"/>
                </a:moveTo>
                <a:lnTo>
                  <a:pt x="140208" y="501396"/>
                </a:lnTo>
                <a:lnTo>
                  <a:pt x="138684" y="501396"/>
                </a:lnTo>
                <a:lnTo>
                  <a:pt x="135636" y="499871"/>
                </a:lnTo>
                <a:lnTo>
                  <a:pt x="135636" y="498348"/>
                </a:lnTo>
                <a:lnTo>
                  <a:pt x="132588" y="496824"/>
                </a:lnTo>
                <a:lnTo>
                  <a:pt x="121920" y="486156"/>
                </a:lnTo>
                <a:lnTo>
                  <a:pt x="118872" y="481583"/>
                </a:lnTo>
                <a:lnTo>
                  <a:pt x="149352" y="481583"/>
                </a:lnTo>
                <a:lnTo>
                  <a:pt x="152400" y="483108"/>
                </a:lnTo>
                <a:lnTo>
                  <a:pt x="153924" y="484632"/>
                </a:lnTo>
                <a:lnTo>
                  <a:pt x="155448" y="484632"/>
                </a:lnTo>
                <a:lnTo>
                  <a:pt x="155956" y="485140"/>
                </a:lnTo>
                <a:lnTo>
                  <a:pt x="153924" y="486156"/>
                </a:lnTo>
                <a:lnTo>
                  <a:pt x="190881" y="486156"/>
                </a:lnTo>
                <a:lnTo>
                  <a:pt x="187452" y="490728"/>
                </a:lnTo>
                <a:lnTo>
                  <a:pt x="175260" y="502920"/>
                </a:lnTo>
                <a:lnTo>
                  <a:pt x="141732" y="502920"/>
                </a:lnTo>
                <a:lnTo>
                  <a:pt x="141732" y="504444"/>
                </a:lnTo>
                <a:close/>
              </a:path>
              <a:path w="634365" h="509269">
                <a:moveTo>
                  <a:pt x="190881" y="486156"/>
                </a:moveTo>
                <a:lnTo>
                  <a:pt x="158495" y="486156"/>
                </a:lnTo>
                <a:lnTo>
                  <a:pt x="156754" y="485285"/>
                </a:lnTo>
                <a:lnTo>
                  <a:pt x="160020" y="483108"/>
                </a:lnTo>
                <a:lnTo>
                  <a:pt x="163068" y="481583"/>
                </a:lnTo>
                <a:lnTo>
                  <a:pt x="161544" y="483108"/>
                </a:lnTo>
                <a:lnTo>
                  <a:pt x="193243" y="483108"/>
                </a:lnTo>
                <a:lnTo>
                  <a:pt x="190881" y="486156"/>
                </a:lnTo>
                <a:close/>
              </a:path>
              <a:path w="634365" h="509269">
                <a:moveTo>
                  <a:pt x="155956" y="485140"/>
                </a:moveTo>
                <a:lnTo>
                  <a:pt x="155448" y="484632"/>
                </a:lnTo>
                <a:lnTo>
                  <a:pt x="156210" y="485013"/>
                </a:lnTo>
                <a:lnTo>
                  <a:pt x="155956" y="485140"/>
                </a:lnTo>
                <a:close/>
              </a:path>
              <a:path w="634365" h="509269">
                <a:moveTo>
                  <a:pt x="156464" y="485140"/>
                </a:moveTo>
                <a:lnTo>
                  <a:pt x="156210" y="485013"/>
                </a:lnTo>
                <a:lnTo>
                  <a:pt x="156972" y="484632"/>
                </a:lnTo>
                <a:lnTo>
                  <a:pt x="156464" y="485140"/>
                </a:lnTo>
                <a:close/>
              </a:path>
              <a:path w="634365" h="509269">
                <a:moveTo>
                  <a:pt x="156210" y="485394"/>
                </a:moveTo>
                <a:lnTo>
                  <a:pt x="155956" y="485140"/>
                </a:lnTo>
                <a:lnTo>
                  <a:pt x="156210" y="485013"/>
                </a:lnTo>
                <a:lnTo>
                  <a:pt x="156464" y="485140"/>
                </a:lnTo>
                <a:lnTo>
                  <a:pt x="156210" y="485394"/>
                </a:lnTo>
                <a:close/>
              </a:path>
              <a:path w="634365" h="509269">
                <a:moveTo>
                  <a:pt x="155448" y="486156"/>
                </a:moveTo>
                <a:lnTo>
                  <a:pt x="153924" y="486156"/>
                </a:lnTo>
                <a:lnTo>
                  <a:pt x="155956" y="485140"/>
                </a:lnTo>
                <a:lnTo>
                  <a:pt x="156210" y="485394"/>
                </a:lnTo>
                <a:lnTo>
                  <a:pt x="155448" y="486156"/>
                </a:lnTo>
                <a:close/>
              </a:path>
              <a:path w="634365" h="509269">
                <a:moveTo>
                  <a:pt x="156362" y="485546"/>
                </a:moveTo>
                <a:lnTo>
                  <a:pt x="156318" y="485285"/>
                </a:lnTo>
                <a:lnTo>
                  <a:pt x="156464" y="485140"/>
                </a:lnTo>
                <a:lnTo>
                  <a:pt x="156754" y="485285"/>
                </a:lnTo>
                <a:lnTo>
                  <a:pt x="156362" y="485546"/>
                </a:lnTo>
                <a:close/>
              </a:path>
              <a:path w="634365" h="509269">
                <a:moveTo>
                  <a:pt x="158495" y="486156"/>
                </a:moveTo>
                <a:lnTo>
                  <a:pt x="156972" y="486156"/>
                </a:lnTo>
                <a:lnTo>
                  <a:pt x="156362" y="485546"/>
                </a:lnTo>
                <a:lnTo>
                  <a:pt x="156754" y="485285"/>
                </a:lnTo>
                <a:lnTo>
                  <a:pt x="158495" y="486156"/>
                </a:lnTo>
                <a:close/>
              </a:path>
              <a:path w="634365" h="509269">
                <a:moveTo>
                  <a:pt x="155448" y="486156"/>
                </a:moveTo>
                <a:lnTo>
                  <a:pt x="156210" y="485394"/>
                </a:lnTo>
                <a:lnTo>
                  <a:pt x="156362" y="485546"/>
                </a:lnTo>
                <a:lnTo>
                  <a:pt x="155448" y="486156"/>
                </a:lnTo>
                <a:close/>
              </a:path>
              <a:path w="634365" h="509269">
                <a:moveTo>
                  <a:pt x="156972" y="486156"/>
                </a:moveTo>
                <a:lnTo>
                  <a:pt x="155448" y="486156"/>
                </a:lnTo>
                <a:lnTo>
                  <a:pt x="156362" y="485546"/>
                </a:lnTo>
                <a:lnTo>
                  <a:pt x="156972" y="486156"/>
                </a:lnTo>
                <a:close/>
              </a:path>
              <a:path w="634365" h="509269">
                <a:moveTo>
                  <a:pt x="161544" y="509016"/>
                </a:moveTo>
                <a:lnTo>
                  <a:pt x="153924" y="509016"/>
                </a:lnTo>
                <a:lnTo>
                  <a:pt x="150876" y="507492"/>
                </a:lnTo>
                <a:lnTo>
                  <a:pt x="147828" y="507492"/>
                </a:lnTo>
                <a:lnTo>
                  <a:pt x="144780" y="505967"/>
                </a:lnTo>
                <a:lnTo>
                  <a:pt x="141732" y="502920"/>
                </a:lnTo>
                <a:lnTo>
                  <a:pt x="175260" y="502920"/>
                </a:lnTo>
                <a:lnTo>
                  <a:pt x="166116" y="505967"/>
                </a:lnTo>
                <a:lnTo>
                  <a:pt x="164592" y="507492"/>
                </a:lnTo>
                <a:lnTo>
                  <a:pt x="161544" y="509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61260" y="2638044"/>
            <a:ext cx="2691384" cy="960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85332" y="2676144"/>
            <a:ext cx="2290571" cy="7454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70826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841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been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observed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(1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kV/cm),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liquids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mainly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ionic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(due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negative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ions)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dissociation.</a:t>
            </a:r>
            <a:endParaRPr sz="1600">
              <a:latin typeface="Microsoft Sans Serif"/>
              <a:cs typeface="Microsoft Sans Serif"/>
            </a:endParaRPr>
          </a:p>
          <a:p>
            <a:pPr marL="360045" marR="12890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intermediate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fields,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saturates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(100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kV/cm),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rapidly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thus,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because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emission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 cathode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gets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multiplied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medium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Townsend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mechanisms.</a:t>
            </a:r>
            <a:r>
              <a:rPr sz="1600" spc="-10" dirty="0">
                <a:latin typeface="Microsoft Sans Serif"/>
                <a:cs typeface="Microsoft Sans Serif"/>
              </a:rPr>
              <a:t> The </a:t>
            </a:r>
            <a:r>
              <a:rPr sz="1600" spc="-5" dirty="0">
                <a:latin typeface="Microsoft Sans Serif"/>
                <a:cs typeface="Microsoft Sans Serif"/>
              </a:rPr>
              <a:t> current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multiplication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also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generated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interfaces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733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in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Pure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Liquids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(Electronic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-15" dirty="0">
                <a:solidFill>
                  <a:srgbClr val="0064BC"/>
                </a:solidFill>
              </a:rPr>
              <a:t>BD</a:t>
            </a:r>
            <a:r>
              <a:rPr sz="2400" spc="1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Theory)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98957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939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assumed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ejected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either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 emission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enhanced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thermionic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effect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360045" marR="49149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Once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injected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liquid,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gains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presumed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some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gain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would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lose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collision.</a:t>
            </a:r>
            <a:endParaRPr sz="1600">
              <a:latin typeface="Microsoft Sans Serif"/>
              <a:cs typeface="Microsoft Sans Serif"/>
            </a:endParaRPr>
          </a:p>
          <a:p>
            <a:pPr marL="360045" marR="39560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accelerated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dirty="0">
                <a:latin typeface="Microsoft Sans Serif"/>
                <a:cs typeface="Microsoft Sans Serif"/>
              </a:rPr>
              <a:t> 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would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gain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sufficient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knock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out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thus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initiate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avalanche.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733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in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Pure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Liquids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(Electronic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-15" dirty="0">
                <a:solidFill>
                  <a:srgbClr val="0064BC"/>
                </a:solidFill>
              </a:rPr>
              <a:t>BD</a:t>
            </a:r>
            <a:r>
              <a:rPr sz="2400" spc="1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Theory)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8911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threshold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beginning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avalanche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achieved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gained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equals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lost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(electron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emission)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 </a:t>
            </a:r>
            <a:r>
              <a:rPr sz="1600" spc="-50" dirty="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3600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λ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mean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free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hv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C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constant.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733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in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Pure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Liquids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(Electronic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-15" dirty="0">
                <a:solidFill>
                  <a:srgbClr val="0064BC"/>
                </a:solidFill>
              </a:rPr>
              <a:t>BD</a:t>
            </a:r>
            <a:r>
              <a:rPr sz="2400" spc="1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Theory)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2140" y="2257044"/>
            <a:ext cx="4165092" cy="8064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535679" y="2898647"/>
            <a:ext cx="1649095" cy="574675"/>
            <a:chOff x="3535679" y="2898647"/>
            <a:chExt cx="1649095" cy="5746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0980" y="2997708"/>
              <a:ext cx="1153246" cy="3337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35667" y="2898647"/>
              <a:ext cx="1626235" cy="574675"/>
            </a:xfrm>
            <a:custGeom>
              <a:avLst/>
              <a:gdLst/>
              <a:ahLst/>
              <a:cxnLst/>
              <a:rect l="l" t="t" r="r" b="b"/>
              <a:pathLst>
                <a:path w="1626235" h="574675">
                  <a:moveTo>
                    <a:pt x="481584" y="9144"/>
                  </a:moveTo>
                  <a:lnTo>
                    <a:pt x="478536" y="4572"/>
                  </a:lnTo>
                  <a:lnTo>
                    <a:pt x="473964" y="0"/>
                  </a:lnTo>
                  <a:lnTo>
                    <a:pt x="467868" y="0"/>
                  </a:lnTo>
                  <a:lnTo>
                    <a:pt x="463296" y="3048"/>
                  </a:lnTo>
                  <a:lnTo>
                    <a:pt x="432816" y="25908"/>
                  </a:lnTo>
                  <a:lnTo>
                    <a:pt x="400812" y="48768"/>
                  </a:lnTo>
                  <a:lnTo>
                    <a:pt x="370332" y="71628"/>
                  </a:lnTo>
                  <a:lnTo>
                    <a:pt x="368808" y="73152"/>
                  </a:lnTo>
                  <a:lnTo>
                    <a:pt x="310896" y="118872"/>
                  </a:lnTo>
                  <a:lnTo>
                    <a:pt x="310896" y="120396"/>
                  </a:lnTo>
                  <a:lnTo>
                    <a:pt x="284988" y="144780"/>
                  </a:lnTo>
                  <a:lnTo>
                    <a:pt x="284988" y="143256"/>
                  </a:lnTo>
                  <a:lnTo>
                    <a:pt x="257556" y="167640"/>
                  </a:lnTo>
                  <a:lnTo>
                    <a:pt x="231648" y="188976"/>
                  </a:lnTo>
                  <a:lnTo>
                    <a:pt x="205740" y="211836"/>
                  </a:lnTo>
                  <a:lnTo>
                    <a:pt x="182880" y="233172"/>
                  </a:lnTo>
                  <a:lnTo>
                    <a:pt x="161544" y="256032"/>
                  </a:lnTo>
                  <a:lnTo>
                    <a:pt x="141732" y="275844"/>
                  </a:lnTo>
                  <a:lnTo>
                    <a:pt x="123444" y="297180"/>
                  </a:lnTo>
                  <a:lnTo>
                    <a:pt x="121920" y="297180"/>
                  </a:lnTo>
                  <a:lnTo>
                    <a:pt x="105156" y="316992"/>
                  </a:lnTo>
                  <a:lnTo>
                    <a:pt x="105156" y="315468"/>
                  </a:lnTo>
                  <a:lnTo>
                    <a:pt x="88392" y="333756"/>
                  </a:lnTo>
                  <a:lnTo>
                    <a:pt x="73152" y="348996"/>
                  </a:lnTo>
                  <a:lnTo>
                    <a:pt x="59436" y="364236"/>
                  </a:lnTo>
                  <a:lnTo>
                    <a:pt x="57912" y="364236"/>
                  </a:lnTo>
                  <a:lnTo>
                    <a:pt x="47244" y="377952"/>
                  </a:lnTo>
                  <a:lnTo>
                    <a:pt x="38100" y="388620"/>
                  </a:lnTo>
                  <a:lnTo>
                    <a:pt x="36576" y="390144"/>
                  </a:lnTo>
                  <a:lnTo>
                    <a:pt x="30480" y="399288"/>
                  </a:lnTo>
                  <a:lnTo>
                    <a:pt x="25908" y="405003"/>
                  </a:lnTo>
                  <a:lnTo>
                    <a:pt x="25908" y="403860"/>
                  </a:lnTo>
                  <a:lnTo>
                    <a:pt x="24384" y="402336"/>
                  </a:lnTo>
                  <a:lnTo>
                    <a:pt x="23368" y="399288"/>
                  </a:lnTo>
                  <a:lnTo>
                    <a:pt x="22860" y="397764"/>
                  </a:lnTo>
                  <a:lnTo>
                    <a:pt x="22860" y="399288"/>
                  </a:lnTo>
                  <a:lnTo>
                    <a:pt x="22606" y="398526"/>
                  </a:lnTo>
                  <a:lnTo>
                    <a:pt x="22860" y="397764"/>
                  </a:lnTo>
                  <a:lnTo>
                    <a:pt x="21336" y="393192"/>
                  </a:lnTo>
                  <a:lnTo>
                    <a:pt x="20688" y="392760"/>
                  </a:lnTo>
                  <a:lnTo>
                    <a:pt x="19812" y="390144"/>
                  </a:lnTo>
                  <a:lnTo>
                    <a:pt x="15240" y="388620"/>
                  </a:lnTo>
                  <a:lnTo>
                    <a:pt x="13716" y="388620"/>
                  </a:lnTo>
                  <a:lnTo>
                    <a:pt x="9144" y="388620"/>
                  </a:lnTo>
                  <a:lnTo>
                    <a:pt x="7620" y="388620"/>
                  </a:lnTo>
                  <a:lnTo>
                    <a:pt x="6858" y="389382"/>
                  </a:lnTo>
                  <a:lnTo>
                    <a:pt x="4572" y="390144"/>
                  </a:lnTo>
                  <a:lnTo>
                    <a:pt x="1524" y="394716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1524" y="420624"/>
                  </a:lnTo>
                  <a:lnTo>
                    <a:pt x="0" y="425196"/>
                  </a:lnTo>
                  <a:lnTo>
                    <a:pt x="0" y="457200"/>
                  </a:lnTo>
                  <a:lnTo>
                    <a:pt x="1524" y="460248"/>
                  </a:lnTo>
                  <a:lnTo>
                    <a:pt x="1524" y="464820"/>
                  </a:lnTo>
                  <a:lnTo>
                    <a:pt x="3048" y="467868"/>
                  </a:lnTo>
                  <a:lnTo>
                    <a:pt x="6096" y="470916"/>
                  </a:lnTo>
                  <a:lnTo>
                    <a:pt x="10668" y="470916"/>
                  </a:lnTo>
                  <a:lnTo>
                    <a:pt x="13716" y="469392"/>
                  </a:lnTo>
                  <a:lnTo>
                    <a:pt x="16764" y="466344"/>
                  </a:lnTo>
                  <a:lnTo>
                    <a:pt x="16764" y="454152"/>
                  </a:lnTo>
                  <a:lnTo>
                    <a:pt x="15240" y="449580"/>
                  </a:lnTo>
                  <a:lnTo>
                    <a:pt x="15240" y="443484"/>
                  </a:lnTo>
                  <a:lnTo>
                    <a:pt x="18288" y="443484"/>
                  </a:lnTo>
                  <a:lnTo>
                    <a:pt x="19812" y="443484"/>
                  </a:lnTo>
                  <a:lnTo>
                    <a:pt x="20574" y="442722"/>
                  </a:lnTo>
                  <a:lnTo>
                    <a:pt x="22860" y="441960"/>
                  </a:lnTo>
                  <a:lnTo>
                    <a:pt x="25908" y="438912"/>
                  </a:lnTo>
                  <a:lnTo>
                    <a:pt x="26416" y="437388"/>
                  </a:lnTo>
                  <a:lnTo>
                    <a:pt x="27432" y="437388"/>
                  </a:lnTo>
                  <a:lnTo>
                    <a:pt x="30480" y="432816"/>
                  </a:lnTo>
                  <a:lnTo>
                    <a:pt x="35052" y="428244"/>
                  </a:lnTo>
                  <a:lnTo>
                    <a:pt x="35052" y="426720"/>
                  </a:lnTo>
                  <a:lnTo>
                    <a:pt x="41148" y="420624"/>
                  </a:lnTo>
                  <a:lnTo>
                    <a:pt x="39624" y="420624"/>
                  </a:lnTo>
                  <a:lnTo>
                    <a:pt x="47244" y="413004"/>
                  </a:lnTo>
                  <a:lnTo>
                    <a:pt x="47244" y="411480"/>
                  </a:lnTo>
                  <a:lnTo>
                    <a:pt x="53594" y="403860"/>
                  </a:lnTo>
                  <a:lnTo>
                    <a:pt x="54864" y="402336"/>
                  </a:lnTo>
                  <a:lnTo>
                    <a:pt x="64008" y="393192"/>
                  </a:lnTo>
                  <a:lnTo>
                    <a:pt x="64008" y="391668"/>
                  </a:lnTo>
                  <a:lnTo>
                    <a:pt x="74853" y="379476"/>
                  </a:lnTo>
                  <a:lnTo>
                    <a:pt x="76200" y="377952"/>
                  </a:lnTo>
                  <a:lnTo>
                    <a:pt x="121920" y="332232"/>
                  </a:lnTo>
                  <a:lnTo>
                    <a:pt x="135991" y="316992"/>
                  </a:lnTo>
                  <a:lnTo>
                    <a:pt x="178308" y="271272"/>
                  </a:lnTo>
                  <a:lnTo>
                    <a:pt x="199644" y="249936"/>
                  </a:lnTo>
                  <a:lnTo>
                    <a:pt x="198120" y="249936"/>
                  </a:lnTo>
                  <a:lnTo>
                    <a:pt x="222504" y="228600"/>
                  </a:lnTo>
                  <a:lnTo>
                    <a:pt x="220980" y="228600"/>
                  </a:lnTo>
                  <a:lnTo>
                    <a:pt x="246888" y="207264"/>
                  </a:lnTo>
                  <a:lnTo>
                    <a:pt x="272796" y="184404"/>
                  </a:lnTo>
                  <a:lnTo>
                    <a:pt x="300228" y="161544"/>
                  </a:lnTo>
                  <a:lnTo>
                    <a:pt x="319087" y="144780"/>
                  </a:lnTo>
                  <a:lnTo>
                    <a:pt x="327660" y="137160"/>
                  </a:lnTo>
                  <a:lnTo>
                    <a:pt x="326136" y="137160"/>
                  </a:lnTo>
                  <a:lnTo>
                    <a:pt x="355092" y="114300"/>
                  </a:lnTo>
                  <a:lnTo>
                    <a:pt x="384048" y="89916"/>
                  </a:lnTo>
                  <a:lnTo>
                    <a:pt x="384048" y="91440"/>
                  </a:lnTo>
                  <a:lnTo>
                    <a:pt x="385953" y="89916"/>
                  </a:lnTo>
                  <a:lnTo>
                    <a:pt x="445008" y="42672"/>
                  </a:lnTo>
                  <a:lnTo>
                    <a:pt x="475488" y="19812"/>
                  </a:lnTo>
                  <a:lnTo>
                    <a:pt x="480060" y="16764"/>
                  </a:lnTo>
                  <a:lnTo>
                    <a:pt x="481584" y="9144"/>
                  </a:lnTo>
                  <a:close/>
                </a:path>
                <a:path w="1626235" h="574675">
                  <a:moveTo>
                    <a:pt x="565416" y="478548"/>
                  </a:moveTo>
                  <a:lnTo>
                    <a:pt x="560844" y="477024"/>
                  </a:lnTo>
                  <a:lnTo>
                    <a:pt x="562356" y="478536"/>
                  </a:lnTo>
                  <a:lnTo>
                    <a:pt x="565416" y="478548"/>
                  </a:lnTo>
                  <a:close/>
                </a:path>
                <a:path w="1626235" h="574675">
                  <a:moveTo>
                    <a:pt x="912876" y="521220"/>
                  </a:moveTo>
                  <a:lnTo>
                    <a:pt x="911352" y="515124"/>
                  </a:lnTo>
                  <a:lnTo>
                    <a:pt x="911352" y="509028"/>
                  </a:lnTo>
                  <a:lnTo>
                    <a:pt x="906792" y="504456"/>
                  </a:lnTo>
                  <a:lnTo>
                    <a:pt x="900684" y="505980"/>
                  </a:lnTo>
                  <a:lnTo>
                    <a:pt x="885444" y="505980"/>
                  </a:lnTo>
                  <a:lnTo>
                    <a:pt x="877824" y="507504"/>
                  </a:lnTo>
                  <a:lnTo>
                    <a:pt x="876300" y="507504"/>
                  </a:lnTo>
                  <a:lnTo>
                    <a:pt x="858012" y="510552"/>
                  </a:lnTo>
                  <a:lnTo>
                    <a:pt x="858012" y="509028"/>
                  </a:lnTo>
                  <a:lnTo>
                    <a:pt x="848880" y="510552"/>
                  </a:lnTo>
                  <a:lnTo>
                    <a:pt x="847344" y="510552"/>
                  </a:lnTo>
                  <a:lnTo>
                    <a:pt x="838200" y="512076"/>
                  </a:lnTo>
                  <a:lnTo>
                    <a:pt x="826008" y="513600"/>
                  </a:lnTo>
                  <a:lnTo>
                    <a:pt x="815340" y="515124"/>
                  </a:lnTo>
                  <a:lnTo>
                    <a:pt x="801624" y="515124"/>
                  </a:lnTo>
                  <a:lnTo>
                    <a:pt x="789432" y="516648"/>
                  </a:lnTo>
                  <a:lnTo>
                    <a:pt x="774192" y="518172"/>
                  </a:lnTo>
                  <a:lnTo>
                    <a:pt x="775716" y="518172"/>
                  </a:lnTo>
                  <a:lnTo>
                    <a:pt x="760476" y="519696"/>
                  </a:lnTo>
                  <a:lnTo>
                    <a:pt x="729996" y="519696"/>
                  </a:lnTo>
                  <a:lnTo>
                    <a:pt x="714756" y="521220"/>
                  </a:lnTo>
                  <a:lnTo>
                    <a:pt x="702564" y="521220"/>
                  </a:lnTo>
                  <a:lnTo>
                    <a:pt x="690372" y="522744"/>
                  </a:lnTo>
                  <a:lnTo>
                    <a:pt x="667512" y="522744"/>
                  </a:lnTo>
                  <a:lnTo>
                    <a:pt x="656844" y="521220"/>
                  </a:lnTo>
                  <a:lnTo>
                    <a:pt x="637032" y="521220"/>
                  </a:lnTo>
                  <a:lnTo>
                    <a:pt x="627888" y="519696"/>
                  </a:lnTo>
                  <a:lnTo>
                    <a:pt x="611124" y="519696"/>
                  </a:lnTo>
                  <a:lnTo>
                    <a:pt x="603504" y="518172"/>
                  </a:lnTo>
                  <a:lnTo>
                    <a:pt x="603504" y="519696"/>
                  </a:lnTo>
                  <a:lnTo>
                    <a:pt x="597408" y="518172"/>
                  </a:lnTo>
                  <a:lnTo>
                    <a:pt x="598932" y="518172"/>
                  </a:lnTo>
                  <a:lnTo>
                    <a:pt x="592836" y="516648"/>
                  </a:lnTo>
                  <a:lnTo>
                    <a:pt x="582168" y="516648"/>
                  </a:lnTo>
                  <a:lnTo>
                    <a:pt x="580644" y="515124"/>
                  </a:lnTo>
                  <a:lnTo>
                    <a:pt x="577596" y="515124"/>
                  </a:lnTo>
                  <a:lnTo>
                    <a:pt x="576072" y="515124"/>
                  </a:lnTo>
                  <a:lnTo>
                    <a:pt x="574548" y="515124"/>
                  </a:lnTo>
                  <a:lnTo>
                    <a:pt x="569976" y="516648"/>
                  </a:lnTo>
                  <a:lnTo>
                    <a:pt x="569214" y="517791"/>
                  </a:lnTo>
                  <a:lnTo>
                    <a:pt x="568452" y="518172"/>
                  </a:lnTo>
                  <a:lnTo>
                    <a:pt x="565404" y="522744"/>
                  </a:lnTo>
                  <a:lnTo>
                    <a:pt x="565708" y="523659"/>
                  </a:lnTo>
                  <a:lnTo>
                    <a:pt x="565404" y="524268"/>
                  </a:lnTo>
                  <a:lnTo>
                    <a:pt x="565404" y="528840"/>
                  </a:lnTo>
                  <a:lnTo>
                    <a:pt x="566928" y="530364"/>
                  </a:lnTo>
                  <a:lnTo>
                    <a:pt x="566928" y="531888"/>
                  </a:lnTo>
                  <a:lnTo>
                    <a:pt x="569976" y="534936"/>
                  </a:lnTo>
                  <a:lnTo>
                    <a:pt x="571500" y="534936"/>
                  </a:lnTo>
                  <a:lnTo>
                    <a:pt x="573024" y="536460"/>
                  </a:lnTo>
                  <a:lnTo>
                    <a:pt x="577596" y="536460"/>
                  </a:lnTo>
                  <a:lnTo>
                    <a:pt x="588264" y="536460"/>
                  </a:lnTo>
                  <a:lnTo>
                    <a:pt x="594360" y="537984"/>
                  </a:lnTo>
                  <a:lnTo>
                    <a:pt x="595884" y="537984"/>
                  </a:lnTo>
                  <a:lnTo>
                    <a:pt x="601980" y="539508"/>
                  </a:lnTo>
                  <a:lnTo>
                    <a:pt x="618744" y="539508"/>
                  </a:lnTo>
                  <a:lnTo>
                    <a:pt x="626364" y="541032"/>
                  </a:lnTo>
                  <a:lnTo>
                    <a:pt x="644652" y="541032"/>
                  </a:lnTo>
                  <a:lnTo>
                    <a:pt x="655320" y="542556"/>
                  </a:lnTo>
                  <a:lnTo>
                    <a:pt x="716280" y="542556"/>
                  </a:lnTo>
                  <a:lnTo>
                    <a:pt x="729996" y="541032"/>
                  </a:lnTo>
                  <a:lnTo>
                    <a:pt x="760476" y="541032"/>
                  </a:lnTo>
                  <a:lnTo>
                    <a:pt x="775716" y="539508"/>
                  </a:lnTo>
                  <a:lnTo>
                    <a:pt x="790956" y="539508"/>
                  </a:lnTo>
                  <a:lnTo>
                    <a:pt x="804672" y="537984"/>
                  </a:lnTo>
                  <a:lnTo>
                    <a:pt x="816864" y="536460"/>
                  </a:lnTo>
                  <a:lnTo>
                    <a:pt x="829056" y="536460"/>
                  </a:lnTo>
                  <a:lnTo>
                    <a:pt x="839724" y="534936"/>
                  </a:lnTo>
                  <a:lnTo>
                    <a:pt x="841248" y="534936"/>
                  </a:lnTo>
                  <a:lnTo>
                    <a:pt x="851928" y="533412"/>
                  </a:lnTo>
                  <a:lnTo>
                    <a:pt x="850404" y="533412"/>
                  </a:lnTo>
                  <a:lnTo>
                    <a:pt x="861060" y="531888"/>
                  </a:lnTo>
                  <a:lnTo>
                    <a:pt x="870216" y="531888"/>
                  </a:lnTo>
                  <a:lnTo>
                    <a:pt x="879348" y="530364"/>
                  </a:lnTo>
                  <a:lnTo>
                    <a:pt x="886980" y="528840"/>
                  </a:lnTo>
                  <a:lnTo>
                    <a:pt x="888504" y="528840"/>
                  </a:lnTo>
                  <a:lnTo>
                    <a:pt x="896112" y="527316"/>
                  </a:lnTo>
                  <a:lnTo>
                    <a:pt x="903732" y="527316"/>
                  </a:lnTo>
                  <a:lnTo>
                    <a:pt x="908316" y="525792"/>
                  </a:lnTo>
                  <a:lnTo>
                    <a:pt x="912876" y="521220"/>
                  </a:lnTo>
                  <a:close/>
                </a:path>
                <a:path w="1626235" h="574675">
                  <a:moveTo>
                    <a:pt x="1001280" y="461772"/>
                  </a:moveTo>
                  <a:lnTo>
                    <a:pt x="998232" y="455688"/>
                  </a:lnTo>
                  <a:lnTo>
                    <a:pt x="996708" y="449580"/>
                  </a:lnTo>
                  <a:lnTo>
                    <a:pt x="990612" y="445020"/>
                  </a:lnTo>
                  <a:lnTo>
                    <a:pt x="984516" y="446544"/>
                  </a:lnTo>
                  <a:lnTo>
                    <a:pt x="982992" y="446544"/>
                  </a:lnTo>
                  <a:lnTo>
                    <a:pt x="978420" y="448056"/>
                  </a:lnTo>
                  <a:lnTo>
                    <a:pt x="976896" y="448056"/>
                  </a:lnTo>
                  <a:lnTo>
                    <a:pt x="973848" y="449580"/>
                  </a:lnTo>
                  <a:lnTo>
                    <a:pt x="970800" y="449580"/>
                  </a:lnTo>
                  <a:lnTo>
                    <a:pt x="964704" y="451116"/>
                  </a:lnTo>
                  <a:lnTo>
                    <a:pt x="963180" y="451116"/>
                  </a:lnTo>
                  <a:lnTo>
                    <a:pt x="958608" y="454164"/>
                  </a:lnTo>
                  <a:lnTo>
                    <a:pt x="960132" y="452640"/>
                  </a:lnTo>
                  <a:lnTo>
                    <a:pt x="952512" y="454164"/>
                  </a:lnTo>
                  <a:lnTo>
                    <a:pt x="954024" y="454164"/>
                  </a:lnTo>
                  <a:lnTo>
                    <a:pt x="946416" y="455688"/>
                  </a:lnTo>
                  <a:lnTo>
                    <a:pt x="937272" y="457212"/>
                  </a:lnTo>
                  <a:lnTo>
                    <a:pt x="929652" y="457212"/>
                  </a:lnTo>
                  <a:lnTo>
                    <a:pt x="918984" y="458736"/>
                  </a:lnTo>
                  <a:lnTo>
                    <a:pt x="894600" y="461772"/>
                  </a:lnTo>
                  <a:lnTo>
                    <a:pt x="883932" y="461772"/>
                  </a:lnTo>
                  <a:lnTo>
                    <a:pt x="871740" y="463308"/>
                  </a:lnTo>
                  <a:lnTo>
                    <a:pt x="835164" y="463308"/>
                  </a:lnTo>
                  <a:lnTo>
                    <a:pt x="822972" y="464832"/>
                  </a:lnTo>
                  <a:lnTo>
                    <a:pt x="795540" y="464832"/>
                  </a:lnTo>
                  <a:lnTo>
                    <a:pt x="781824" y="466356"/>
                  </a:lnTo>
                  <a:lnTo>
                    <a:pt x="740676" y="466356"/>
                  </a:lnTo>
                  <a:lnTo>
                    <a:pt x="726960" y="464832"/>
                  </a:lnTo>
                  <a:lnTo>
                    <a:pt x="716292" y="464832"/>
                  </a:lnTo>
                  <a:lnTo>
                    <a:pt x="704100" y="463308"/>
                  </a:lnTo>
                  <a:lnTo>
                    <a:pt x="664476" y="463308"/>
                  </a:lnTo>
                  <a:lnTo>
                    <a:pt x="655332" y="461772"/>
                  </a:lnTo>
                  <a:lnTo>
                    <a:pt x="647712" y="461772"/>
                  </a:lnTo>
                  <a:lnTo>
                    <a:pt x="640092" y="460260"/>
                  </a:lnTo>
                  <a:lnTo>
                    <a:pt x="595896" y="460260"/>
                  </a:lnTo>
                  <a:lnTo>
                    <a:pt x="595896" y="480072"/>
                  </a:lnTo>
                  <a:lnTo>
                    <a:pt x="592848" y="481596"/>
                  </a:lnTo>
                  <a:lnTo>
                    <a:pt x="591324" y="481596"/>
                  </a:lnTo>
                  <a:lnTo>
                    <a:pt x="588276" y="480072"/>
                  </a:lnTo>
                  <a:lnTo>
                    <a:pt x="586740" y="478536"/>
                  </a:lnTo>
                  <a:lnTo>
                    <a:pt x="589800" y="478548"/>
                  </a:lnTo>
                  <a:lnTo>
                    <a:pt x="594372" y="480072"/>
                  </a:lnTo>
                  <a:lnTo>
                    <a:pt x="595896" y="480072"/>
                  </a:lnTo>
                  <a:lnTo>
                    <a:pt x="595896" y="460260"/>
                  </a:lnTo>
                  <a:lnTo>
                    <a:pt x="571512" y="460260"/>
                  </a:lnTo>
                  <a:lnTo>
                    <a:pt x="566940" y="458736"/>
                  </a:lnTo>
                  <a:lnTo>
                    <a:pt x="565404" y="460260"/>
                  </a:lnTo>
                  <a:lnTo>
                    <a:pt x="562368" y="460260"/>
                  </a:lnTo>
                  <a:lnTo>
                    <a:pt x="559320" y="463308"/>
                  </a:lnTo>
                  <a:lnTo>
                    <a:pt x="557796" y="467880"/>
                  </a:lnTo>
                  <a:lnTo>
                    <a:pt x="557796" y="472452"/>
                  </a:lnTo>
                  <a:lnTo>
                    <a:pt x="559320" y="474738"/>
                  </a:lnTo>
                  <a:lnTo>
                    <a:pt x="559320" y="475500"/>
                  </a:lnTo>
                  <a:lnTo>
                    <a:pt x="560832" y="477012"/>
                  </a:lnTo>
                  <a:lnTo>
                    <a:pt x="565404" y="478536"/>
                  </a:lnTo>
                  <a:lnTo>
                    <a:pt x="566940" y="478548"/>
                  </a:lnTo>
                  <a:lnTo>
                    <a:pt x="563892" y="477024"/>
                  </a:lnTo>
                  <a:lnTo>
                    <a:pt x="566928" y="478536"/>
                  </a:lnTo>
                  <a:lnTo>
                    <a:pt x="568464" y="480072"/>
                  </a:lnTo>
                  <a:lnTo>
                    <a:pt x="571512" y="481596"/>
                  </a:lnTo>
                  <a:lnTo>
                    <a:pt x="573024" y="483120"/>
                  </a:lnTo>
                  <a:lnTo>
                    <a:pt x="576084" y="484644"/>
                  </a:lnTo>
                  <a:lnTo>
                    <a:pt x="577608" y="486156"/>
                  </a:lnTo>
                  <a:lnTo>
                    <a:pt x="586752" y="486156"/>
                  </a:lnTo>
                  <a:lnTo>
                    <a:pt x="589800" y="487680"/>
                  </a:lnTo>
                  <a:lnTo>
                    <a:pt x="594372" y="487680"/>
                  </a:lnTo>
                  <a:lnTo>
                    <a:pt x="597420" y="486156"/>
                  </a:lnTo>
                  <a:lnTo>
                    <a:pt x="598932" y="486156"/>
                  </a:lnTo>
                  <a:lnTo>
                    <a:pt x="598932" y="481596"/>
                  </a:lnTo>
                  <a:lnTo>
                    <a:pt x="597420" y="480072"/>
                  </a:lnTo>
                  <a:lnTo>
                    <a:pt x="630948" y="480072"/>
                  </a:lnTo>
                  <a:lnTo>
                    <a:pt x="638568" y="481596"/>
                  </a:lnTo>
                  <a:lnTo>
                    <a:pt x="644664" y="481596"/>
                  </a:lnTo>
                  <a:lnTo>
                    <a:pt x="653808" y="483120"/>
                  </a:lnTo>
                  <a:lnTo>
                    <a:pt x="682764" y="483120"/>
                  </a:lnTo>
                  <a:lnTo>
                    <a:pt x="691908" y="484644"/>
                  </a:lnTo>
                  <a:lnTo>
                    <a:pt x="702576" y="484644"/>
                  </a:lnTo>
                  <a:lnTo>
                    <a:pt x="714768" y="486156"/>
                  </a:lnTo>
                  <a:lnTo>
                    <a:pt x="725424" y="486156"/>
                  </a:lnTo>
                  <a:lnTo>
                    <a:pt x="739152" y="487680"/>
                  </a:lnTo>
                  <a:lnTo>
                    <a:pt x="797064" y="487680"/>
                  </a:lnTo>
                  <a:lnTo>
                    <a:pt x="809256" y="486156"/>
                  </a:lnTo>
                  <a:lnTo>
                    <a:pt x="836688" y="486156"/>
                  </a:lnTo>
                  <a:lnTo>
                    <a:pt x="848880" y="484644"/>
                  </a:lnTo>
                  <a:lnTo>
                    <a:pt x="885456" y="484644"/>
                  </a:lnTo>
                  <a:lnTo>
                    <a:pt x="896124" y="483120"/>
                  </a:lnTo>
                  <a:lnTo>
                    <a:pt x="897648" y="483120"/>
                  </a:lnTo>
                  <a:lnTo>
                    <a:pt x="909840" y="481596"/>
                  </a:lnTo>
                  <a:lnTo>
                    <a:pt x="908316" y="483120"/>
                  </a:lnTo>
                  <a:lnTo>
                    <a:pt x="920508" y="481596"/>
                  </a:lnTo>
                  <a:lnTo>
                    <a:pt x="931176" y="480072"/>
                  </a:lnTo>
                  <a:lnTo>
                    <a:pt x="941844" y="480072"/>
                  </a:lnTo>
                  <a:lnTo>
                    <a:pt x="957072" y="477024"/>
                  </a:lnTo>
                  <a:lnTo>
                    <a:pt x="958608" y="477024"/>
                  </a:lnTo>
                  <a:lnTo>
                    <a:pt x="964704" y="475500"/>
                  </a:lnTo>
                  <a:lnTo>
                    <a:pt x="966228" y="475500"/>
                  </a:lnTo>
                  <a:lnTo>
                    <a:pt x="970800" y="473964"/>
                  </a:lnTo>
                  <a:lnTo>
                    <a:pt x="975372" y="473964"/>
                  </a:lnTo>
                  <a:lnTo>
                    <a:pt x="978420" y="472452"/>
                  </a:lnTo>
                  <a:lnTo>
                    <a:pt x="981468" y="472452"/>
                  </a:lnTo>
                  <a:lnTo>
                    <a:pt x="984516" y="470928"/>
                  </a:lnTo>
                  <a:lnTo>
                    <a:pt x="987564" y="470928"/>
                  </a:lnTo>
                  <a:lnTo>
                    <a:pt x="990612" y="469404"/>
                  </a:lnTo>
                  <a:lnTo>
                    <a:pt x="996708" y="467880"/>
                  </a:lnTo>
                  <a:lnTo>
                    <a:pt x="997851" y="466356"/>
                  </a:lnTo>
                  <a:lnTo>
                    <a:pt x="1001280" y="461772"/>
                  </a:lnTo>
                  <a:close/>
                </a:path>
                <a:path w="1626235" h="574675">
                  <a:moveTo>
                    <a:pt x="1609344" y="530364"/>
                  </a:moveTo>
                  <a:lnTo>
                    <a:pt x="1606308" y="527316"/>
                  </a:lnTo>
                  <a:lnTo>
                    <a:pt x="1604784" y="527316"/>
                  </a:lnTo>
                  <a:lnTo>
                    <a:pt x="1601736" y="525780"/>
                  </a:lnTo>
                  <a:lnTo>
                    <a:pt x="1588008" y="525780"/>
                  </a:lnTo>
                  <a:lnTo>
                    <a:pt x="1581924" y="527316"/>
                  </a:lnTo>
                  <a:lnTo>
                    <a:pt x="1571244" y="527316"/>
                  </a:lnTo>
                  <a:lnTo>
                    <a:pt x="1565160" y="528840"/>
                  </a:lnTo>
                  <a:lnTo>
                    <a:pt x="1551444" y="528840"/>
                  </a:lnTo>
                  <a:lnTo>
                    <a:pt x="1545348" y="530364"/>
                  </a:lnTo>
                  <a:lnTo>
                    <a:pt x="1533144" y="530364"/>
                  </a:lnTo>
                  <a:lnTo>
                    <a:pt x="1533144" y="531888"/>
                  </a:lnTo>
                  <a:lnTo>
                    <a:pt x="1520964" y="531888"/>
                  </a:lnTo>
                  <a:lnTo>
                    <a:pt x="1514868" y="533412"/>
                  </a:lnTo>
                  <a:lnTo>
                    <a:pt x="1504200" y="533412"/>
                  </a:lnTo>
                  <a:lnTo>
                    <a:pt x="1499628" y="534936"/>
                  </a:lnTo>
                  <a:lnTo>
                    <a:pt x="1488960" y="534936"/>
                  </a:lnTo>
                  <a:lnTo>
                    <a:pt x="1484376" y="536460"/>
                  </a:lnTo>
                  <a:lnTo>
                    <a:pt x="1463052" y="536460"/>
                  </a:lnTo>
                  <a:lnTo>
                    <a:pt x="1458480" y="537972"/>
                  </a:lnTo>
                  <a:lnTo>
                    <a:pt x="1411236" y="537972"/>
                  </a:lnTo>
                  <a:lnTo>
                    <a:pt x="1406664" y="539508"/>
                  </a:lnTo>
                  <a:lnTo>
                    <a:pt x="1388376" y="539508"/>
                  </a:lnTo>
                  <a:lnTo>
                    <a:pt x="1382280" y="541032"/>
                  </a:lnTo>
                  <a:lnTo>
                    <a:pt x="1359408" y="541032"/>
                  </a:lnTo>
                  <a:lnTo>
                    <a:pt x="1356360" y="542556"/>
                  </a:lnTo>
                  <a:lnTo>
                    <a:pt x="1351800" y="542556"/>
                  </a:lnTo>
                  <a:lnTo>
                    <a:pt x="1348752" y="544080"/>
                  </a:lnTo>
                  <a:lnTo>
                    <a:pt x="1347228" y="544080"/>
                  </a:lnTo>
                  <a:lnTo>
                    <a:pt x="1344180" y="545604"/>
                  </a:lnTo>
                  <a:lnTo>
                    <a:pt x="1345692" y="544080"/>
                  </a:lnTo>
                  <a:lnTo>
                    <a:pt x="1341132" y="545604"/>
                  </a:lnTo>
                  <a:lnTo>
                    <a:pt x="1336560" y="545604"/>
                  </a:lnTo>
                  <a:lnTo>
                    <a:pt x="1333512" y="547128"/>
                  </a:lnTo>
                  <a:lnTo>
                    <a:pt x="1330464" y="547128"/>
                  </a:lnTo>
                  <a:lnTo>
                    <a:pt x="1330464" y="548652"/>
                  </a:lnTo>
                  <a:lnTo>
                    <a:pt x="1327416" y="548652"/>
                  </a:lnTo>
                  <a:lnTo>
                    <a:pt x="1324368" y="550164"/>
                  </a:lnTo>
                  <a:lnTo>
                    <a:pt x="1322844" y="550164"/>
                  </a:lnTo>
                  <a:lnTo>
                    <a:pt x="1319796" y="551700"/>
                  </a:lnTo>
                  <a:lnTo>
                    <a:pt x="1321320" y="551700"/>
                  </a:lnTo>
                  <a:lnTo>
                    <a:pt x="1315224" y="554748"/>
                  </a:lnTo>
                  <a:lnTo>
                    <a:pt x="1312176" y="557796"/>
                  </a:lnTo>
                  <a:lnTo>
                    <a:pt x="1312176" y="560844"/>
                  </a:lnTo>
                  <a:lnTo>
                    <a:pt x="1310652" y="562356"/>
                  </a:lnTo>
                  <a:lnTo>
                    <a:pt x="1310652" y="563880"/>
                  </a:lnTo>
                  <a:lnTo>
                    <a:pt x="1309128" y="565416"/>
                  </a:lnTo>
                  <a:lnTo>
                    <a:pt x="1303032" y="565416"/>
                  </a:lnTo>
                  <a:lnTo>
                    <a:pt x="1301508" y="566940"/>
                  </a:lnTo>
                  <a:lnTo>
                    <a:pt x="1298460" y="568464"/>
                  </a:lnTo>
                  <a:lnTo>
                    <a:pt x="1299984" y="566940"/>
                  </a:lnTo>
                  <a:lnTo>
                    <a:pt x="1296936" y="568464"/>
                  </a:lnTo>
                  <a:lnTo>
                    <a:pt x="1293888" y="568464"/>
                  </a:lnTo>
                  <a:lnTo>
                    <a:pt x="1292364" y="569988"/>
                  </a:lnTo>
                  <a:lnTo>
                    <a:pt x="1292364" y="573036"/>
                  </a:lnTo>
                  <a:lnTo>
                    <a:pt x="1293888" y="574560"/>
                  </a:lnTo>
                  <a:lnTo>
                    <a:pt x="1309128" y="574560"/>
                  </a:lnTo>
                  <a:lnTo>
                    <a:pt x="1312176" y="573036"/>
                  </a:lnTo>
                  <a:lnTo>
                    <a:pt x="1313700" y="573036"/>
                  </a:lnTo>
                  <a:lnTo>
                    <a:pt x="1315224" y="571512"/>
                  </a:lnTo>
                  <a:lnTo>
                    <a:pt x="1319796" y="571512"/>
                  </a:lnTo>
                  <a:lnTo>
                    <a:pt x="1321320" y="569988"/>
                  </a:lnTo>
                  <a:lnTo>
                    <a:pt x="1322844" y="569988"/>
                  </a:lnTo>
                  <a:lnTo>
                    <a:pt x="1325892" y="568464"/>
                  </a:lnTo>
                  <a:lnTo>
                    <a:pt x="1327416" y="568464"/>
                  </a:lnTo>
                  <a:lnTo>
                    <a:pt x="1328940" y="566940"/>
                  </a:lnTo>
                  <a:lnTo>
                    <a:pt x="1330464" y="566940"/>
                  </a:lnTo>
                  <a:lnTo>
                    <a:pt x="1331988" y="565416"/>
                  </a:lnTo>
                  <a:lnTo>
                    <a:pt x="1336560" y="563880"/>
                  </a:lnTo>
                  <a:lnTo>
                    <a:pt x="1339608" y="563880"/>
                  </a:lnTo>
                  <a:lnTo>
                    <a:pt x="1342644" y="562356"/>
                  </a:lnTo>
                  <a:lnTo>
                    <a:pt x="1348752" y="562356"/>
                  </a:lnTo>
                  <a:lnTo>
                    <a:pt x="1353324" y="560844"/>
                  </a:lnTo>
                  <a:lnTo>
                    <a:pt x="1354848" y="560844"/>
                  </a:lnTo>
                  <a:lnTo>
                    <a:pt x="1359408" y="559320"/>
                  </a:lnTo>
                  <a:lnTo>
                    <a:pt x="1385328" y="559320"/>
                  </a:lnTo>
                  <a:lnTo>
                    <a:pt x="1389900" y="557796"/>
                  </a:lnTo>
                  <a:lnTo>
                    <a:pt x="1412760" y="557796"/>
                  </a:lnTo>
                  <a:lnTo>
                    <a:pt x="1417332" y="556272"/>
                  </a:lnTo>
                  <a:lnTo>
                    <a:pt x="1420380" y="556272"/>
                  </a:lnTo>
                  <a:lnTo>
                    <a:pt x="1424952" y="557796"/>
                  </a:lnTo>
                  <a:lnTo>
                    <a:pt x="1446276" y="557796"/>
                  </a:lnTo>
                  <a:lnTo>
                    <a:pt x="1450860" y="556272"/>
                  </a:lnTo>
                  <a:lnTo>
                    <a:pt x="1461528" y="556272"/>
                  </a:lnTo>
                  <a:lnTo>
                    <a:pt x="1466100" y="554748"/>
                  </a:lnTo>
                  <a:lnTo>
                    <a:pt x="1492008" y="554748"/>
                  </a:lnTo>
                  <a:lnTo>
                    <a:pt x="1496580" y="553224"/>
                  </a:lnTo>
                  <a:lnTo>
                    <a:pt x="1505724" y="553224"/>
                  </a:lnTo>
                  <a:lnTo>
                    <a:pt x="1511808" y="551700"/>
                  </a:lnTo>
                  <a:lnTo>
                    <a:pt x="1522476" y="551700"/>
                  </a:lnTo>
                  <a:lnTo>
                    <a:pt x="1528584" y="550164"/>
                  </a:lnTo>
                  <a:lnTo>
                    <a:pt x="1540776" y="550164"/>
                  </a:lnTo>
                  <a:lnTo>
                    <a:pt x="1548396" y="548652"/>
                  </a:lnTo>
                  <a:lnTo>
                    <a:pt x="1554492" y="548652"/>
                  </a:lnTo>
                  <a:lnTo>
                    <a:pt x="1560576" y="547128"/>
                  </a:lnTo>
                  <a:lnTo>
                    <a:pt x="1578876" y="547128"/>
                  </a:lnTo>
                  <a:lnTo>
                    <a:pt x="1584960" y="545604"/>
                  </a:lnTo>
                  <a:lnTo>
                    <a:pt x="1591068" y="545604"/>
                  </a:lnTo>
                  <a:lnTo>
                    <a:pt x="1597164" y="544080"/>
                  </a:lnTo>
                  <a:lnTo>
                    <a:pt x="1600212" y="542556"/>
                  </a:lnTo>
                  <a:lnTo>
                    <a:pt x="1603260" y="539508"/>
                  </a:lnTo>
                  <a:lnTo>
                    <a:pt x="1604784" y="539508"/>
                  </a:lnTo>
                  <a:lnTo>
                    <a:pt x="1607832" y="536460"/>
                  </a:lnTo>
                  <a:lnTo>
                    <a:pt x="1607832" y="534936"/>
                  </a:lnTo>
                  <a:lnTo>
                    <a:pt x="1609344" y="533412"/>
                  </a:lnTo>
                  <a:lnTo>
                    <a:pt x="1609344" y="530364"/>
                  </a:lnTo>
                  <a:close/>
                </a:path>
                <a:path w="1626235" h="574675">
                  <a:moveTo>
                    <a:pt x="1626108" y="478548"/>
                  </a:moveTo>
                  <a:lnTo>
                    <a:pt x="1624596" y="473964"/>
                  </a:lnTo>
                  <a:lnTo>
                    <a:pt x="1620024" y="469404"/>
                  </a:lnTo>
                  <a:lnTo>
                    <a:pt x="1609344" y="469404"/>
                  </a:lnTo>
                  <a:lnTo>
                    <a:pt x="1606181" y="471512"/>
                  </a:lnTo>
                  <a:lnTo>
                    <a:pt x="1606308" y="470928"/>
                  </a:lnTo>
                  <a:lnTo>
                    <a:pt x="1604784" y="472440"/>
                  </a:lnTo>
                  <a:lnTo>
                    <a:pt x="1603260" y="473964"/>
                  </a:lnTo>
                  <a:lnTo>
                    <a:pt x="1600212" y="475500"/>
                  </a:lnTo>
                  <a:lnTo>
                    <a:pt x="1601736" y="473964"/>
                  </a:lnTo>
                  <a:lnTo>
                    <a:pt x="1598676" y="475500"/>
                  </a:lnTo>
                  <a:lnTo>
                    <a:pt x="1597152" y="477024"/>
                  </a:lnTo>
                  <a:lnTo>
                    <a:pt x="1595628" y="478548"/>
                  </a:lnTo>
                  <a:lnTo>
                    <a:pt x="1597152" y="477024"/>
                  </a:lnTo>
                  <a:lnTo>
                    <a:pt x="1594116" y="478548"/>
                  </a:lnTo>
                  <a:lnTo>
                    <a:pt x="1589544" y="478548"/>
                  </a:lnTo>
                  <a:lnTo>
                    <a:pt x="1586496" y="480072"/>
                  </a:lnTo>
                  <a:lnTo>
                    <a:pt x="1584960" y="480072"/>
                  </a:lnTo>
                  <a:lnTo>
                    <a:pt x="1583448" y="481596"/>
                  </a:lnTo>
                  <a:lnTo>
                    <a:pt x="1581924" y="481596"/>
                  </a:lnTo>
                  <a:lnTo>
                    <a:pt x="1580400" y="481596"/>
                  </a:lnTo>
                  <a:lnTo>
                    <a:pt x="1578876" y="481596"/>
                  </a:lnTo>
                  <a:lnTo>
                    <a:pt x="1577352" y="483120"/>
                  </a:lnTo>
                  <a:lnTo>
                    <a:pt x="1574292" y="483120"/>
                  </a:lnTo>
                  <a:lnTo>
                    <a:pt x="1571244" y="484644"/>
                  </a:lnTo>
                  <a:lnTo>
                    <a:pt x="1571244" y="483120"/>
                  </a:lnTo>
                  <a:lnTo>
                    <a:pt x="1568208" y="484644"/>
                  </a:lnTo>
                  <a:lnTo>
                    <a:pt x="1562112" y="484644"/>
                  </a:lnTo>
                  <a:lnTo>
                    <a:pt x="1557528" y="486156"/>
                  </a:lnTo>
                  <a:lnTo>
                    <a:pt x="1548396" y="486156"/>
                  </a:lnTo>
                  <a:lnTo>
                    <a:pt x="1543824" y="487680"/>
                  </a:lnTo>
                  <a:lnTo>
                    <a:pt x="1534680" y="487680"/>
                  </a:lnTo>
                  <a:lnTo>
                    <a:pt x="1530108" y="489216"/>
                  </a:lnTo>
                  <a:lnTo>
                    <a:pt x="1525536" y="489216"/>
                  </a:lnTo>
                  <a:lnTo>
                    <a:pt x="1520964" y="490740"/>
                  </a:lnTo>
                  <a:lnTo>
                    <a:pt x="1513344" y="490740"/>
                  </a:lnTo>
                  <a:lnTo>
                    <a:pt x="1508760" y="492264"/>
                  </a:lnTo>
                  <a:lnTo>
                    <a:pt x="1501152" y="492264"/>
                  </a:lnTo>
                  <a:lnTo>
                    <a:pt x="1498092" y="493788"/>
                  </a:lnTo>
                  <a:lnTo>
                    <a:pt x="1493532" y="493788"/>
                  </a:lnTo>
                  <a:lnTo>
                    <a:pt x="1488960" y="495312"/>
                  </a:lnTo>
                  <a:lnTo>
                    <a:pt x="1363992" y="495312"/>
                  </a:lnTo>
                  <a:lnTo>
                    <a:pt x="1359408" y="496836"/>
                  </a:lnTo>
                  <a:lnTo>
                    <a:pt x="1353324" y="496836"/>
                  </a:lnTo>
                  <a:lnTo>
                    <a:pt x="1350276" y="495312"/>
                  </a:lnTo>
                  <a:lnTo>
                    <a:pt x="1345692" y="495312"/>
                  </a:lnTo>
                  <a:lnTo>
                    <a:pt x="1342644" y="496836"/>
                  </a:lnTo>
                  <a:lnTo>
                    <a:pt x="1336560" y="496836"/>
                  </a:lnTo>
                  <a:lnTo>
                    <a:pt x="1335036" y="495312"/>
                  </a:lnTo>
                  <a:lnTo>
                    <a:pt x="1316748" y="495312"/>
                  </a:lnTo>
                  <a:lnTo>
                    <a:pt x="1316748" y="493788"/>
                  </a:lnTo>
                  <a:lnTo>
                    <a:pt x="1312176" y="495312"/>
                  </a:lnTo>
                  <a:lnTo>
                    <a:pt x="1304556" y="495312"/>
                  </a:lnTo>
                  <a:lnTo>
                    <a:pt x="1304556" y="496836"/>
                  </a:lnTo>
                  <a:lnTo>
                    <a:pt x="1301508" y="496836"/>
                  </a:lnTo>
                  <a:lnTo>
                    <a:pt x="1298460" y="498360"/>
                  </a:lnTo>
                  <a:lnTo>
                    <a:pt x="1295412" y="499872"/>
                  </a:lnTo>
                  <a:lnTo>
                    <a:pt x="1292364" y="502932"/>
                  </a:lnTo>
                  <a:lnTo>
                    <a:pt x="1289316" y="504456"/>
                  </a:lnTo>
                  <a:lnTo>
                    <a:pt x="1286268" y="507504"/>
                  </a:lnTo>
                  <a:lnTo>
                    <a:pt x="1286268" y="513600"/>
                  </a:lnTo>
                  <a:lnTo>
                    <a:pt x="1287792" y="515124"/>
                  </a:lnTo>
                  <a:lnTo>
                    <a:pt x="1290840" y="515124"/>
                  </a:lnTo>
                  <a:lnTo>
                    <a:pt x="1292364" y="516648"/>
                  </a:lnTo>
                  <a:lnTo>
                    <a:pt x="1295412" y="516648"/>
                  </a:lnTo>
                  <a:lnTo>
                    <a:pt x="1296936" y="515124"/>
                  </a:lnTo>
                  <a:lnTo>
                    <a:pt x="1301508" y="515124"/>
                  </a:lnTo>
                  <a:lnTo>
                    <a:pt x="1304556" y="513600"/>
                  </a:lnTo>
                  <a:lnTo>
                    <a:pt x="1306080" y="512064"/>
                  </a:lnTo>
                  <a:lnTo>
                    <a:pt x="1307604" y="512064"/>
                  </a:lnTo>
                  <a:lnTo>
                    <a:pt x="1310652" y="510552"/>
                  </a:lnTo>
                  <a:lnTo>
                    <a:pt x="1315224" y="510552"/>
                  </a:lnTo>
                  <a:lnTo>
                    <a:pt x="1318272" y="512064"/>
                  </a:lnTo>
                  <a:lnTo>
                    <a:pt x="1322844" y="512064"/>
                  </a:lnTo>
                  <a:lnTo>
                    <a:pt x="1321320" y="510552"/>
                  </a:lnTo>
                  <a:lnTo>
                    <a:pt x="1324368" y="512064"/>
                  </a:lnTo>
                  <a:lnTo>
                    <a:pt x="1328940" y="512064"/>
                  </a:lnTo>
                  <a:lnTo>
                    <a:pt x="1331988" y="513600"/>
                  </a:lnTo>
                  <a:lnTo>
                    <a:pt x="1348752" y="513600"/>
                  </a:lnTo>
                  <a:lnTo>
                    <a:pt x="1351800" y="515124"/>
                  </a:lnTo>
                  <a:lnTo>
                    <a:pt x="1389900" y="515124"/>
                  </a:lnTo>
                  <a:lnTo>
                    <a:pt x="1395996" y="513600"/>
                  </a:lnTo>
                  <a:lnTo>
                    <a:pt x="1437144" y="513600"/>
                  </a:lnTo>
                  <a:lnTo>
                    <a:pt x="1440192" y="515124"/>
                  </a:lnTo>
                  <a:lnTo>
                    <a:pt x="1473708" y="515124"/>
                  </a:lnTo>
                  <a:lnTo>
                    <a:pt x="1477530" y="513854"/>
                  </a:lnTo>
                  <a:lnTo>
                    <a:pt x="1481328" y="515124"/>
                  </a:lnTo>
                  <a:lnTo>
                    <a:pt x="1482864" y="515124"/>
                  </a:lnTo>
                  <a:lnTo>
                    <a:pt x="1487436" y="513600"/>
                  </a:lnTo>
                  <a:lnTo>
                    <a:pt x="1499628" y="513600"/>
                  </a:lnTo>
                  <a:lnTo>
                    <a:pt x="1502676" y="512064"/>
                  </a:lnTo>
                  <a:lnTo>
                    <a:pt x="1516392" y="512064"/>
                  </a:lnTo>
                  <a:lnTo>
                    <a:pt x="1519428" y="510552"/>
                  </a:lnTo>
                  <a:lnTo>
                    <a:pt x="1530108" y="510552"/>
                  </a:lnTo>
                  <a:lnTo>
                    <a:pt x="1534680" y="509028"/>
                  </a:lnTo>
                  <a:lnTo>
                    <a:pt x="1537728" y="509028"/>
                  </a:lnTo>
                  <a:lnTo>
                    <a:pt x="1540776" y="507504"/>
                  </a:lnTo>
                  <a:lnTo>
                    <a:pt x="1552968" y="507504"/>
                  </a:lnTo>
                  <a:lnTo>
                    <a:pt x="1557528" y="505980"/>
                  </a:lnTo>
                  <a:lnTo>
                    <a:pt x="1565160" y="505980"/>
                  </a:lnTo>
                  <a:lnTo>
                    <a:pt x="1568208" y="504456"/>
                  </a:lnTo>
                  <a:lnTo>
                    <a:pt x="1578876" y="504456"/>
                  </a:lnTo>
                  <a:lnTo>
                    <a:pt x="1581924" y="502932"/>
                  </a:lnTo>
                  <a:lnTo>
                    <a:pt x="1586496" y="502932"/>
                  </a:lnTo>
                  <a:lnTo>
                    <a:pt x="1589544" y="501408"/>
                  </a:lnTo>
                  <a:lnTo>
                    <a:pt x="1595628" y="501408"/>
                  </a:lnTo>
                  <a:lnTo>
                    <a:pt x="1597164" y="499872"/>
                  </a:lnTo>
                  <a:lnTo>
                    <a:pt x="1603260" y="499872"/>
                  </a:lnTo>
                  <a:lnTo>
                    <a:pt x="1604784" y="498360"/>
                  </a:lnTo>
                  <a:lnTo>
                    <a:pt x="1607832" y="496836"/>
                  </a:lnTo>
                  <a:lnTo>
                    <a:pt x="1606308" y="498360"/>
                  </a:lnTo>
                  <a:lnTo>
                    <a:pt x="1607832" y="498360"/>
                  </a:lnTo>
                  <a:lnTo>
                    <a:pt x="1612392" y="496836"/>
                  </a:lnTo>
                  <a:lnTo>
                    <a:pt x="1615452" y="495312"/>
                  </a:lnTo>
                  <a:lnTo>
                    <a:pt x="1616976" y="493788"/>
                  </a:lnTo>
                  <a:lnTo>
                    <a:pt x="1618500" y="493788"/>
                  </a:lnTo>
                  <a:lnTo>
                    <a:pt x="1620024" y="492264"/>
                  </a:lnTo>
                  <a:lnTo>
                    <a:pt x="1624596" y="489216"/>
                  </a:lnTo>
                  <a:lnTo>
                    <a:pt x="1626108" y="483120"/>
                  </a:lnTo>
                  <a:lnTo>
                    <a:pt x="1626108" y="4785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767583" y="3759708"/>
            <a:ext cx="882650" cy="59690"/>
          </a:xfrm>
          <a:custGeom>
            <a:avLst/>
            <a:gdLst/>
            <a:ahLst/>
            <a:cxnLst/>
            <a:rect l="l" t="t" r="r" b="b"/>
            <a:pathLst>
              <a:path w="882650" h="59689">
                <a:moveTo>
                  <a:pt x="873251" y="1524"/>
                </a:moveTo>
                <a:lnTo>
                  <a:pt x="850392" y="1524"/>
                </a:lnTo>
                <a:lnTo>
                  <a:pt x="858012" y="0"/>
                </a:lnTo>
                <a:lnTo>
                  <a:pt x="867156" y="0"/>
                </a:lnTo>
                <a:lnTo>
                  <a:pt x="873251" y="1524"/>
                </a:lnTo>
                <a:close/>
              </a:path>
              <a:path w="882650" h="59689">
                <a:moveTo>
                  <a:pt x="871727" y="21209"/>
                </a:moveTo>
                <a:lnTo>
                  <a:pt x="739140" y="21209"/>
                </a:lnTo>
                <a:lnTo>
                  <a:pt x="748283" y="19685"/>
                </a:lnTo>
                <a:lnTo>
                  <a:pt x="746759" y="19685"/>
                </a:lnTo>
                <a:lnTo>
                  <a:pt x="774192" y="15240"/>
                </a:lnTo>
                <a:lnTo>
                  <a:pt x="781812" y="13716"/>
                </a:lnTo>
                <a:lnTo>
                  <a:pt x="783335" y="13716"/>
                </a:lnTo>
                <a:lnTo>
                  <a:pt x="790956" y="12065"/>
                </a:lnTo>
                <a:lnTo>
                  <a:pt x="809243" y="9017"/>
                </a:lnTo>
                <a:lnTo>
                  <a:pt x="816864" y="7493"/>
                </a:lnTo>
                <a:lnTo>
                  <a:pt x="826008" y="5969"/>
                </a:lnTo>
                <a:lnTo>
                  <a:pt x="833627" y="4572"/>
                </a:lnTo>
                <a:lnTo>
                  <a:pt x="832104" y="4572"/>
                </a:lnTo>
                <a:lnTo>
                  <a:pt x="841248" y="3048"/>
                </a:lnTo>
                <a:lnTo>
                  <a:pt x="848867" y="1524"/>
                </a:lnTo>
                <a:lnTo>
                  <a:pt x="874775" y="1524"/>
                </a:lnTo>
                <a:lnTo>
                  <a:pt x="879348" y="3048"/>
                </a:lnTo>
                <a:lnTo>
                  <a:pt x="882396" y="5969"/>
                </a:lnTo>
                <a:lnTo>
                  <a:pt x="882396" y="12065"/>
                </a:lnTo>
                <a:lnTo>
                  <a:pt x="876300" y="18288"/>
                </a:lnTo>
                <a:lnTo>
                  <a:pt x="871727" y="21209"/>
                </a:lnTo>
                <a:close/>
              </a:path>
              <a:path w="882650" h="59689">
                <a:moveTo>
                  <a:pt x="778764" y="38100"/>
                </a:moveTo>
                <a:lnTo>
                  <a:pt x="512064" y="38100"/>
                </a:lnTo>
                <a:lnTo>
                  <a:pt x="521208" y="36449"/>
                </a:lnTo>
                <a:lnTo>
                  <a:pt x="560832" y="36449"/>
                </a:lnTo>
                <a:lnTo>
                  <a:pt x="569975" y="34925"/>
                </a:lnTo>
                <a:lnTo>
                  <a:pt x="579119" y="34925"/>
                </a:lnTo>
                <a:lnTo>
                  <a:pt x="597408" y="31877"/>
                </a:lnTo>
                <a:lnTo>
                  <a:pt x="608075" y="30480"/>
                </a:lnTo>
                <a:lnTo>
                  <a:pt x="617219" y="30480"/>
                </a:lnTo>
                <a:lnTo>
                  <a:pt x="626364" y="28956"/>
                </a:lnTo>
                <a:lnTo>
                  <a:pt x="637032" y="28956"/>
                </a:lnTo>
                <a:lnTo>
                  <a:pt x="646175" y="27432"/>
                </a:lnTo>
                <a:lnTo>
                  <a:pt x="688848" y="27432"/>
                </a:lnTo>
                <a:lnTo>
                  <a:pt x="699516" y="25908"/>
                </a:lnTo>
                <a:lnTo>
                  <a:pt x="719327" y="25908"/>
                </a:lnTo>
                <a:lnTo>
                  <a:pt x="728472" y="24257"/>
                </a:lnTo>
                <a:lnTo>
                  <a:pt x="737616" y="21209"/>
                </a:lnTo>
                <a:lnTo>
                  <a:pt x="870204" y="21209"/>
                </a:lnTo>
                <a:lnTo>
                  <a:pt x="868680" y="22733"/>
                </a:lnTo>
                <a:lnTo>
                  <a:pt x="861059" y="22733"/>
                </a:lnTo>
                <a:lnTo>
                  <a:pt x="838200" y="27432"/>
                </a:lnTo>
                <a:lnTo>
                  <a:pt x="829056" y="28956"/>
                </a:lnTo>
                <a:lnTo>
                  <a:pt x="821435" y="30480"/>
                </a:lnTo>
                <a:lnTo>
                  <a:pt x="803148" y="33401"/>
                </a:lnTo>
                <a:lnTo>
                  <a:pt x="804672" y="33401"/>
                </a:lnTo>
                <a:lnTo>
                  <a:pt x="786383" y="36449"/>
                </a:lnTo>
                <a:lnTo>
                  <a:pt x="778764" y="38100"/>
                </a:lnTo>
                <a:close/>
              </a:path>
              <a:path w="882650" h="59689">
                <a:moveTo>
                  <a:pt x="39624" y="31877"/>
                </a:moveTo>
                <a:lnTo>
                  <a:pt x="22859" y="31877"/>
                </a:lnTo>
                <a:lnTo>
                  <a:pt x="27432" y="30480"/>
                </a:lnTo>
                <a:lnTo>
                  <a:pt x="38100" y="30480"/>
                </a:lnTo>
                <a:lnTo>
                  <a:pt x="39624" y="31877"/>
                </a:lnTo>
                <a:close/>
              </a:path>
              <a:path w="882650" h="59689">
                <a:moveTo>
                  <a:pt x="746" y="37322"/>
                </a:moveTo>
                <a:lnTo>
                  <a:pt x="1524" y="34925"/>
                </a:lnTo>
                <a:lnTo>
                  <a:pt x="6096" y="33401"/>
                </a:lnTo>
                <a:lnTo>
                  <a:pt x="9143" y="31877"/>
                </a:lnTo>
                <a:lnTo>
                  <a:pt x="10058" y="32181"/>
                </a:lnTo>
                <a:lnTo>
                  <a:pt x="7619" y="33401"/>
                </a:lnTo>
                <a:lnTo>
                  <a:pt x="3048" y="34925"/>
                </a:lnTo>
                <a:lnTo>
                  <a:pt x="746" y="37322"/>
                </a:lnTo>
                <a:close/>
              </a:path>
              <a:path w="882650" h="59689">
                <a:moveTo>
                  <a:pt x="207264" y="38100"/>
                </a:moveTo>
                <a:lnTo>
                  <a:pt x="16764" y="38100"/>
                </a:lnTo>
                <a:lnTo>
                  <a:pt x="15748" y="37549"/>
                </a:lnTo>
                <a:lnTo>
                  <a:pt x="13716" y="33401"/>
                </a:lnTo>
                <a:lnTo>
                  <a:pt x="10058" y="32181"/>
                </a:lnTo>
                <a:lnTo>
                  <a:pt x="10667" y="31877"/>
                </a:lnTo>
                <a:lnTo>
                  <a:pt x="45719" y="31877"/>
                </a:lnTo>
                <a:lnTo>
                  <a:pt x="50291" y="33401"/>
                </a:lnTo>
                <a:lnTo>
                  <a:pt x="65532" y="33401"/>
                </a:lnTo>
                <a:lnTo>
                  <a:pt x="70104" y="34925"/>
                </a:lnTo>
                <a:lnTo>
                  <a:pt x="187451" y="34925"/>
                </a:lnTo>
                <a:lnTo>
                  <a:pt x="192024" y="36449"/>
                </a:lnTo>
                <a:lnTo>
                  <a:pt x="199643" y="36449"/>
                </a:lnTo>
                <a:lnTo>
                  <a:pt x="207264" y="38100"/>
                </a:lnTo>
                <a:close/>
              </a:path>
              <a:path w="882650" h="59689">
                <a:moveTo>
                  <a:pt x="60959" y="33401"/>
                </a:moveTo>
                <a:lnTo>
                  <a:pt x="50291" y="33401"/>
                </a:lnTo>
                <a:lnTo>
                  <a:pt x="54864" y="31877"/>
                </a:lnTo>
                <a:lnTo>
                  <a:pt x="56388" y="31877"/>
                </a:lnTo>
                <a:lnTo>
                  <a:pt x="60959" y="33401"/>
                </a:lnTo>
                <a:close/>
              </a:path>
              <a:path w="882650" h="59689">
                <a:moveTo>
                  <a:pt x="38100" y="54864"/>
                </a:moveTo>
                <a:lnTo>
                  <a:pt x="33527" y="54864"/>
                </a:lnTo>
                <a:lnTo>
                  <a:pt x="30480" y="53340"/>
                </a:lnTo>
                <a:lnTo>
                  <a:pt x="25908" y="51816"/>
                </a:lnTo>
                <a:lnTo>
                  <a:pt x="27432" y="51816"/>
                </a:lnTo>
                <a:lnTo>
                  <a:pt x="24383" y="50165"/>
                </a:lnTo>
                <a:lnTo>
                  <a:pt x="38100" y="50165"/>
                </a:lnTo>
                <a:lnTo>
                  <a:pt x="35051" y="48641"/>
                </a:lnTo>
                <a:lnTo>
                  <a:pt x="4572" y="48641"/>
                </a:lnTo>
                <a:lnTo>
                  <a:pt x="3048" y="47117"/>
                </a:lnTo>
                <a:lnTo>
                  <a:pt x="1524" y="44069"/>
                </a:lnTo>
                <a:lnTo>
                  <a:pt x="1524" y="41148"/>
                </a:lnTo>
                <a:lnTo>
                  <a:pt x="299" y="38699"/>
                </a:lnTo>
                <a:lnTo>
                  <a:pt x="746" y="37322"/>
                </a:lnTo>
                <a:lnTo>
                  <a:pt x="3048" y="34925"/>
                </a:lnTo>
                <a:lnTo>
                  <a:pt x="7619" y="33401"/>
                </a:lnTo>
                <a:lnTo>
                  <a:pt x="10058" y="32181"/>
                </a:lnTo>
                <a:lnTo>
                  <a:pt x="13716" y="33401"/>
                </a:lnTo>
                <a:lnTo>
                  <a:pt x="15208" y="36449"/>
                </a:lnTo>
                <a:lnTo>
                  <a:pt x="13716" y="36449"/>
                </a:lnTo>
                <a:lnTo>
                  <a:pt x="16764" y="39624"/>
                </a:lnTo>
                <a:lnTo>
                  <a:pt x="19812" y="39624"/>
                </a:lnTo>
                <a:lnTo>
                  <a:pt x="21335" y="41148"/>
                </a:lnTo>
                <a:lnTo>
                  <a:pt x="24383" y="41148"/>
                </a:lnTo>
                <a:lnTo>
                  <a:pt x="27432" y="42672"/>
                </a:lnTo>
                <a:lnTo>
                  <a:pt x="25908" y="42672"/>
                </a:lnTo>
                <a:lnTo>
                  <a:pt x="30480" y="44069"/>
                </a:lnTo>
                <a:lnTo>
                  <a:pt x="36575" y="47117"/>
                </a:lnTo>
                <a:lnTo>
                  <a:pt x="38100" y="47117"/>
                </a:lnTo>
                <a:lnTo>
                  <a:pt x="39624" y="50165"/>
                </a:lnTo>
                <a:lnTo>
                  <a:pt x="38100" y="51816"/>
                </a:lnTo>
                <a:lnTo>
                  <a:pt x="38100" y="54864"/>
                </a:lnTo>
                <a:close/>
              </a:path>
              <a:path w="882650" h="59689">
                <a:moveTo>
                  <a:pt x="137159" y="34925"/>
                </a:moveTo>
                <a:lnTo>
                  <a:pt x="86867" y="34925"/>
                </a:lnTo>
                <a:lnTo>
                  <a:pt x="91440" y="33401"/>
                </a:lnTo>
                <a:lnTo>
                  <a:pt x="131064" y="33401"/>
                </a:lnTo>
                <a:lnTo>
                  <a:pt x="137159" y="34925"/>
                </a:lnTo>
                <a:close/>
              </a:path>
              <a:path w="882650" h="59689">
                <a:moveTo>
                  <a:pt x="170688" y="34925"/>
                </a:moveTo>
                <a:lnTo>
                  <a:pt x="140208" y="34925"/>
                </a:lnTo>
                <a:lnTo>
                  <a:pt x="146304" y="33401"/>
                </a:lnTo>
                <a:lnTo>
                  <a:pt x="164591" y="33401"/>
                </a:lnTo>
                <a:lnTo>
                  <a:pt x="170688" y="34925"/>
                </a:lnTo>
                <a:close/>
              </a:path>
              <a:path w="882650" h="59689">
                <a:moveTo>
                  <a:pt x="431291" y="34925"/>
                </a:moveTo>
                <a:lnTo>
                  <a:pt x="408432" y="34925"/>
                </a:lnTo>
                <a:lnTo>
                  <a:pt x="414527" y="33401"/>
                </a:lnTo>
                <a:lnTo>
                  <a:pt x="423672" y="33401"/>
                </a:lnTo>
                <a:lnTo>
                  <a:pt x="431291" y="34925"/>
                </a:lnTo>
                <a:close/>
              </a:path>
              <a:path w="882650" h="59689">
                <a:moveTo>
                  <a:pt x="469391" y="34925"/>
                </a:moveTo>
                <a:lnTo>
                  <a:pt x="452627" y="34925"/>
                </a:lnTo>
                <a:lnTo>
                  <a:pt x="454151" y="33401"/>
                </a:lnTo>
                <a:lnTo>
                  <a:pt x="461772" y="33401"/>
                </a:lnTo>
                <a:lnTo>
                  <a:pt x="469391" y="34925"/>
                </a:lnTo>
                <a:close/>
              </a:path>
              <a:path w="882650" h="59689">
                <a:moveTo>
                  <a:pt x="495300" y="38100"/>
                </a:moveTo>
                <a:lnTo>
                  <a:pt x="259080" y="38100"/>
                </a:lnTo>
                <a:lnTo>
                  <a:pt x="263651" y="36449"/>
                </a:lnTo>
                <a:lnTo>
                  <a:pt x="265175" y="36449"/>
                </a:lnTo>
                <a:lnTo>
                  <a:pt x="269748" y="34925"/>
                </a:lnTo>
                <a:lnTo>
                  <a:pt x="478535" y="34925"/>
                </a:lnTo>
                <a:lnTo>
                  <a:pt x="486156" y="36449"/>
                </a:lnTo>
                <a:lnTo>
                  <a:pt x="495300" y="38100"/>
                </a:lnTo>
                <a:close/>
              </a:path>
              <a:path w="882650" h="59689">
                <a:moveTo>
                  <a:pt x="560832" y="36449"/>
                </a:moveTo>
                <a:lnTo>
                  <a:pt x="551688" y="36449"/>
                </a:lnTo>
                <a:lnTo>
                  <a:pt x="560832" y="34925"/>
                </a:lnTo>
                <a:lnTo>
                  <a:pt x="560832" y="36449"/>
                </a:lnTo>
                <a:close/>
              </a:path>
              <a:path w="882650" h="59689">
                <a:moveTo>
                  <a:pt x="16764" y="39624"/>
                </a:moveTo>
                <a:lnTo>
                  <a:pt x="13716" y="36449"/>
                </a:lnTo>
                <a:lnTo>
                  <a:pt x="15748" y="37549"/>
                </a:lnTo>
                <a:lnTo>
                  <a:pt x="16764" y="39624"/>
                </a:lnTo>
                <a:close/>
              </a:path>
              <a:path w="882650" h="59689">
                <a:moveTo>
                  <a:pt x="15748" y="37549"/>
                </a:moveTo>
                <a:lnTo>
                  <a:pt x="13716" y="36449"/>
                </a:lnTo>
                <a:lnTo>
                  <a:pt x="15208" y="36449"/>
                </a:lnTo>
                <a:lnTo>
                  <a:pt x="15748" y="37549"/>
                </a:lnTo>
                <a:close/>
              </a:path>
              <a:path w="882650" h="59689">
                <a:moveTo>
                  <a:pt x="259080" y="38100"/>
                </a:moveTo>
                <a:lnTo>
                  <a:pt x="227075" y="38100"/>
                </a:lnTo>
                <a:lnTo>
                  <a:pt x="233172" y="36449"/>
                </a:lnTo>
                <a:lnTo>
                  <a:pt x="262127" y="36449"/>
                </a:lnTo>
                <a:lnTo>
                  <a:pt x="259080" y="38100"/>
                </a:lnTo>
                <a:close/>
              </a:path>
              <a:path w="882650" h="59689">
                <a:moveTo>
                  <a:pt x="299" y="38699"/>
                </a:moveTo>
                <a:lnTo>
                  <a:pt x="0" y="38100"/>
                </a:lnTo>
                <a:lnTo>
                  <a:pt x="746" y="37322"/>
                </a:lnTo>
                <a:lnTo>
                  <a:pt x="299" y="38699"/>
                </a:lnTo>
                <a:close/>
              </a:path>
              <a:path w="882650" h="59689">
                <a:moveTo>
                  <a:pt x="19812" y="39624"/>
                </a:moveTo>
                <a:lnTo>
                  <a:pt x="16764" y="39624"/>
                </a:lnTo>
                <a:lnTo>
                  <a:pt x="15748" y="37549"/>
                </a:lnTo>
                <a:lnTo>
                  <a:pt x="16764" y="38100"/>
                </a:lnTo>
                <a:lnTo>
                  <a:pt x="18288" y="38100"/>
                </a:lnTo>
                <a:lnTo>
                  <a:pt x="19812" y="39624"/>
                </a:lnTo>
                <a:close/>
              </a:path>
              <a:path w="882650" h="59689">
                <a:moveTo>
                  <a:pt x="21335" y="41148"/>
                </a:moveTo>
                <a:lnTo>
                  <a:pt x="18288" y="38100"/>
                </a:lnTo>
                <a:lnTo>
                  <a:pt x="777240" y="38100"/>
                </a:lnTo>
                <a:lnTo>
                  <a:pt x="769619" y="39624"/>
                </a:lnTo>
                <a:lnTo>
                  <a:pt x="21335" y="39624"/>
                </a:lnTo>
                <a:lnTo>
                  <a:pt x="21335" y="41148"/>
                </a:lnTo>
                <a:close/>
              </a:path>
              <a:path w="882650" h="59689">
                <a:moveTo>
                  <a:pt x="1524" y="44069"/>
                </a:moveTo>
                <a:lnTo>
                  <a:pt x="0" y="39624"/>
                </a:lnTo>
                <a:lnTo>
                  <a:pt x="299" y="38699"/>
                </a:lnTo>
                <a:lnTo>
                  <a:pt x="1524" y="41148"/>
                </a:lnTo>
                <a:lnTo>
                  <a:pt x="1524" y="44069"/>
                </a:lnTo>
                <a:close/>
              </a:path>
              <a:path w="882650" h="59689">
                <a:moveTo>
                  <a:pt x="24383" y="41148"/>
                </a:moveTo>
                <a:lnTo>
                  <a:pt x="21335" y="41148"/>
                </a:lnTo>
                <a:lnTo>
                  <a:pt x="21335" y="39624"/>
                </a:lnTo>
                <a:lnTo>
                  <a:pt x="24383" y="41148"/>
                </a:lnTo>
                <a:close/>
              </a:path>
              <a:path w="882650" h="59689">
                <a:moveTo>
                  <a:pt x="678180" y="50165"/>
                </a:moveTo>
                <a:lnTo>
                  <a:pt x="39624" y="50165"/>
                </a:lnTo>
                <a:lnTo>
                  <a:pt x="38100" y="47117"/>
                </a:lnTo>
                <a:lnTo>
                  <a:pt x="36575" y="47117"/>
                </a:lnTo>
                <a:lnTo>
                  <a:pt x="30480" y="44069"/>
                </a:lnTo>
                <a:lnTo>
                  <a:pt x="25908" y="42672"/>
                </a:lnTo>
                <a:lnTo>
                  <a:pt x="27432" y="42672"/>
                </a:lnTo>
                <a:lnTo>
                  <a:pt x="21335" y="39624"/>
                </a:lnTo>
                <a:lnTo>
                  <a:pt x="769619" y="39624"/>
                </a:lnTo>
                <a:lnTo>
                  <a:pt x="733043" y="45593"/>
                </a:lnTo>
                <a:lnTo>
                  <a:pt x="722375" y="47117"/>
                </a:lnTo>
                <a:lnTo>
                  <a:pt x="710183" y="48641"/>
                </a:lnTo>
                <a:lnTo>
                  <a:pt x="690372" y="48641"/>
                </a:lnTo>
                <a:lnTo>
                  <a:pt x="678180" y="50165"/>
                </a:lnTo>
                <a:close/>
              </a:path>
              <a:path w="882650" h="59689">
                <a:moveTo>
                  <a:pt x="3048" y="47117"/>
                </a:moveTo>
                <a:lnTo>
                  <a:pt x="1524" y="45593"/>
                </a:lnTo>
                <a:lnTo>
                  <a:pt x="1524" y="44069"/>
                </a:lnTo>
                <a:lnTo>
                  <a:pt x="3048" y="47117"/>
                </a:lnTo>
                <a:close/>
              </a:path>
              <a:path w="882650" h="59689">
                <a:moveTo>
                  <a:pt x="6096" y="50165"/>
                </a:moveTo>
                <a:lnTo>
                  <a:pt x="3048" y="47117"/>
                </a:lnTo>
                <a:lnTo>
                  <a:pt x="4572" y="48641"/>
                </a:lnTo>
                <a:lnTo>
                  <a:pt x="7619" y="48641"/>
                </a:lnTo>
                <a:lnTo>
                  <a:pt x="8839" y="49250"/>
                </a:lnTo>
                <a:lnTo>
                  <a:pt x="6096" y="50165"/>
                </a:lnTo>
                <a:close/>
              </a:path>
              <a:path w="882650" h="59689">
                <a:moveTo>
                  <a:pt x="8839" y="49250"/>
                </a:moveTo>
                <a:lnTo>
                  <a:pt x="7619" y="48641"/>
                </a:lnTo>
                <a:lnTo>
                  <a:pt x="9143" y="48641"/>
                </a:lnTo>
                <a:lnTo>
                  <a:pt x="9524" y="49022"/>
                </a:lnTo>
                <a:lnTo>
                  <a:pt x="8839" y="49250"/>
                </a:lnTo>
                <a:close/>
              </a:path>
              <a:path w="882650" h="59689">
                <a:moveTo>
                  <a:pt x="9524" y="49022"/>
                </a:moveTo>
                <a:lnTo>
                  <a:pt x="9143" y="48641"/>
                </a:lnTo>
                <a:lnTo>
                  <a:pt x="10667" y="48641"/>
                </a:lnTo>
                <a:lnTo>
                  <a:pt x="9524" y="49022"/>
                </a:lnTo>
                <a:close/>
              </a:path>
              <a:path w="882650" h="59689">
                <a:moveTo>
                  <a:pt x="18288" y="50165"/>
                </a:moveTo>
                <a:lnTo>
                  <a:pt x="10667" y="50165"/>
                </a:lnTo>
                <a:lnTo>
                  <a:pt x="9525" y="49021"/>
                </a:lnTo>
                <a:lnTo>
                  <a:pt x="10667" y="48641"/>
                </a:lnTo>
                <a:lnTo>
                  <a:pt x="18288" y="48641"/>
                </a:lnTo>
                <a:lnTo>
                  <a:pt x="19812" y="49403"/>
                </a:lnTo>
                <a:lnTo>
                  <a:pt x="18288" y="50165"/>
                </a:lnTo>
                <a:close/>
              </a:path>
              <a:path w="882650" h="59689">
                <a:moveTo>
                  <a:pt x="19812" y="49403"/>
                </a:moveTo>
                <a:lnTo>
                  <a:pt x="18288" y="48641"/>
                </a:lnTo>
                <a:lnTo>
                  <a:pt x="19812" y="48641"/>
                </a:lnTo>
                <a:lnTo>
                  <a:pt x="20320" y="49148"/>
                </a:lnTo>
                <a:lnTo>
                  <a:pt x="19812" y="49403"/>
                </a:lnTo>
                <a:close/>
              </a:path>
              <a:path w="882650" h="59689">
                <a:moveTo>
                  <a:pt x="20320" y="49148"/>
                </a:moveTo>
                <a:lnTo>
                  <a:pt x="19812" y="48641"/>
                </a:lnTo>
                <a:lnTo>
                  <a:pt x="20574" y="49021"/>
                </a:lnTo>
                <a:lnTo>
                  <a:pt x="20320" y="49148"/>
                </a:lnTo>
                <a:close/>
              </a:path>
              <a:path w="882650" h="59689">
                <a:moveTo>
                  <a:pt x="20574" y="49021"/>
                </a:moveTo>
                <a:lnTo>
                  <a:pt x="19812" y="48641"/>
                </a:lnTo>
                <a:lnTo>
                  <a:pt x="21335" y="48641"/>
                </a:lnTo>
                <a:lnTo>
                  <a:pt x="20574" y="49021"/>
                </a:lnTo>
                <a:close/>
              </a:path>
              <a:path w="882650" h="59689">
                <a:moveTo>
                  <a:pt x="38100" y="50165"/>
                </a:moveTo>
                <a:lnTo>
                  <a:pt x="22859" y="50165"/>
                </a:lnTo>
                <a:lnTo>
                  <a:pt x="20574" y="49021"/>
                </a:lnTo>
                <a:lnTo>
                  <a:pt x="21335" y="48641"/>
                </a:lnTo>
                <a:lnTo>
                  <a:pt x="35051" y="48641"/>
                </a:lnTo>
                <a:lnTo>
                  <a:pt x="38100" y="50165"/>
                </a:lnTo>
                <a:close/>
              </a:path>
              <a:path w="882650" h="59689">
                <a:moveTo>
                  <a:pt x="10667" y="50165"/>
                </a:moveTo>
                <a:lnTo>
                  <a:pt x="8839" y="49250"/>
                </a:lnTo>
                <a:lnTo>
                  <a:pt x="9524" y="49022"/>
                </a:lnTo>
                <a:lnTo>
                  <a:pt x="10667" y="50165"/>
                </a:lnTo>
                <a:close/>
              </a:path>
              <a:path w="882650" h="59689">
                <a:moveTo>
                  <a:pt x="21335" y="50165"/>
                </a:moveTo>
                <a:lnTo>
                  <a:pt x="19812" y="49403"/>
                </a:lnTo>
                <a:lnTo>
                  <a:pt x="20320" y="49148"/>
                </a:lnTo>
                <a:lnTo>
                  <a:pt x="21335" y="50165"/>
                </a:lnTo>
                <a:close/>
              </a:path>
              <a:path w="882650" h="59689">
                <a:moveTo>
                  <a:pt x="50291" y="51816"/>
                </a:moveTo>
                <a:lnTo>
                  <a:pt x="44196" y="50165"/>
                </a:lnTo>
                <a:lnTo>
                  <a:pt x="54864" y="50165"/>
                </a:lnTo>
                <a:lnTo>
                  <a:pt x="55517" y="50400"/>
                </a:lnTo>
                <a:lnTo>
                  <a:pt x="50291" y="51816"/>
                </a:lnTo>
                <a:close/>
              </a:path>
              <a:path w="882650" h="59689">
                <a:moveTo>
                  <a:pt x="55517" y="50400"/>
                </a:moveTo>
                <a:lnTo>
                  <a:pt x="54864" y="50165"/>
                </a:lnTo>
                <a:lnTo>
                  <a:pt x="56388" y="50165"/>
                </a:lnTo>
                <a:lnTo>
                  <a:pt x="55517" y="50400"/>
                </a:lnTo>
                <a:close/>
              </a:path>
              <a:path w="882650" h="59689">
                <a:moveTo>
                  <a:pt x="627888" y="51816"/>
                </a:moveTo>
                <a:lnTo>
                  <a:pt x="59435" y="51816"/>
                </a:lnTo>
                <a:lnTo>
                  <a:pt x="55517" y="50400"/>
                </a:lnTo>
                <a:lnTo>
                  <a:pt x="56388" y="50165"/>
                </a:lnTo>
                <a:lnTo>
                  <a:pt x="638556" y="50165"/>
                </a:lnTo>
                <a:lnTo>
                  <a:pt x="627888" y="51816"/>
                </a:lnTo>
                <a:close/>
              </a:path>
              <a:path w="882650" h="59689">
                <a:moveTo>
                  <a:pt x="92964" y="53340"/>
                </a:moveTo>
                <a:lnTo>
                  <a:pt x="67056" y="53340"/>
                </a:lnTo>
                <a:lnTo>
                  <a:pt x="62483" y="51816"/>
                </a:lnTo>
                <a:lnTo>
                  <a:pt x="99059" y="51816"/>
                </a:lnTo>
                <a:lnTo>
                  <a:pt x="92964" y="53340"/>
                </a:lnTo>
                <a:close/>
              </a:path>
              <a:path w="882650" h="59689">
                <a:moveTo>
                  <a:pt x="120396" y="53340"/>
                </a:moveTo>
                <a:lnTo>
                  <a:pt x="112775" y="53340"/>
                </a:lnTo>
                <a:lnTo>
                  <a:pt x="106680" y="51816"/>
                </a:lnTo>
                <a:lnTo>
                  <a:pt x="124967" y="51816"/>
                </a:lnTo>
                <a:lnTo>
                  <a:pt x="120396" y="53340"/>
                </a:lnTo>
                <a:close/>
              </a:path>
              <a:path w="882650" h="59689">
                <a:moveTo>
                  <a:pt x="143256" y="53340"/>
                </a:moveTo>
                <a:lnTo>
                  <a:pt x="134112" y="53340"/>
                </a:lnTo>
                <a:lnTo>
                  <a:pt x="129540" y="51816"/>
                </a:lnTo>
                <a:lnTo>
                  <a:pt x="147827" y="51816"/>
                </a:lnTo>
                <a:lnTo>
                  <a:pt x="143256" y="53340"/>
                </a:lnTo>
                <a:close/>
              </a:path>
              <a:path w="882650" h="59689">
                <a:moveTo>
                  <a:pt x="609600" y="53340"/>
                </a:moveTo>
                <a:lnTo>
                  <a:pt x="163067" y="53340"/>
                </a:lnTo>
                <a:lnTo>
                  <a:pt x="156972" y="51816"/>
                </a:lnTo>
                <a:lnTo>
                  <a:pt x="618743" y="51816"/>
                </a:lnTo>
                <a:lnTo>
                  <a:pt x="609600" y="53340"/>
                </a:lnTo>
                <a:close/>
              </a:path>
              <a:path w="882650" h="59689">
                <a:moveTo>
                  <a:pt x="582167" y="56388"/>
                </a:moveTo>
                <a:lnTo>
                  <a:pt x="461772" y="56388"/>
                </a:lnTo>
                <a:lnTo>
                  <a:pt x="454151" y="54864"/>
                </a:lnTo>
                <a:lnTo>
                  <a:pt x="179832" y="54864"/>
                </a:lnTo>
                <a:lnTo>
                  <a:pt x="173735" y="53340"/>
                </a:lnTo>
                <a:lnTo>
                  <a:pt x="600456" y="53340"/>
                </a:lnTo>
                <a:lnTo>
                  <a:pt x="582167" y="56388"/>
                </a:lnTo>
                <a:close/>
              </a:path>
              <a:path w="882650" h="59689">
                <a:moveTo>
                  <a:pt x="228600" y="57785"/>
                </a:moveTo>
                <a:lnTo>
                  <a:pt x="204216" y="57785"/>
                </a:lnTo>
                <a:lnTo>
                  <a:pt x="196596" y="56388"/>
                </a:lnTo>
                <a:lnTo>
                  <a:pt x="190500" y="54864"/>
                </a:lnTo>
                <a:lnTo>
                  <a:pt x="277367" y="54864"/>
                </a:lnTo>
                <a:lnTo>
                  <a:pt x="271272" y="56388"/>
                </a:lnTo>
                <a:lnTo>
                  <a:pt x="233172" y="56388"/>
                </a:lnTo>
                <a:lnTo>
                  <a:pt x="228600" y="57785"/>
                </a:lnTo>
                <a:close/>
              </a:path>
              <a:path w="882650" h="59689">
                <a:moveTo>
                  <a:pt x="409956" y="56388"/>
                </a:moveTo>
                <a:lnTo>
                  <a:pt x="326135" y="56388"/>
                </a:lnTo>
                <a:lnTo>
                  <a:pt x="318516" y="54864"/>
                </a:lnTo>
                <a:lnTo>
                  <a:pt x="417575" y="54864"/>
                </a:lnTo>
                <a:lnTo>
                  <a:pt x="409956" y="56388"/>
                </a:lnTo>
                <a:close/>
              </a:path>
              <a:path w="882650" h="59689">
                <a:moveTo>
                  <a:pt x="446532" y="56388"/>
                </a:moveTo>
                <a:lnTo>
                  <a:pt x="429767" y="56388"/>
                </a:lnTo>
                <a:lnTo>
                  <a:pt x="422148" y="54864"/>
                </a:lnTo>
                <a:lnTo>
                  <a:pt x="454151" y="54864"/>
                </a:lnTo>
                <a:lnTo>
                  <a:pt x="446532" y="56388"/>
                </a:lnTo>
                <a:close/>
              </a:path>
              <a:path w="882650" h="59689">
                <a:moveTo>
                  <a:pt x="542543" y="59309"/>
                </a:moveTo>
                <a:lnTo>
                  <a:pt x="492251" y="59309"/>
                </a:lnTo>
                <a:lnTo>
                  <a:pt x="483108" y="57785"/>
                </a:lnTo>
                <a:lnTo>
                  <a:pt x="475488" y="56388"/>
                </a:lnTo>
                <a:lnTo>
                  <a:pt x="571500" y="56388"/>
                </a:lnTo>
                <a:lnTo>
                  <a:pt x="562356" y="57785"/>
                </a:lnTo>
                <a:lnTo>
                  <a:pt x="551688" y="57785"/>
                </a:lnTo>
                <a:lnTo>
                  <a:pt x="542543" y="593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0811" y="3799332"/>
            <a:ext cx="2261870" cy="73660"/>
          </a:xfrm>
          <a:custGeom>
            <a:avLst/>
            <a:gdLst/>
            <a:ahLst/>
            <a:cxnLst/>
            <a:rect l="l" t="t" r="r" b="b"/>
            <a:pathLst>
              <a:path w="2261870" h="73660">
                <a:moveTo>
                  <a:pt x="152400" y="1524"/>
                </a:moveTo>
                <a:lnTo>
                  <a:pt x="92964" y="1524"/>
                </a:lnTo>
                <a:lnTo>
                  <a:pt x="102108" y="0"/>
                </a:lnTo>
                <a:lnTo>
                  <a:pt x="143256" y="0"/>
                </a:lnTo>
                <a:lnTo>
                  <a:pt x="152400" y="1524"/>
                </a:lnTo>
                <a:close/>
              </a:path>
              <a:path w="2261870" h="73660">
                <a:moveTo>
                  <a:pt x="213360" y="15240"/>
                </a:moveTo>
                <a:lnTo>
                  <a:pt x="12191" y="15240"/>
                </a:lnTo>
                <a:lnTo>
                  <a:pt x="13716" y="13716"/>
                </a:lnTo>
                <a:lnTo>
                  <a:pt x="15240" y="13716"/>
                </a:lnTo>
                <a:lnTo>
                  <a:pt x="18288" y="10667"/>
                </a:lnTo>
                <a:lnTo>
                  <a:pt x="27432" y="7619"/>
                </a:lnTo>
                <a:lnTo>
                  <a:pt x="28956" y="7619"/>
                </a:lnTo>
                <a:lnTo>
                  <a:pt x="32004" y="6095"/>
                </a:lnTo>
                <a:lnTo>
                  <a:pt x="36576" y="4571"/>
                </a:lnTo>
                <a:lnTo>
                  <a:pt x="47244" y="4571"/>
                </a:lnTo>
                <a:lnTo>
                  <a:pt x="53340" y="3048"/>
                </a:lnTo>
                <a:lnTo>
                  <a:pt x="85344" y="3048"/>
                </a:lnTo>
                <a:lnTo>
                  <a:pt x="94488" y="1524"/>
                </a:lnTo>
                <a:lnTo>
                  <a:pt x="160020" y="1524"/>
                </a:lnTo>
                <a:lnTo>
                  <a:pt x="167640" y="3048"/>
                </a:lnTo>
                <a:lnTo>
                  <a:pt x="185928" y="6095"/>
                </a:lnTo>
                <a:lnTo>
                  <a:pt x="193548" y="9143"/>
                </a:lnTo>
                <a:lnTo>
                  <a:pt x="195072" y="9143"/>
                </a:lnTo>
                <a:lnTo>
                  <a:pt x="202691" y="12191"/>
                </a:lnTo>
                <a:lnTo>
                  <a:pt x="213360" y="15240"/>
                </a:lnTo>
                <a:close/>
              </a:path>
              <a:path w="2261870" h="73660">
                <a:moveTo>
                  <a:pt x="77724" y="22859"/>
                </a:moveTo>
                <a:lnTo>
                  <a:pt x="4572" y="22859"/>
                </a:lnTo>
                <a:lnTo>
                  <a:pt x="6096" y="21335"/>
                </a:lnTo>
                <a:lnTo>
                  <a:pt x="6096" y="19811"/>
                </a:lnTo>
                <a:lnTo>
                  <a:pt x="9144" y="18287"/>
                </a:lnTo>
                <a:lnTo>
                  <a:pt x="10668" y="15240"/>
                </a:lnTo>
                <a:lnTo>
                  <a:pt x="211836" y="15240"/>
                </a:lnTo>
                <a:lnTo>
                  <a:pt x="222504" y="16764"/>
                </a:lnTo>
                <a:lnTo>
                  <a:pt x="234696" y="18287"/>
                </a:lnTo>
                <a:lnTo>
                  <a:pt x="233172" y="18287"/>
                </a:lnTo>
                <a:lnTo>
                  <a:pt x="245364" y="19811"/>
                </a:lnTo>
                <a:lnTo>
                  <a:pt x="105156" y="19811"/>
                </a:lnTo>
                <a:lnTo>
                  <a:pt x="96012" y="21335"/>
                </a:lnTo>
                <a:lnTo>
                  <a:pt x="86868" y="21335"/>
                </a:lnTo>
                <a:lnTo>
                  <a:pt x="77724" y="22859"/>
                </a:lnTo>
                <a:close/>
              </a:path>
              <a:path w="2261870" h="73660">
                <a:moveTo>
                  <a:pt x="257556" y="21335"/>
                </a:moveTo>
                <a:lnTo>
                  <a:pt x="156972" y="21335"/>
                </a:lnTo>
                <a:lnTo>
                  <a:pt x="149352" y="19811"/>
                </a:lnTo>
                <a:lnTo>
                  <a:pt x="245364" y="19811"/>
                </a:lnTo>
                <a:lnTo>
                  <a:pt x="257556" y="21335"/>
                </a:lnTo>
                <a:close/>
              </a:path>
              <a:path w="2261870" h="73660">
                <a:moveTo>
                  <a:pt x="426720" y="33527"/>
                </a:moveTo>
                <a:lnTo>
                  <a:pt x="207264" y="33527"/>
                </a:lnTo>
                <a:lnTo>
                  <a:pt x="188976" y="27432"/>
                </a:lnTo>
                <a:lnTo>
                  <a:pt x="181356" y="25908"/>
                </a:lnTo>
                <a:lnTo>
                  <a:pt x="172212" y="22859"/>
                </a:lnTo>
                <a:lnTo>
                  <a:pt x="164591" y="21335"/>
                </a:lnTo>
                <a:lnTo>
                  <a:pt x="281940" y="21335"/>
                </a:lnTo>
                <a:lnTo>
                  <a:pt x="292608" y="22859"/>
                </a:lnTo>
                <a:lnTo>
                  <a:pt x="294132" y="22859"/>
                </a:lnTo>
                <a:lnTo>
                  <a:pt x="304800" y="24383"/>
                </a:lnTo>
                <a:lnTo>
                  <a:pt x="316991" y="25908"/>
                </a:lnTo>
                <a:lnTo>
                  <a:pt x="339852" y="25908"/>
                </a:lnTo>
                <a:lnTo>
                  <a:pt x="350520" y="27432"/>
                </a:lnTo>
                <a:lnTo>
                  <a:pt x="352044" y="27432"/>
                </a:lnTo>
                <a:lnTo>
                  <a:pt x="362712" y="28956"/>
                </a:lnTo>
                <a:lnTo>
                  <a:pt x="374904" y="28956"/>
                </a:lnTo>
                <a:lnTo>
                  <a:pt x="399288" y="32003"/>
                </a:lnTo>
                <a:lnTo>
                  <a:pt x="413004" y="32003"/>
                </a:lnTo>
                <a:lnTo>
                  <a:pt x="426720" y="33527"/>
                </a:lnTo>
                <a:close/>
              </a:path>
              <a:path w="2261870" h="73660">
                <a:moveTo>
                  <a:pt x="3048" y="24383"/>
                </a:moveTo>
                <a:lnTo>
                  <a:pt x="4572" y="22859"/>
                </a:lnTo>
                <a:lnTo>
                  <a:pt x="3048" y="24383"/>
                </a:lnTo>
                <a:close/>
              </a:path>
              <a:path w="2261870" h="73660">
                <a:moveTo>
                  <a:pt x="30480" y="24383"/>
                </a:moveTo>
                <a:lnTo>
                  <a:pt x="3048" y="24383"/>
                </a:lnTo>
                <a:lnTo>
                  <a:pt x="4572" y="22859"/>
                </a:lnTo>
                <a:lnTo>
                  <a:pt x="39624" y="22859"/>
                </a:lnTo>
                <a:lnTo>
                  <a:pt x="36576" y="24383"/>
                </a:lnTo>
                <a:lnTo>
                  <a:pt x="30480" y="24383"/>
                </a:lnTo>
                <a:close/>
              </a:path>
              <a:path w="2261870" h="73660">
                <a:moveTo>
                  <a:pt x="986027" y="24383"/>
                </a:moveTo>
                <a:lnTo>
                  <a:pt x="903732" y="24383"/>
                </a:lnTo>
                <a:lnTo>
                  <a:pt x="920495" y="22859"/>
                </a:lnTo>
                <a:lnTo>
                  <a:pt x="969264" y="22859"/>
                </a:lnTo>
                <a:lnTo>
                  <a:pt x="986027" y="24383"/>
                </a:lnTo>
                <a:close/>
              </a:path>
              <a:path w="2261870" h="73660">
                <a:moveTo>
                  <a:pt x="7620" y="36575"/>
                </a:moveTo>
                <a:lnTo>
                  <a:pt x="3048" y="35051"/>
                </a:lnTo>
                <a:lnTo>
                  <a:pt x="1524" y="32003"/>
                </a:lnTo>
                <a:lnTo>
                  <a:pt x="0" y="30479"/>
                </a:lnTo>
                <a:lnTo>
                  <a:pt x="0" y="25908"/>
                </a:lnTo>
                <a:lnTo>
                  <a:pt x="3048" y="24383"/>
                </a:lnTo>
                <a:lnTo>
                  <a:pt x="30480" y="24383"/>
                </a:lnTo>
                <a:lnTo>
                  <a:pt x="30480" y="25908"/>
                </a:lnTo>
                <a:lnTo>
                  <a:pt x="24384" y="25908"/>
                </a:lnTo>
                <a:lnTo>
                  <a:pt x="21336" y="27432"/>
                </a:lnTo>
                <a:lnTo>
                  <a:pt x="19812" y="27432"/>
                </a:lnTo>
                <a:lnTo>
                  <a:pt x="16763" y="28956"/>
                </a:lnTo>
                <a:lnTo>
                  <a:pt x="15240" y="28956"/>
                </a:lnTo>
                <a:lnTo>
                  <a:pt x="13716" y="30479"/>
                </a:lnTo>
                <a:lnTo>
                  <a:pt x="14478" y="30479"/>
                </a:lnTo>
                <a:lnTo>
                  <a:pt x="13716" y="32003"/>
                </a:lnTo>
                <a:lnTo>
                  <a:pt x="10668" y="35051"/>
                </a:lnTo>
                <a:lnTo>
                  <a:pt x="7620" y="36575"/>
                </a:lnTo>
                <a:close/>
              </a:path>
              <a:path w="2261870" h="73660">
                <a:moveTo>
                  <a:pt x="1194816" y="33527"/>
                </a:moveTo>
                <a:lnTo>
                  <a:pt x="681227" y="33527"/>
                </a:lnTo>
                <a:lnTo>
                  <a:pt x="696468" y="32003"/>
                </a:lnTo>
                <a:lnTo>
                  <a:pt x="713232" y="32003"/>
                </a:lnTo>
                <a:lnTo>
                  <a:pt x="713232" y="30479"/>
                </a:lnTo>
                <a:lnTo>
                  <a:pt x="745236" y="30479"/>
                </a:lnTo>
                <a:lnTo>
                  <a:pt x="790956" y="25908"/>
                </a:lnTo>
                <a:lnTo>
                  <a:pt x="807720" y="25908"/>
                </a:lnTo>
                <a:lnTo>
                  <a:pt x="822959" y="24383"/>
                </a:lnTo>
                <a:lnTo>
                  <a:pt x="1001268" y="24383"/>
                </a:lnTo>
                <a:lnTo>
                  <a:pt x="1050036" y="28956"/>
                </a:lnTo>
                <a:lnTo>
                  <a:pt x="1149095" y="28956"/>
                </a:lnTo>
                <a:lnTo>
                  <a:pt x="1194816" y="33527"/>
                </a:lnTo>
                <a:close/>
              </a:path>
              <a:path w="2261870" h="73660">
                <a:moveTo>
                  <a:pt x="18288" y="28956"/>
                </a:moveTo>
                <a:lnTo>
                  <a:pt x="19812" y="27432"/>
                </a:lnTo>
                <a:lnTo>
                  <a:pt x="21336" y="27432"/>
                </a:lnTo>
                <a:lnTo>
                  <a:pt x="18288" y="28956"/>
                </a:lnTo>
                <a:close/>
              </a:path>
              <a:path w="2261870" h="73660">
                <a:moveTo>
                  <a:pt x="1115568" y="28956"/>
                </a:moveTo>
                <a:lnTo>
                  <a:pt x="1066800" y="28956"/>
                </a:lnTo>
                <a:lnTo>
                  <a:pt x="1083564" y="27432"/>
                </a:lnTo>
                <a:lnTo>
                  <a:pt x="1100327" y="27432"/>
                </a:lnTo>
                <a:lnTo>
                  <a:pt x="1115568" y="28956"/>
                </a:lnTo>
                <a:close/>
              </a:path>
              <a:path w="2261870" h="73660">
                <a:moveTo>
                  <a:pt x="13716" y="30479"/>
                </a:moveTo>
                <a:lnTo>
                  <a:pt x="15240" y="28956"/>
                </a:lnTo>
                <a:lnTo>
                  <a:pt x="14732" y="29971"/>
                </a:lnTo>
                <a:lnTo>
                  <a:pt x="13716" y="30479"/>
                </a:lnTo>
                <a:close/>
              </a:path>
              <a:path w="2261870" h="73660">
                <a:moveTo>
                  <a:pt x="14732" y="29971"/>
                </a:moveTo>
                <a:lnTo>
                  <a:pt x="15240" y="28956"/>
                </a:lnTo>
                <a:lnTo>
                  <a:pt x="16763" y="28956"/>
                </a:lnTo>
                <a:lnTo>
                  <a:pt x="14732" y="29971"/>
                </a:lnTo>
                <a:close/>
              </a:path>
              <a:path w="2261870" h="73660">
                <a:moveTo>
                  <a:pt x="14478" y="30479"/>
                </a:moveTo>
                <a:lnTo>
                  <a:pt x="13716" y="30479"/>
                </a:lnTo>
                <a:lnTo>
                  <a:pt x="14732" y="29971"/>
                </a:lnTo>
                <a:lnTo>
                  <a:pt x="14478" y="30479"/>
                </a:lnTo>
                <a:close/>
              </a:path>
              <a:path w="2261870" h="73660">
                <a:moveTo>
                  <a:pt x="515112" y="33527"/>
                </a:moveTo>
                <a:lnTo>
                  <a:pt x="463296" y="33527"/>
                </a:lnTo>
                <a:lnTo>
                  <a:pt x="477012" y="32003"/>
                </a:lnTo>
                <a:lnTo>
                  <a:pt x="502920" y="32003"/>
                </a:lnTo>
                <a:lnTo>
                  <a:pt x="515112" y="33527"/>
                </a:lnTo>
                <a:close/>
              </a:path>
              <a:path w="2261870" h="73660">
                <a:moveTo>
                  <a:pt x="1322832" y="38100"/>
                </a:moveTo>
                <a:lnTo>
                  <a:pt x="231648" y="38100"/>
                </a:lnTo>
                <a:lnTo>
                  <a:pt x="219456" y="35051"/>
                </a:lnTo>
                <a:lnTo>
                  <a:pt x="208788" y="33527"/>
                </a:lnTo>
                <a:lnTo>
                  <a:pt x="1226820" y="33527"/>
                </a:lnTo>
                <a:lnTo>
                  <a:pt x="1243584" y="35051"/>
                </a:lnTo>
                <a:lnTo>
                  <a:pt x="1260348" y="35051"/>
                </a:lnTo>
                <a:lnTo>
                  <a:pt x="1275588" y="36575"/>
                </a:lnTo>
                <a:lnTo>
                  <a:pt x="1307592" y="36575"/>
                </a:lnTo>
                <a:lnTo>
                  <a:pt x="1322832" y="38100"/>
                </a:lnTo>
                <a:close/>
              </a:path>
              <a:path w="2261870" h="73660">
                <a:moveTo>
                  <a:pt x="1427988" y="44195"/>
                </a:moveTo>
                <a:lnTo>
                  <a:pt x="313944" y="44195"/>
                </a:lnTo>
                <a:lnTo>
                  <a:pt x="303276" y="42671"/>
                </a:lnTo>
                <a:lnTo>
                  <a:pt x="291084" y="41148"/>
                </a:lnTo>
                <a:lnTo>
                  <a:pt x="268224" y="41148"/>
                </a:lnTo>
                <a:lnTo>
                  <a:pt x="243840" y="38100"/>
                </a:lnTo>
                <a:lnTo>
                  <a:pt x="1338072" y="38100"/>
                </a:lnTo>
                <a:lnTo>
                  <a:pt x="1391411" y="42671"/>
                </a:lnTo>
                <a:lnTo>
                  <a:pt x="1409700" y="42671"/>
                </a:lnTo>
                <a:lnTo>
                  <a:pt x="1427988" y="44195"/>
                </a:lnTo>
                <a:close/>
              </a:path>
              <a:path w="2261870" h="73660">
                <a:moveTo>
                  <a:pt x="292608" y="42671"/>
                </a:moveTo>
                <a:lnTo>
                  <a:pt x="280416" y="41148"/>
                </a:lnTo>
                <a:lnTo>
                  <a:pt x="291084" y="41148"/>
                </a:lnTo>
                <a:lnTo>
                  <a:pt x="292608" y="42671"/>
                </a:lnTo>
                <a:close/>
              </a:path>
              <a:path w="2261870" h="73660">
                <a:moveTo>
                  <a:pt x="2250948" y="44195"/>
                </a:moveTo>
                <a:lnTo>
                  <a:pt x="2145792" y="44195"/>
                </a:lnTo>
                <a:lnTo>
                  <a:pt x="2182368" y="42671"/>
                </a:lnTo>
                <a:lnTo>
                  <a:pt x="2217420" y="42671"/>
                </a:lnTo>
                <a:lnTo>
                  <a:pt x="2250948" y="44195"/>
                </a:lnTo>
                <a:close/>
              </a:path>
              <a:path w="2261870" h="73660">
                <a:moveTo>
                  <a:pt x="922020" y="45719"/>
                </a:moveTo>
                <a:lnTo>
                  <a:pt x="326136" y="45719"/>
                </a:lnTo>
                <a:lnTo>
                  <a:pt x="315468" y="44195"/>
                </a:lnTo>
                <a:lnTo>
                  <a:pt x="937259" y="44195"/>
                </a:lnTo>
                <a:lnTo>
                  <a:pt x="922020" y="45719"/>
                </a:lnTo>
                <a:close/>
              </a:path>
              <a:path w="2261870" h="73660">
                <a:moveTo>
                  <a:pt x="1466088" y="47243"/>
                </a:moveTo>
                <a:lnTo>
                  <a:pt x="999743" y="47243"/>
                </a:lnTo>
                <a:lnTo>
                  <a:pt x="984504" y="45719"/>
                </a:lnTo>
                <a:lnTo>
                  <a:pt x="969264" y="45719"/>
                </a:lnTo>
                <a:lnTo>
                  <a:pt x="952500" y="44195"/>
                </a:lnTo>
                <a:lnTo>
                  <a:pt x="1429511" y="44195"/>
                </a:lnTo>
                <a:lnTo>
                  <a:pt x="1466088" y="47243"/>
                </a:lnTo>
                <a:close/>
              </a:path>
              <a:path w="2261870" h="73660">
                <a:moveTo>
                  <a:pt x="2182368" y="65532"/>
                </a:moveTo>
                <a:lnTo>
                  <a:pt x="1389888" y="65532"/>
                </a:lnTo>
                <a:lnTo>
                  <a:pt x="1336548" y="60959"/>
                </a:lnTo>
                <a:lnTo>
                  <a:pt x="1321308" y="60959"/>
                </a:lnTo>
                <a:lnTo>
                  <a:pt x="1306068" y="59435"/>
                </a:lnTo>
                <a:lnTo>
                  <a:pt x="1290827" y="59435"/>
                </a:lnTo>
                <a:lnTo>
                  <a:pt x="1275588" y="57911"/>
                </a:lnTo>
                <a:lnTo>
                  <a:pt x="1258824" y="57911"/>
                </a:lnTo>
                <a:lnTo>
                  <a:pt x="1242059" y="56387"/>
                </a:lnTo>
                <a:lnTo>
                  <a:pt x="1226820" y="56387"/>
                </a:lnTo>
                <a:lnTo>
                  <a:pt x="1210056" y="54864"/>
                </a:lnTo>
                <a:lnTo>
                  <a:pt x="1193292" y="54864"/>
                </a:lnTo>
                <a:lnTo>
                  <a:pt x="1162811" y="51816"/>
                </a:lnTo>
                <a:lnTo>
                  <a:pt x="1147572" y="51816"/>
                </a:lnTo>
                <a:lnTo>
                  <a:pt x="1132332" y="50291"/>
                </a:lnTo>
                <a:lnTo>
                  <a:pt x="1755648" y="50291"/>
                </a:lnTo>
                <a:lnTo>
                  <a:pt x="1783080" y="48767"/>
                </a:lnTo>
                <a:lnTo>
                  <a:pt x="1906524" y="48767"/>
                </a:lnTo>
                <a:lnTo>
                  <a:pt x="1938527" y="47243"/>
                </a:lnTo>
                <a:lnTo>
                  <a:pt x="1970532" y="47243"/>
                </a:lnTo>
                <a:lnTo>
                  <a:pt x="2005584" y="45719"/>
                </a:lnTo>
                <a:lnTo>
                  <a:pt x="2075688" y="45719"/>
                </a:lnTo>
                <a:lnTo>
                  <a:pt x="2109216" y="44195"/>
                </a:lnTo>
                <a:lnTo>
                  <a:pt x="2257043" y="44195"/>
                </a:lnTo>
                <a:lnTo>
                  <a:pt x="2261616" y="48767"/>
                </a:lnTo>
                <a:lnTo>
                  <a:pt x="2261616" y="60959"/>
                </a:lnTo>
                <a:lnTo>
                  <a:pt x="2258568" y="64008"/>
                </a:lnTo>
                <a:lnTo>
                  <a:pt x="2217420" y="64008"/>
                </a:lnTo>
                <a:lnTo>
                  <a:pt x="2182368" y="65532"/>
                </a:lnTo>
                <a:close/>
              </a:path>
              <a:path w="2261870" h="73660">
                <a:moveTo>
                  <a:pt x="778764" y="50291"/>
                </a:moveTo>
                <a:lnTo>
                  <a:pt x="373380" y="50291"/>
                </a:lnTo>
                <a:lnTo>
                  <a:pt x="361188" y="48767"/>
                </a:lnTo>
                <a:lnTo>
                  <a:pt x="359664" y="48767"/>
                </a:lnTo>
                <a:lnTo>
                  <a:pt x="338328" y="45719"/>
                </a:lnTo>
                <a:lnTo>
                  <a:pt x="822959" y="45719"/>
                </a:lnTo>
                <a:lnTo>
                  <a:pt x="807720" y="47243"/>
                </a:lnTo>
                <a:lnTo>
                  <a:pt x="809243" y="47243"/>
                </a:lnTo>
                <a:lnTo>
                  <a:pt x="778764" y="50291"/>
                </a:lnTo>
                <a:close/>
              </a:path>
              <a:path w="2261870" h="73660">
                <a:moveTo>
                  <a:pt x="1623059" y="50291"/>
                </a:moveTo>
                <a:lnTo>
                  <a:pt x="1048511" y="50291"/>
                </a:lnTo>
                <a:lnTo>
                  <a:pt x="1014984" y="47243"/>
                </a:lnTo>
                <a:lnTo>
                  <a:pt x="1485900" y="47243"/>
                </a:lnTo>
                <a:lnTo>
                  <a:pt x="1507236" y="48767"/>
                </a:lnTo>
                <a:lnTo>
                  <a:pt x="1598676" y="48767"/>
                </a:lnTo>
                <a:lnTo>
                  <a:pt x="1623059" y="50291"/>
                </a:lnTo>
                <a:close/>
              </a:path>
              <a:path w="2261870" h="73660">
                <a:moveTo>
                  <a:pt x="713232" y="53340"/>
                </a:moveTo>
                <a:lnTo>
                  <a:pt x="411480" y="53340"/>
                </a:lnTo>
                <a:lnTo>
                  <a:pt x="397764" y="51816"/>
                </a:lnTo>
                <a:lnTo>
                  <a:pt x="385572" y="50291"/>
                </a:lnTo>
                <a:lnTo>
                  <a:pt x="762000" y="50291"/>
                </a:lnTo>
                <a:lnTo>
                  <a:pt x="746759" y="51816"/>
                </a:lnTo>
                <a:lnTo>
                  <a:pt x="729995" y="51816"/>
                </a:lnTo>
                <a:lnTo>
                  <a:pt x="713232" y="53340"/>
                </a:lnTo>
                <a:close/>
              </a:path>
              <a:path w="2261870" h="73660">
                <a:moveTo>
                  <a:pt x="451104" y="54864"/>
                </a:moveTo>
                <a:lnTo>
                  <a:pt x="438912" y="54864"/>
                </a:lnTo>
                <a:lnTo>
                  <a:pt x="425196" y="53340"/>
                </a:lnTo>
                <a:lnTo>
                  <a:pt x="464820" y="53340"/>
                </a:lnTo>
                <a:lnTo>
                  <a:pt x="451104" y="54864"/>
                </a:lnTo>
                <a:close/>
              </a:path>
              <a:path w="2261870" h="73660">
                <a:moveTo>
                  <a:pt x="682752" y="54864"/>
                </a:moveTo>
                <a:lnTo>
                  <a:pt x="515112" y="54864"/>
                </a:lnTo>
                <a:lnTo>
                  <a:pt x="501396" y="53340"/>
                </a:lnTo>
                <a:lnTo>
                  <a:pt x="697992" y="53340"/>
                </a:lnTo>
                <a:lnTo>
                  <a:pt x="682752" y="54864"/>
                </a:lnTo>
                <a:close/>
              </a:path>
              <a:path w="2261870" h="73660">
                <a:moveTo>
                  <a:pt x="2257043" y="65532"/>
                </a:moveTo>
                <a:lnTo>
                  <a:pt x="2250948" y="65532"/>
                </a:lnTo>
                <a:lnTo>
                  <a:pt x="2217420" y="64008"/>
                </a:lnTo>
                <a:lnTo>
                  <a:pt x="2258568" y="64008"/>
                </a:lnTo>
                <a:lnTo>
                  <a:pt x="2257043" y="65532"/>
                </a:lnTo>
                <a:close/>
              </a:path>
              <a:path w="2261870" h="73660">
                <a:moveTo>
                  <a:pt x="2110740" y="67056"/>
                </a:moveTo>
                <a:lnTo>
                  <a:pt x="1427988" y="67056"/>
                </a:lnTo>
                <a:lnTo>
                  <a:pt x="1408176" y="65532"/>
                </a:lnTo>
                <a:lnTo>
                  <a:pt x="2145792" y="65532"/>
                </a:lnTo>
                <a:lnTo>
                  <a:pt x="2110740" y="67056"/>
                </a:lnTo>
                <a:close/>
              </a:path>
              <a:path w="2261870" h="73660">
                <a:moveTo>
                  <a:pt x="1938527" y="70103"/>
                </a:moveTo>
                <a:lnTo>
                  <a:pt x="1464564" y="70103"/>
                </a:lnTo>
                <a:lnTo>
                  <a:pt x="1426464" y="67056"/>
                </a:lnTo>
                <a:lnTo>
                  <a:pt x="2075688" y="67056"/>
                </a:lnTo>
                <a:lnTo>
                  <a:pt x="2040636" y="68579"/>
                </a:lnTo>
                <a:lnTo>
                  <a:pt x="1972056" y="68579"/>
                </a:lnTo>
                <a:lnTo>
                  <a:pt x="1938527" y="70103"/>
                </a:lnTo>
                <a:close/>
              </a:path>
              <a:path w="2261870" h="73660">
                <a:moveTo>
                  <a:pt x="1876043" y="71627"/>
                </a:moveTo>
                <a:lnTo>
                  <a:pt x="1505711" y="71627"/>
                </a:lnTo>
                <a:lnTo>
                  <a:pt x="1484376" y="70103"/>
                </a:lnTo>
                <a:lnTo>
                  <a:pt x="1906524" y="70103"/>
                </a:lnTo>
                <a:lnTo>
                  <a:pt x="1876043" y="71627"/>
                </a:lnTo>
                <a:close/>
              </a:path>
              <a:path w="2261870" h="73660">
                <a:moveTo>
                  <a:pt x="1699259" y="73151"/>
                </a:moveTo>
                <a:lnTo>
                  <a:pt x="1673352" y="73151"/>
                </a:lnTo>
                <a:lnTo>
                  <a:pt x="1647443" y="71627"/>
                </a:lnTo>
                <a:lnTo>
                  <a:pt x="1728216" y="71627"/>
                </a:lnTo>
                <a:lnTo>
                  <a:pt x="1699259" y="731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9584" y="3747516"/>
            <a:ext cx="1005840" cy="94615"/>
          </a:xfrm>
          <a:custGeom>
            <a:avLst/>
            <a:gdLst/>
            <a:ahLst/>
            <a:cxnLst/>
            <a:rect l="l" t="t" r="r" b="b"/>
            <a:pathLst>
              <a:path w="1005840" h="94614">
                <a:moveTo>
                  <a:pt x="1005839" y="7493"/>
                </a:moveTo>
                <a:lnTo>
                  <a:pt x="984503" y="7493"/>
                </a:lnTo>
                <a:lnTo>
                  <a:pt x="992123" y="0"/>
                </a:lnTo>
                <a:lnTo>
                  <a:pt x="998219" y="0"/>
                </a:lnTo>
                <a:lnTo>
                  <a:pt x="1005839" y="7493"/>
                </a:lnTo>
                <a:close/>
              </a:path>
              <a:path w="1005840" h="94614">
                <a:moveTo>
                  <a:pt x="999744" y="22733"/>
                </a:moveTo>
                <a:lnTo>
                  <a:pt x="946403" y="22733"/>
                </a:lnTo>
                <a:lnTo>
                  <a:pt x="952500" y="19685"/>
                </a:lnTo>
                <a:lnTo>
                  <a:pt x="958596" y="18161"/>
                </a:lnTo>
                <a:lnTo>
                  <a:pt x="957071" y="18161"/>
                </a:lnTo>
                <a:lnTo>
                  <a:pt x="966216" y="15240"/>
                </a:lnTo>
                <a:lnTo>
                  <a:pt x="967739" y="15240"/>
                </a:lnTo>
                <a:lnTo>
                  <a:pt x="972312" y="13716"/>
                </a:lnTo>
                <a:lnTo>
                  <a:pt x="970787" y="13716"/>
                </a:lnTo>
                <a:lnTo>
                  <a:pt x="975360" y="12065"/>
                </a:lnTo>
                <a:lnTo>
                  <a:pt x="978408" y="10032"/>
                </a:lnTo>
                <a:lnTo>
                  <a:pt x="981455" y="9017"/>
                </a:lnTo>
                <a:lnTo>
                  <a:pt x="982980" y="7493"/>
                </a:lnTo>
                <a:lnTo>
                  <a:pt x="986028" y="5969"/>
                </a:lnTo>
                <a:lnTo>
                  <a:pt x="984503" y="7493"/>
                </a:lnTo>
                <a:lnTo>
                  <a:pt x="1005839" y="7493"/>
                </a:lnTo>
                <a:lnTo>
                  <a:pt x="1005839" y="13716"/>
                </a:lnTo>
                <a:lnTo>
                  <a:pt x="1002792" y="18161"/>
                </a:lnTo>
                <a:lnTo>
                  <a:pt x="1001267" y="19685"/>
                </a:lnTo>
                <a:lnTo>
                  <a:pt x="999744" y="22733"/>
                </a:lnTo>
                <a:close/>
              </a:path>
              <a:path w="1005840" h="94614">
                <a:moveTo>
                  <a:pt x="976884" y="10541"/>
                </a:moveTo>
                <a:lnTo>
                  <a:pt x="979932" y="9017"/>
                </a:lnTo>
                <a:lnTo>
                  <a:pt x="978408" y="10032"/>
                </a:lnTo>
                <a:lnTo>
                  <a:pt x="976884" y="10541"/>
                </a:lnTo>
                <a:close/>
              </a:path>
              <a:path w="1005840" h="94614">
                <a:moveTo>
                  <a:pt x="979932" y="33401"/>
                </a:moveTo>
                <a:lnTo>
                  <a:pt x="903732" y="33401"/>
                </a:lnTo>
                <a:lnTo>
                  <a:pt x="915923" y="30480"/>
                </a:lnTo>
                <a:lnTo>
                  <a:pt x="914400" y="30480"/>
                </a:lnTo>
                <a:lnTo>
                  <a:pt x="920496" y="28956"/>
                </a:lnTo>
                <a:lnTo>
                  <a:pt x="925067" y="27432"/>
                </a:lnTo>
                <a:lnTo>
                  <a:pt x="926592" y="27432"/>
                </a:lnTo>
                <a:lnTo>
                  <a:pt x="932687" y="25908"/>
                </a:lnTo>
                <a:lnTo>
                  <a:pt x="941832" y="22733"/>
                </a:lnTo>
                <a:lnTo>
                  <a:pt x="947928" y="21209"/>
                </a:lnTo>
                <a:lnTo>
                  <a:pt x="946403" y="22733"/>
                </a:lnTo>
                <a:lnTo>
                  <a:pt x="999744" y="22733"/>
                </a:lnTo>
                <a:lnTo>
                  <a:pt x="996696" y="24257"/>
                </a:lnTo>
                <a:lnTo>
                  <a:pt x="993648" y="27432"/>
                </a:lnTo>
                <a:lnTo>
                  <a:pt x="984503" y="31877"/>
                </a:lnTo>
                <a:lnTo>
                  <a:pt x="979932" y="33401"/>
                </a:lnTo>
                <a:close/>
              </a:path>
              <a:path w="1005840" h="94614">
                <a:moveTo>
                  <a:pt x="973835" y="34925"/>
                </a:moveTo>
                <a:lnTo>
                  <a:pt x="891539" y="34925"/>
                </a:lnTo>
                <a:lnTo>
                  <a:pt x="897635" y="33401"/>
                </a:lnTo>
                <a:lnTo>
                  <a:pt x="978408" y="33401"/>
                </a:lnTo>
                <a:lnTo>
                  <a:pt x="973835" y="34925"/>
                </a:lnTo>
                <a:close/>
              </a:path>
              <a:path w="1005840" h="94614">
                <a:moveTo>
                  <a:pt x="970787" y="38100"/>
                </a:moveTo>
                <a:lnTo>
                  <a:pt x="876300" y="38100"/>
                </a:lnTo>
                <a:lnTo>
                  <a:pt x="883919" y="36449"/>
                </a:lnTo>
                <a:lnTo>
                  <a:pt x="890016" y="34925"/>
                </a:lnTo>
                <a:lnTo>
                  <a:pt x="975360" y="34925"/>
                </a:lnTo>
                <a:lnTo>
                  <a:pt x="970787" y="38100"/>
                </a:lnTo>
                <a:close/>
              </a:path>
              <a:path w="1005840" h="94614">
                <a:moveTo>
                  <a:pt x="958596" y="41148"/>
                </a:moveTo>
                <a:lnTo>
                  <a:pt x="842771" y="41148"/>
                </a:lnTo>
                <a:lnTo>
                  <a:pt x="848867" y="39624"/>
                </a:lnTo>
                <a:lnTo>
                  <a:pt x="862583" y="39624"/>
                </a:lnTo>
                <a:lnTo>
                  <a:pt x="868680" y="38100"/>
                </a:lnTo>
                <a:lnTo>
                  <a:pt x="969264" y="38100"/>
                </a:lnTo>
                <a:lnTo>
                  <a:pt x="964692" y="39624"/>
                </a:lnTo>
                <a:lnTo>
                  <a:pt x="958596" y="41148"/>
                </a:lnTo>
                <a:close/>
              </a:path>
              <a:path w="1005840" h="94614">
                <a:moveTo>
                  <a:pt x="947928" y="45593"/>
                </a:moveTo>
                <a:lnTo>
                  <a:pt x="947928" y="44069"/>
                </a:lnTo>
                <a:lnTo>
                  <a:pt x="787908" y="44069"/>
                </a:lnTo>
                <a:lnTo>
                  <a:pt x="794003" y="42672"/>
                </a:lnTo>
                <a:lnTo>
                  <a:pt x="809244" y="42672"/>
                </a:lnTo>
                <a:lnTo>
                  <a:pt x="815339" y="41148"/>
                </a:lnTo>
                <a:lnTo>
                  <a:pt x="960119" y="41148"/>
                </a:lnTo>
                <a:lnTo>
                  <a:pt x="955548" y="42672"/>
                </a:lnTo>
                <a:lnTo>
                  <a:pt x="954023" y="44069"/>
                </a:lnTo>
                <a:lnTo>
                  <a:pt x="947928" y="45593"/>
                </a:lnTo>
                <a:close/>
              </a:path>
              <a:path w="1005840" h="94614">
                <a:moveTo>
                  <a:pt x="941832" y="47117"/>
                </a:moveTo>
                <a:lnTo>
                  <a:pt x="762000" y="47117"/>
                </a:lnTo>
                <a:lnTo>
                  <a:pt x="768096" y="45593"/>
                </a:lnTo>
                <a:lnTo>
                  <a:pt x="774192" y="45593"/>
                </a:lnTo>
                <a:lnTo>
                  <a:pt x="781812" y="44069"/>
                </a:lnTo>
                <a:lnTo>
                  <a:pt x="947928" y="44069"/>
                </a:lnTo>
                <a:lnTo>
                  <a:pt x="943355" y="45593"/>
                </a:lnTo>
                <a:lnTo>
                  <a:pt x="941832" y="47117"/>
                </a:lnTo>
                <a:close/>
              </a:path>
              <a:path w="1005840" h="94614">
                <a:moveTo>
                  <a:pt x="931164" y="48641"/>
                </a:moveTo>
                <a:lnTo>
                  <a:pt x="754380" y="48641"/>
                </a:lnTo>
                <a:lnTo>
                  <a:pt x="760476" y="47117"/>
                </a:lnTo>
                <a:lnTo>
                  <a:pt x="937260" y="47117"/>
                </a:lnTo>
                <a:lnTo>
                  <a:pt x="931164" y="48641"/>
                </a:lnTo>
                <a:close/>
              </a:path>
              <a:path w="1005840" h="94614">
                <a:moveTo>
                  <a:pt x="902208" y="56261"/>
                </a:moveTo>
                <a:lnTo>
                  <a:pt x="594360" y="56261"/>
                </a:lnTo>
                <a:lnTo>
                  <a:pt x="600455" y="54864"/>
                </a:lnTo>
                <a:lnTo>
                  <a:pt x="611123" y="54864"/>
                </a:lnTo>
                <a:lnTo>
                  <a:pt x="617219" y="53340"/>
                </a:lnTo>
                <a:lnTo>
                  <a:pt x="627887" y="53340"/>
                </a:lnTo>
                <a:lnTo>
                  <a:pt x="633983" y="51816"/>
                </a:lnTo>
                <a:lnTo>
                  <a:pt x="653796" y="51816"/>
                </a:lnTo>
                <a:lnTo>
                  <a:pt x="653796" y="50165"/>
                </a:lnTo>
                <a:lnTo>
                  <a:pt x="729996" y="50165"/>
                </a:lnTo>
                <a:lnTo>
                  <a:pt x="737616" y="48641"/>
                </a:lnTo>
                <a:lnTo>
                  <a:pt x="932687" y="48641"/>
                </a:lnTo>
                <a:lnTo>
                  <a:pt x="902208" y="56261"/>
                </a:lnTo>
                <a:close/>
              </a:path>
              <a:path w="1005840" h="94614">
                <a:moveTo>
                  <a:pt x="522732" y="57785"/>
                </a:moveTo>
                <a:lnTo>
                  <a:pt x="475487" y="57785"/>
                </a:lnTo>
                <a:lnTo>
                  <a:pt x="481583" y="56261"/>
                </a:lnTo>
                <a:lnTo>
                  <a:pt x="516635" y="56261"/>
                </a:lnTo>
                <a:lnTo>
                  <a:pt x="522732" y="57785"/>
                </a:lnTo>
                <a:close/>
              </a:path>
              <a:path w="1005840" h="94614">
                <a:moveTo>
                  <a:pt x="879348" y="59309"/>
                </a:moveTo>
                <a:lnTo>
                  <a:pt x="565403" y="59309"/>
                </a:lnTo>
                <a:lnTo>
                  <a:pt x="571500" y="57785"/>
                </a:lnTo>
                <a:lnTo>
                  <a:pt x="582167" y="57785"/>
                </a:lnTo>
                <a:lnTo>
                  <a:pt x="589787" y="56261"/>
                </a:lnTo>
                <a:lnTo>
                  <a:pt x="894587" y="56261"/>
                </a:lnTo>
                <a:lnTo>
                  <a:pt x="879348" y="59309"/>
                </a:lnTo>
                <a:close/>
              </a:path>
              <a:path w="1005840" h="94614">
                <a:moveTo>
                  <a:pt x="838200" y="64008"/>
                </a:moveTo>
                <a:lnTo>
                  <a:pt x="431292" y="64008"/>
                </a:lnTo>
                <a:lnTo>
                  <a:pt x="443483" y="60833"/>
                </a:lnTo>
                <a:lnTo>
                  <a:pt x="455676" y="60833"/>
                </a:lnTo>
                <a:lnTo>
                  <a:pt x="467867" y="57785"/>
                </a:lnTo>
                <a:lnTo>
                  <a:pt x="541019" y="57785"/>
                </a:lnTo>
                <a:lnTo>
                  <a:pt x="548639" y="59309"/>
                </a:lnTo>
                <a:lnTo>
                  <a:pt x="879348" y="59309"/>
                </a:lnTo>
                <a:lnTo>
                  <a:pt x="867155" y="62357"/>
                </a:lnTo>
                <a:lnTo>
                  <a:pt x="844296" y="62357"/>
                </a:lnTo>
                <a:lnTo>
                  <a:pt x="838200" y="64008"/>
                </a:lnTo>
                <a:close/>
              </a:path>
              <a:path w="1005840" h="94614">
                <a:moveTo>
                  <a:pt x="327660" y="64008"/>
                </a:moveTo>
                <a:lnTo>
                  <a:pt x="298703" y="64008"/>
                </a:lnTo>
                <a:lnTo>
                  <a:pt x="304800" y="62357"/>
                </a:lnTo>
                <a:lnTo>
                  <a:pt x="326135" y="62357"/>
                </a:lnTo>
                <a:lnTo>
                  <a:pt x="327660" y="64008"/>
                </a:lnTo>
                <a:close/>
              </a:path>
              <a:path w="1005840" h="94614">
                <a:moveTo>
                  <a:pt x="284987" y="65532"/>
                </a:moveTo>
                <a:lnTo>
                  <a:pt x="278892" y="65532"/>
                </a:lnTo>
                <a:lnTo>
                  <a:pt x="284987" y="64008"/>
                </a:lnTo>
                <a:lnTo>
                  <a:pt x="284987" y="65532"/>
                </a:lnTo>
                <a:close/>
              </a:path>
              <a:path w="1005840" h="94614">
                <a:moveTo>
                  <a:pt x="341376" y="65532"/>
                </a:moveTo>
                <a:lnTo>
                  <a:pt x="284987" y="65532"/>
                </a:lnTo>
                <a:lnTo>
                  <a:pt x="291083" y="64008"/>
                </a:lnTo>
                <a:lnTo>
                  <a:pt x="333755" y="64008"/>
                </a:lnTo>
                <a:lnTo>
                  <a:pt x="341376" y="65532"/>
                </a:lnTo>
                <a:close/>
              </a:path>
              <a:path w="1005840" h="94614">
                <a:moveTo>
                  <a:pt x="423671" y="65532"/>
                </a:moveTo>
                <a:lnTo>
                  <a:pt x="419100" y="65532"/>
                </a:lnTo>
                <a:lnTo>
                  <a:pt x="425196" y="64008"/>
                </a:lnTo>
                <a:lnTo>
                  <a:pt x="423671" y="65532"/>
                </a:lnTo>
                <a:close/>
              </a:path>
              <a:path w="1005840" h="94614">
                <a:moveTo>
                  <a:pt x="797051" y="65532"/>
                </a:moveTo>
                <a:lnTo>
                  <a:pt x="423671" y="65532"/>
                </a:lnTo>
                <a:lnTo>
                  <a:pt x="429767" y="64008"/>
                </a:lnTo>
                <a:lnTo>
                  <a:pt x="803148" y="64008"/>
                </a:lnTo>
                <a:lnTo>
                  <a:pt x="797051" y="65532"/>
                </a:lnTo>
                <a:close/>
              </a:path>
              <a:path w="1005840" h="94614">
                <a:moveTo>
                  <a:pt x="771144" y="68580"/>
                </a:moveTo>
                <a:lnTo>
                  <a:pt x="256032" y="68580"/>
                </a:lnTo>
                <a:lnTo>
                  <a:pt x="263651" y="67056"/>
                </a:lnTo>
                <a:lnTo>
                  <a:pt x="265176" y="65532"/>
                </a:lnTo>
                <a:lnTo>
                  <a:pt x="377951" y="65532"/>
                </a:lnTo>
                <a:lnTo>
                  <a:pt x="384047" y="66751"/>
                </a:lnTo>
                <a:lnTo>
                  <a:pt x="382523" y="67056"/>
                </a:lnTo>
                <a:lnTo>
                  <a:pt x="777239" y="67056"/>
                </a:lnTo>
                <a:lnTo>
                  <a:pt x="771144" y="68580"/>
                </a:lnTo>
                <a:close/>
              </a:path>
              <a:path w="1005840" h="94614">
                <a:moveTo>
                  <a:pt x="783335" y="67056"/>
                </a:moveTo>
                <a:lnTo>
                  <a:pt x="385571" y="67056"/>
                </a:lnTo>
                <a:lnTo>
                  <a:pt x="384047" y="66751"/>
                </a:lnTo>
                <a:lnTo>
                  <a:pt x="390144" y="65532"/>
                </a:lnTo>
                <a:lnTo>
                  <a:pt x="790955" y="65532"/>
                </a:lnTo>
                <a:lnTo>
                  <a:pt x="783335" y="67056"/>
                </a:lnTo>
                <a:close/>
              </a:path>
              <a:path w="1005840" h="94614">
                <a:moveTo>
                  <a:pt x="385571" y="67056"/>
                </a:moveTo>
                <a:lnTo>
                  <a:pt x="382523" y="67056"/>
                </a:lnTo>
                <a:lnTo>
                  <a:pt x="384047" y="66751"/>
                </a:lnTo>
                <a:lnTo>
                  <a:pt x="385571" y="67056"/>
                </a:lnTo>
                <a:close/>
              </a:path>
              <a:path w="1005840" h="94614">
                <a:moveTo>
                  <a:pt x="187451" y="68580"/>
                </a:moveTo>
                <a:lnTo>
                  <a:pt x="167639" y="68580"/>
                </a:lnTo>
                <a:lnTo>
                  <a:pt x="172212" y="67056"/>
                </a:lnTo>
                <a:lnTo>
                  <a:pt x="181355" y="67056"/>
                </a:lnTo>
                <a:lnTo>
                  <a:pt x="187451" y="68580"/>
                </a:lnTo>
                <a:close/>
              </a:path>
              <a:path w="1005840" h="94614">
                <a:moveTo>
                  <a:pt x="9144" y="89916"/>
                </a:moveTo>
                <a:lnTo>
                  <a:pt x="4571" y="88265"/>
                </a:lnTo>
                <a:lnTo>
                  <a:pt x="3048" y="85217"/>
                </a:lnTo>
                <a:lnTo>
                  <a:pt x="1523" y="83693"/>
                </a:lnTo>
                <a:lnTo>
                  <a:pt x="0" y="79248"/>
                </a:lnTo>
                <a:lnTo>
                  <a:pt x="3048" y="76200"/>
                </a:lnTo>
                <a:lnTo>
                  <a:pt x="3048" y="74549"/>
                </a:lnTo>
                <a:lnTo>
                  <a:pt x="7619" y="71501"/>
                </a:lnTo>
                <a:lnTo>
                  <a:pt x="13716" y="68580"/>
                </a:lnTo>
                <a:lnTo>
                  <a:pt x="32003" y="68580"/>
                </a:lnTo>
                <a:lnTo>
                  <a:pt x="36576" y="69977"/>
                </a:lnTo>
                <a:lnTo>
                  <a:pt x="42671" y="69977"/>
                </a:lnTo>
                <a:lnTo>
                  <a:pt x="47244" y="71501"/>
                </a:lnTo>
                <a:lnTo>
                  <a:pt x="54864" y="71501"/>
                </a:lnTo>
                <a:lnTo>
                  <a:pt x="57912" y="73025"/>
                </a:lnTo>
                <a:lnTo>
                  <a:pt x="68580" y="73025"/>
                </a:lnTo>
                <a:lnTo>
                  <a:pt x="73151" y="74549"/>
                </a:lnTo>
                <a:lnTo>
                  <a:pt x="629412" y="74549"/>
                </a:lnTo>
                <a:lnTo>
                  <a:pt x="624839" y="76200"/>
                </a:lnTo>
                <a:lnTo>
                  <a:pt x="603503" y="76200"/>
                </a:lnTo>
                <a:lnTo>
                  <a:pt x="597408" y="77724"/>
                </a:lnTo>
                <a:lnTo>
                  <a:pt x="509016" y="77724"/>
                </a:lnTo>
                <a:lnTo>
                  <a:pt x="502919" y="79248"/>
                </a:lnTo>
                <a:lnTo>
                  <a:pt x="472439" y="79248"/>
                </a:lnTo>
                <a:lnTo>
                  <a:pt x="466344" y="80772"/>
                </a:lnTo>
                <a:lnTo>
                  <a:pt x="458723" y="82169"/>
                </a:lnTo>
                <a:lnTo>
                  <a:pt x="452628" y="82169"/>
                </a:lnTo>
                <a:lnTo>
                  <a:pt x="446532" y="83693"/>
                </a:lnTo>
                <a:lnTo>
                  <a:pt x="306323" y="83693"/>
                </a:lnTo>
                <a:lnTo>
                  <a:pt x="300228" y="85217"/>
                </a:lnTo>
                <a:lnTo>
                  <a:pt x="294132" y="85217"/>
                </a:lnTo>
                <a:lnTo>
                  <a:pt x="286512" y="86741"/>
                </a:lnTo>
                <a:lnTo>
                  <a:pt x="18287" y="86741"/>
                </a:lnTo>
                <a:lnTo>
                  <a:pt x="13716" y="88265"/>
                </a:lnTo>
                <a:lnTo>
                  <a:pt x="12192" y="88265"/>
                </a:lnTo>
                <a:lnTo>
                  <a:pt x="9144" y="89916"/>
                </a:lnTo>
                <a:close/>
              </a:path>
              <a:path w="1005840" h="94614">
                <a:moveTo>
                  <a:pt x="205739" y="69977"/>
                </a:moveTo>
                <a:lnTo>
                  <a:pt x="134112" y="69977"/>
                </a:lnTo>
                <a:lnTo>
                  <a:pt x="135635" y="68580"/>
                </a:lnTo>
                <a:lnTo>
                  <a:pt x="199644" y="68580"/>
                </a:lnTo>
                <a:lnTo>
                  <a:pt x="205739" y="69977"/>
                </a:lnTo>
                <a:close/>
              </a:path>
              <a:path w="1005840" h="94614">
                <a:moveTo>
                  <a:pt x="760476" y="69977"/>
                </a:moveTo>
                <a:lnTo>
                  <a:pt x="236219" y="69977"/>
                </a:lnTo>
                <a:lnTo>
                  <a:pt x="243839" y="68580"/>
                </a:lnTo>
                <a:lnTo>
                  <a:pt x="766571" y="68580"/>
                </a:lnTo>
                <a:lnTo>
                  <a:pt x="760476" y="69977"/>
                </a:lnTo>
                <a:close/>
              </a:path>
              <a:path w="1005840" h="94614">
                <a:moveTo>
                  <a:pt x="745235" y="71501"/>
                </a:moveTo>
                <a:lnTo>
                  <a:pt x="118871" y="71501"/>
                </a:lnTo>
                <a:lnTo>
                  <a:pt x="124967" y="69977"/>
                </a:lnTo>
                <a:lnTo>
                  <a:pt x="751332" y="69977"/>
                </a:lnTo>
                <a:lnTo>
                  <a:pt x="745235" y="71501"/>
                </a:lnTo>
                <a:close/>
              </a:path>
              <a:path w="1005840" h="94614">
                <a:moveTo>
                  <a:pt x="702564" y="73025"/>
                </a:moveTo>
                <a:lnTo>
                  <a:pt x="108203" y="73025"/>
                </a:lnTo>
                <a:lnTo>
                  <a:pt x="112776" y="71501"/>
                </a:lnTo>
                <a:lnTo>
                  <a:pt x="708660" y="71501"/>
                </a:lnTo>
                <a:lnTo>
                  <a:pt x="702564" y="73025"/>
                </a:lnTo>
                <a:close/>
              </a:path>
              <a:path w="1005840" h="94614">
                <a:moveTo>
                  <a:pt x="650748" y="74549"/>
                </a:moveTo>
                <a:lnTo>
                  <a:pt x="80771" y="74549"/>
                </a:lnTo>
                <a:lnTo>
                  <a:pt x="85344" y="73025"/>
                </a:lnTo>
                <a:lnTo>
                  <a:pt x="656844" y="73025"/>
                </a:lnTo>
                <a:lnTo>
                  <a:pt x="650748" y="74549"/>
                </a:lnTo>
                <a:close/>
              </a:path>
              <a:path w="1005840" h="94614">
                <a:moveTo>
                  <a:pt x="591312" y="79248"/>
                </a:moveTo>
                <a:lnTo>
                  <a:pt x="515112" y="79248"/>
                </a:lnTo>
                <a:lnTo>
                  <a:pt x="509016" y="77724"/>
                </a:lnTo>
                <a:lnTo>
                  <a:pt x="597408" y="77724"/>
                </a:lnTo>
                <a:lnTo>
                  <a:pt x="591312" y="79248"/>
                </a:lnTo>
                <a:close/>
              </a:path>
              <a:path w="1005840" h="94614">
                <a:moveTo>
                  <a:pt x="573023" y="80772"/>
                </a:moveTo>
                <a:lnTo>
                  <a:pt x="539496" y="80772"/>
                </a:lnTo>
                <a:lnTo>
                  <a:pt x="533400" y="79248"/>
                </a:lnTo>
                <a:lnTo>
                  <a:pt x="579119" y="79248"/>
                </a:lnTo>
                <a:lnTo>
                  <a:pt x="573023" y="80772"/>
                </a:lnTo>
                <a:close/>
              </a:path>
              <a:path w="1005840" h="94614">
                <a:moveTo>
                  <a:pt x="553212" y="82169"/>
                </a:moveTo>
                <a:lnTo>
                  <a:pt x="551687" y="82169"/>
                </a:lnTo>
                <a:lnTo>
                  <a:pt x="545592" y="80772"/>
                </a:lnTo>
                <a:lnTo>
                  <a:pt x="560832" y="80772"/>
                </a:lnTo>
                <a:lnTo>
                  <a:pt x="553212" y="82169"/>
                </a:lnTo>
                <a:close/>
              </a:path>
              <a:path w="1005840" h="94614">
                <a:moveTo>
                  <a:pt x="434339" y="85217"/>
                </a:moveTo>
                <a:lnTo>
                  <a:pt x="326135" y="85217"/>
                </a:lnTo>
                <a:lnTo>
                  <a:pt x="318516" y="83693"/>
                </a:lnTo>
                <a:lnTo>
                  <a:pt x="440435" y="83693"/>
                </a:lnTo>
                <a:lnTo>
                  <a:pt x="434339" y="85217"/>
                </a:lnTo>
                <a:close/>
              </a:path>
              <a:path w="1005840" h="94614">
                <a:moveTo>
                  <a:pt x="428244" y="86741"/>
                </a:moveTo>
                <a:lnTo>
                  <a:pt x="338328" y="86741"/>
                </a:lnTo>
                <a:lnTo>
                  <a:pt x="332232" y="85217"/>
                </a:lnTo>
                <a:lnTo>
                  <a:pt x="429767" y="85217"/>
                </a:lnTo>
                <a:lnTo>
                  <a:pt x="428244" y="86741"/>
                </a:lnTo>
                <a:close/>
              </a:path>
              <a:path w="1005840" h="94614">
                <a:moveTo>
                  <a:pt x="260603" y="89916"/>
                </a:moveTo>
                <a:lnTo>
                  <a:pt x="185928" y="89916"/>
                </a:lnTo>
                <a:lnTo>
                  <a:pt x="178308" y="88265"/>
                </a:lnTo>
                <a:lnTo>
                  <a:pt x="32003" y="88265"/>
                </a:lnTo>
                <a:lnTo>
                  <a:pt x="27432" y="86741"/>
                </a:lnTo>
                <a:lnTo>
                  <a:pt x="269748" y="86741"/>
                </a:lnTo>
                <a:lnTo>
                  <a:pt x="262128" y="88265"/>
                </a:lnTo>
                <a:lnTo>
                  <a:pt x="260603" y="89916"/>
                </a:lnTo>
                <a:close/>
              </a:path>
              <a:path w="1005840" h="94614">
                <a:moveTo>
                  <a:pt x="268223" y="88265"/>
                </a:moveTo>
                <a:lnTo>
                  <a:pt x="269748" y="86741"/>
                </a:lnTo>
                <a:lnTo>
                  <a:pt x="274319" y="86741"/>
                </a:lnTo>
                <a:lnTo>
                  <a:pt x="268223" y="88265"/>
                </a:lnTo>
                <a:close/>
              </a:path>
              <a:path w="1005840" h="94614">
                <a:moveTo>
                  <a:pt x="385571" y="88265"/>
                </a:moveTo>
                <a:lnTo>
                  <a:pt x="376428" y="88265"/>
                </a:lnTo>
                <a:lnTo>
                  <a:pt x="368808" y="86741"/>
                </a:lnTo>
                <a:lnTo>
                  <a:pt x="393192" y="86741"/>
                </a:lnTo>
                <a:lnTo>
                  <a:pt x="385571" y="88265"/>
                </a:lnTo>
                <a:close/>
              </a:path>
              <a:path w="1005840" h="94614">
                <a:moveTo>
                  <a:pt x="169164" y="89916"/>
                </a:moveTo>
                <a:lnTo>
                  <a:pt x="42671" y="89916"/>
                </a:lnTo>
                <a:lnTo>
                  <a:pt x="39623" y="88265"/>
                </a:lnTo>
                <a:lnTo>
                  <a:pt x="175260" y="88265"/>
                </a:lnTo>
                <a:lnTo>
                  <a:pt x="169164" y="89916"/>
                </a:lnTo>
                <a:close/>
              </a:path>
              <a:path w="1005840" h="94614">
                <a:moveTo>
                  <a:pt x="134112" y="91440"/>
                </a:moveTo>
                <a:lnTo>
                  <a:pt x="53339" y="91440"/>
                </a:lnTo>
                <a:lnTo>
                  <a:pt x="50292" y="89916"/>
                </a:lnTo>
                <a:lnTo>
                  <a:pt x="138683" y="89916"/>
                </a:lnTo>
                <a:lnTo>
                  <a:pt x="134112" y="91440"/>
                </a:lnTo>
                <a:close/>
              </a:path>
              <a:path w="1005840" h="94614">
                <a:moveTo>
                  <a:pt x="237744" y="91440"/>
                </a:moveTo>
                <a:lnTo>
                  <a:pt x="204216" y="91440"/>
                </a:lnTo>
                <a:lnTo>
                  <a:pt x="198119" y="89916"/>
                </a:lnTo>
                <a:lnTo>
                  <a:pt x="245364" y="89916"/>
                </a:lnTo>
                <a:lnTo>
                  <a:pt x="237744" y="91440"/>
                </a:lnTo>
                <a:close/>
              </a:path>
              <a:path w="1005840" h="94614">
                <a:moveTo>
                  <a:pt x="112776" y="92964"/>
                </a:moveTo>
                <a:lnTo>
                  <a:pt x="64008" y="92964"/>
                </a:lnTo>
                <a:lnTo>
                  <a:pt x="59435" y="91440"/>
                </a:lnTo>
                <a:lnTo>
                  <a:pt x="117348" y="91440"/>
                </a:lnTo>
                <a:lnTo>
                  <a:pt x="112776" y="92964"/>
                </a:lnTo>
                <a:close/>
              </a:path>
              <a:path w="1005840" h="94614">
                <a:moveTo>
                  <a:pt x="115823" y="92964"/>
                </a:moveTo>
                <a:lnTo>
                  <a:pt x="117348" y="91440"/>
                </a:lnTo>
                <a:lnTo>
                  <a:pt x="120396" y="91440"/>
                </a:lnTo>
                <a:lnTo>
                  <a:pt x="115823" y="92964"/>
                </a:lnTo>
                <a:close/>
              </a:path>
              <a:path w="1005840" h="94614">
                <a:moveTo>
                  <a:pt x="89916" y="94361"/>
                </a:moveTo>
                <a:lnTo>
                  <a:pt x="85344" y="92964"/>
                </a:lnTo>
                <a:lnTo>
                  <a:pt x="94487" y="92964"/>
                </a:lnTo>
                <a:lnTo>
                  <a:pt x="89916" y="943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6671" y="1287780"/>
            <a:ext cx="2615184" cy="19431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793990" cy="33172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lead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Bubbles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gas: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having lower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compared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Conducting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particles: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local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enhancement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Globules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water: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unstable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endParaRPr sz="1600">
              <a:latin typeface="Microsoft Sans Serif"/>
              <a:cs typeface="Microsoft Sans Serif"/>
            </a:endParaRPr>
          </a:p>
          <a:p>
            <a:pPr marL="360045" marR="42672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Several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theories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proposed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explain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commercial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liquids,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classified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follows: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 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 particles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gaseous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bubbles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 to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globule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02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in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Commercial Liquids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755904" y="870204"/>
            <a:ext cx="422275" cy="546100"/>
          </a:xfrm>
          <a:custGeom>
            <a:avLst/>
            <a:gdLst/>
            <a:ahLst/>
            <a:cxnLst/>
            <a:rect l="l" t="t" r="r" b="b"/>
            <a:pathLst>
              <a:path w="422275" h="546100">
                <a:moveTo>
                  <a:pt x="392345" y="11345"/>
                </a:moveTo>
                <a:lnTo>
                  <a:pt x="397764" y="4571"/>
                </a:lnTo>
                <a:lnTo>
                  <a:pt x="402335" y="0"/>
                </a:lnTo>
                <a:lnTo>
                  <a:pt x="409956" y="0"/>
                </a:lnTo>
                <a:lnTo>
                  <a:pt x="416052" y="4571"/>
                </a:lnTo>
                <a:lnTo>
                  <a:pt x="420623" y="7620"/>
                </a:lnTo>
                <a:lnTo>
                  <a:pt x="421233" y="10668"/>
                </a:lnTo>
                <a:lnTo>
                  <a:pt x="393191" y="10668"/>
                </a:lnTo>
                <a:lnTo>
                  <a:pt x="392345" y="11345"/>
                </a:lnTo>
                <a:close/>
              </a:path>
              <a:path w="422275" h="546100">
                <a:moveTo>
                  <a:pt x="391668" y="12191"/>
                </a:moveTo>
                <a:lnTo>
                  <a:pt x="392345" y="11345"/>
                </a:lnTo>
                <a:lnTo>
                  <a:pt x="393191" y="10668"/>
                </a:lnTo>
                <a:lnTo>
                  <a:pt x="391668" y="12191"/>
                </a:lnTo>
                <a:close/>
              </a:path>
              <a:path w="422275" h="546100">
                <a:moveTo>
                  <a:pt x="421538" y="12191"/>
                </a:moveTo>
                <a:lnTo>
                  <a:pt x="391668" y="12191"/>
                </a:lnTo>
                <a:lnTo>
                  <a:pt x="393191" y="10668"/>
                </a:lnTo>
                <a:lnTo>
                  <a:pt x="421233" y="10668"/>
                </a:lnTo>
                <a:lnTo>
                  <a:pt x="421538" y="12191"/>
                </a:lnTo>
                <a:close/>
              </a:path>
              <a:path w="422275" h="546100">
                <a:moveTo>
                  <a:pt x="393192" y="48768"/>
                </a:moveTo>
                <a:lnTo>
                  <a:pt x="355091" y="48768"/>
                </a:lnTo>
                <a:lnTo>
                  <a:pt x="362712" y="39623"/>
                </a:lnTo>
                <a:lnTo>
                  <a:pt x="370331" y="32004"/>
                </a:lnTo>
                <a:lnTo>
                  <a:pt x="371856" y="32004"/>
                </a:lnTo>
                <a:lnTo>
                  <a:pt x="379475" y="24383"/>
                </a:lnTo>
                <a:lnTo>
                  <a:pt x="385571" y="16764"/>
                </a:lnTo>
                <a:lnTo>
                  <a:pt x="392345" y="11345"/>
                </a:lnTo>
                <a:lnTo>
                  <a:pt x="391668" y="12191"/>
                </a:lnTo>
                <a:lnTo>
                  <a:pt x="421538" y="12191"/>
                </a:lnTo>
                <a:lnTo>
                  <a:pt x="422148" y="15239"/>
                </a:lnTo>
                <a:lnTo>
                  <a:pt x="417575" y="21335"/>
                </a:lnTo>
                <a:lnTo>
                  <a:pt x="413004" y="28956"/>
                </a:lnTo>
                <a:lnTo>
                  <a:pt x="413004" y="30479"/>
                </a:lnTo>
                <a:lnTo>
                  <a:pt x="405383" y="38100"/>
                </a:lnTo>
                <a:lnTo>
                  <a:pt x="397764" y="44195"/>
                </a:lnTo>
                <a:lnTo>
                  <a:pt x="393192" y="48768"/>
                </a:lnTo>
                <a:close/>
              </a:path>
              <a:path w="422275" h="546100">
                <a:moveTo>
                  <a:pt x="292192" y="178308"/>
                </a:moveTo>
                <a:lnTo>
                  <a:pt x="259079" y="178308"/>
                </a:lnTo>
                <a:lnTo>
                  <a:pt x="269747" y="161543"/>
                </a:lnTo>
                <a:lnTo>
                  <a:pt x="269747" y="160020"/>
                </a:lnTo>
                <a:lnTo>
                  <a:pt x="280416" y="144779"/>
                </a:lnTo>
                <a:lnTo>
                  <a:pt x="289560" y="129539"/>
                </a:lnTo>
                <a:lnTo>
                  <a:pt x="289560" y="128016"/>
                </a:lnTo>
                <a:lnTo>
                  <a:pt x="300227" y="114300"/>
                </a:lnTo>
                <a:lnTo>
                  <a:pt x="300227" y="112775"/>
                </a:lnTo>
                <a:lnTo>
                  <a:pt x="310895" y="99060"/>
                </a:lnTo>
                <a:lnTo>
                  <a:pt x="321564" y="86868"/>
                </a:lnTo>
                <a:lnTo>
                  <a:pt x="330708" y="76200"/>
                </a:lnTo>
                <a:lnTo>
                  <a:pt x="330708" y="74675"/>
                </a:lnTo>
                <a:lnTo>
                  <a:pt x="339852" y="65531"/>
                </a:lnTo>
                <a:lnTo>
                  <a:pt x="355091" y="47243"/>
                </a:lnTo>
                <a:lnTo>
                  <a:pt x="355091" y="48768"/>
                </a:lnTo>
                <a:lnTo>
                  <a:pt x="393192" y="48768"/>
                </a:lnTo>
                <a:lnTo>
                  <a:pt x="390144" y="51816"/>
                </a:lnTo>
                <a:lnTo>
                  <a:pt x="391668" y="51816"/>
                </a:lnTo>
                <a:lnTo>
                  <a:pt x="376427" y="67056"/>
                </a:lnTo>
                <a:lnTo>
                  <a:pt x="376427" y="68579"/>
                </a:lnTo>
                <a:lnTo>
                  <a:pt x="361187" y="83820"/>
                </a:lnTo>
                <a:lnTo>
                  <a:pt x="361187" y="85343"/>
                </a:lnTo>
                <a:lnTo>
                  <a:pt x="352044" y="94487"/>
                </a:lnTo>
                <a:lnTo>
                  <a:pt x="342900" y="105156"/>
                </a:lnTo>
                <a:lnTo>
                  <a:pt x="344423" y="105156"/>
                </a:lnTo>
                <a:lnTo>
                  <a:pt x="333756" y="117347"/>
                </a:lnTo>
                <a:lnTo>
                  <a:pt x="323087" y="131064"/>
                </a:lnTo>
                <a:lnTo>
                  <a:pt x="314959" y="143256"/>
                </a:lnTo>
                <a:lnTo>
                  <a:pt x="313943" y="143256"/>
                </a:lnTo>
                <a:lnTo>
                  <a:pt x="303275" y="160020"/>
                </a:lnTo>
                <a:lnTo>
                  <a:pt x="294131" y="175260"/>
                </a:lnTo>
                <a:lnTo>
                  <a:pt x="292192" y="178308"/>
                </a:lnTo>
                <a:close/>
              </a:path>
              <a:path w="422275" h="546100">
                <a:moveTo>
                  <a:pt x="313943" y="144779"/>
                </a:moveTo>
                <a:lnTo>
                  <a:pt x="313943" y="143256"/>
                </a:lnTo>
                <a:lnTo>
                  <a:pt x="314959" y="143256"/>
                </a:lnTo>
                <a:lnTo>
                  <a:pt x="313943" y="144779"/>
                </a:lnTo>
                <a:close/>
              </a:path>
              <a:path w="422275" h="546100">
                <a:moveTo>
                  <a:pt x="142239" y="457200"/>
                </a:moveTo>
                <a:lnTo>
                  <a:pt x="114300" y="457200"/>
                </a:lnTo>
                <a:lnTo>
                  <a:pt x="117347" y="449579"/>
                </a:lnTo>
                <a:lnTo>
                  <a:pt x="120395" y="440436"/>
                </a:lnTo>
                <a:lnTo>
                  <a:pt x="124968" y="428244"/>
                </a:lnTo>
                <a:lnTo>
                  <a:pt x="129539" y="417575"/>
                </a:lnTo>
                <a:lnTo>
                  <a:pt x="138683" y="393191"/>
                </a:lnTo>
                <a:lnTo>
                  <a:pt x="138683" y="391667"/>
                </a:lnTo>
                <a:lnTo>
                  <a:pt x="144779" y="379475"/>
                </a:lnTo>
                <a:lnTo>
                  <a:pt x="150875" y="365759"/>
                </a:lnTo>
                <a:lnTo>
                  <a:pt x="166116" y="335279"/>
                </a:lnTo>
                <a:lnTo>
                  <a:pt x="166116" y="333756"/>
                </a:lnTo>
                <a:lnTo>
                  <a:pt x="173735" y="318516"/>
                </a:lnTo>
                <a:lnTo>
                  <a:pt x="182879" y="301752"/>
                </a:lnTo>
                <a:lnTo>
                  <a:pt x="182879" y="300227"/>
                </a:lnTo>
                <a:lnTo>
                  <a:pt x="193547" y="283464"/>
                </a:lnTo>
                <a:lnTo>
                  <a:pt x="193547" y="281939"/>
                </a:lnTo>
                <a:lnTo>
                  <a:pt x="204216" y="265175"/>
                </a:lnTo>
                <a:lnTo>
                  <a:pt x="214883" y="246887"/>
                </a:lnTo>
                <a:lnTo>
                  <a:pt x="227075" y="228600"/>
                </a:lnTo>
                <a:lnTo>
                  <a:pt x="248412" y="195071"/>
                </a:lnTo>
                <a:lnTo>
                  <a:pt x="259079" y="176783"/>
                </a:lnTo>
                <a:lnTo>
                  <a:pt x="259079" y="178308"/>
                </a:lnTo>
                <a:lnTo>
                  <a:pt x="292192" y="178308"/>
                </a:lnTo>
                <a:lnTo>
                  <a:pt x="272795" y="208787"/>
                </a:lnTo>
                <a:lnTo>
                  <a:pt x="260604" y="227075"/>
                </a:lnTo>
                <a:lnTo>
                  <a:pt x="249935" y="243839"/>
                </a:lnTo>
                <a:lnTo>
                  <a:pt x="238759" y="260604"/>
                </a:lnTo>
                <a:lnTo>
                  <a:pt x="237743" y="260604"/>
                </a:lnTo>
                <a:lnTo>
                  <a:pt x="216408" y="297179"/>
                </a:lnTo>
                <a:lnTo>
                  <a:pt x="198120" y="330708"/>
                </a:lnTo>
                <a:lnTo>
                  <a:pt x="191192" y="345948"/>
                </a:lnTo>
                <a:lnTo>
                  <a:pt x="190500" y="345948"/>
                </a:lnTo>
                <a:lnTo>
                  <a:pt x="182879" y="362712"/>
                </a:lnTo>
                <a:lnTo>
                  <a:pt x="175260" y="376428"/>
                </a:lnTo>
                <a:lnTo>
                  <a:pt x="169164" y="390144"/>
                </a:lnTo>
                <a:lnTo>
                  <a:pt x="165099" y="402336"/>
                </a:lnTo>
                <a:lnTo>
                  <a:pt x="164591" y="402336"/>
                </a:lnTo>
                <a:lnTo>
                  <a:pt x="158495" y="416051"/>
                </a:lnTo>
                <a:lnTo>
                  <a:pt x="154495" y="426720"/>
                </a:lnTo>
                <a:lnTo>
                  <a:pt x="153923" y="426720"/>
                </a:lnTo>
                <a:lnTo>
                  <a:pt x="149352" y="438912"/>
                </a:lnTo>
                <a:lnTo>
                  <a:pt x="144779" y="449579"/>
                </a:lnTo>
                <a:lnTo>
                  <a:pt x="142239" y="457200"/>
                </a:lnTo>
                <a:close/>
              </a:path>
              <a:path w="422275" h="546100">
                <a:moveTo>
                  <a:pt x="237743" y="262127"/>
                </a:moveTo>
                <a:lnTo>
                  <a:pt x="237743" y="260604"/>
                </a:lnTo>
                <a:lnTo>
                  <a:pt x="238759" y="260604"/>
                </a:lnTo>
                <a:lnTo>
                  <a:pt x="237743" y="262127"/>
                </a:lnTo>
                <a:close/>
              </a:path>
              <a:path w="422275" h="546100">
                <a:moveTo>
                  <a:pt x="190500" y="347471"/>
                </a:moveTo>
                <a:lnTo>
                  <a:pt x="190500" y="345948"/>
                </a:lnTo>
                <a:lnTo>
                  <a:pt x="191192" y="345948"/>
                </a:lnTo>
                <a:lnTo>
                  <a:pt x="190500" y="347471"/>
                </a:lnTo>
                <a:close/>
              </a:path>
              <a:path w="422275" h="546100">
                <a:moveTo>
                  <a:pt x="164591" y="403859"/>
                </a:moveTo>
                <a:lnTo>
                  <a:pt x="164591" y="402336"/>
                </a:lnTo>
                <a:lnTo>
                  <a:pt x="165099" y="402336"/>
                </a:lnTo>
                <a:lnTo>
                  <a:pt x="164591" y="403859"/>
                </a:lnTo>
                <a:close/>
              </a:path>
              <a:path w="422275" h="546100">
                <a:moveTo>
                  <a:pt x="153923" y="428244"/>
                </a:moveTo>
                <a:lnTo>
                  <a:pt x="153923" y="426720"/>
                </a:lnTo>
                <a:lnTo>
                  <a:pt x="154495" y="426720"/>
                </a:lnTo>
                <a:lnTo>
                  <a:pt x="153923" y="428244"/>
                </a:lnTo>
                <a:close/>
              </a:path>
              <a:path w="422275" h="546100">
                <a:moveTo>
                  <a:pt x="100888" y="489508"/>
                </a:moveTo>
                <a:lnTo>
                  <a:pt x="102108" y="484632"/>
                </a:lnTo>
                <a:lnTo>
                  <a:pt x="102108" y="483108"/>
                </a:lnTo>
                <a:lnTo>
                  <a:pt x="105156" y="477012"/>
                </a:lnTo>
                <a:lnTo>
                  <a:pt x="106679" y="470916"/>
                </a:lnTo>
                <a:lnTo>
                  <a:pt x="106679" y="469391"/>
                </a:lnTo>
                <a:lnTo>
                  <a:pt x="109727" y="463296"/>
                </a:lnTo>
                <a:lnTo>
                  <a:pt x="111252" y="463296"/>
                </a:lnTo>
                <a:lnTo>
                  <a:pt x="114300" y="455675"/>
                </a:lnTo>
                <a:lnTo>
                  <a:pt x="114300" y="457200"/>
                </a:lnTo>
                <a:lnTo>
                  <a:pt x="142239" y="457200"/>
                </a:lnTo>
                <a:lnTo>
                  <a:pt x="138683" y="467867"/>
                </a:lnTo>
                <a:lnTo>
                  <a:pt x="137160" y="467867"/>
                </a:lnTo>
                <a:lnTo>
                  <a:pt x="134721" y="473963"/>
                </a:lnTo>
                <a:lnTo>
                  <a:pt x="134112" y="473963"/>
                </a:lnTo>
                <a:lnTo>
                  <a:pt x="131064" y="481583"/>
                </a:lnTo>
                <a:lnTo>
                  <a:pt x="131825" y="481583"/>
                </a:lnTo>
                <a:lnTo>
                  <a:pt x="129539" y="486155"/>
                </a:lnTo>
                <a:lnTo>
                  <a:pt x="129158" y="487679"/>
                </a:lnTo>
                <a:lnTo>
                  <a:pt x="102108" y="487679"/>
                </a:lnTo>
                <a:lnTo>
                  <a:pt x="100888" y="489508"/>
                </a:lnTo>
                <a:close/>
              </a:path>
              <a:path w="422275" h="546100">
                <a:moveTo>
                  <a:pt x="134112" y="475487"/>
                </a:moveTo>
                <a:lnTo>
                  <a:pt x="134112" y="473963"/>
                </a:lnTo>
                <a:lnTo>
                  <a:pt x="134721" y="473963"/>
                </a:lnTo>
                <a:lnTo>
                  <a:pt x="134112" y="475487"/>
                </a:lnTo>
                <a:close/>
              </a:path>
              <a:path w="422275" h="546100">
                <a:moveTo>
                  <a:pt x="131825" y="481583"/>
                </a:moveTo>
                <a:lnTo>
                  <a:pt x="131064" y="481583"/>
                </a:lnTo>
                <a:lnTo>
                  <a:pt x="132587" y="480059"/>
                </a:lnTo>
                <a:lnTo>
                  <a:pt x="131825" y="481583"/>
                </a:lnTo>
                <a:close/>
              </a:path>
              <a:path w="422275" h="546100">
                <a:moveTo>
                  <a:pt x="100583" y="490728"/>
                </a:moveTo>
                <a:lnTo>
                  <a:pt x="100888" y="489508"/>
                </a:lnTo>
                <a:lnTo>
                  <a:pt x="102108" y="487679"/>
                </a:lnTo>
                <a:lnTo>
                  <a:pt x="100583" y="490728"/>
                </a:lnTo>
                <a:close/>
              </a:path>
              <a:path w="422275" h="546100">
                <a:moveTo>
                  <a:pt x="128016" y="492251"/>
                </a:moveTo>
                <a:lnTo>
                  <a:pt x="128016" y="490728"/>
                </a:lnTo>
                <a:lnTo>
                  <a:pt x="100583" y="490728"/>
                </a:lnTo>
                <a:lnTo>
                  <a:pt x="102108" y="487679"/>
                </a:lnTo>
                <a:lnTo>
                  <a:pt x="129158" y="487679"/>
                </a:lnTo>
                <a:lnTo>
                  <a:pt x="128016" y="492251"/>
                </a:lnTo>
                <a:close/>
              </a:path>
              <a:path w="422275" h="546100">
                <a:moveTo>
                  <a:pt x="94487" y="509016"/>
                </a:moveTo>
                <a:lnTo>
                  <a:pt x="99060" y="495300"/>
                </a:lnTo>
                <a:lnTo>
                  <a:pt x="99060" y="492251"/>
                </a:lnTo>
                <a:lnTo>
                  <a:pt x="100888" y="489508"/>
                </a:lnTo>
                <a:lnTo>
                  <a:pt x="100583" y="490728"/>
                </a:lnTo>
                <a:lnTo>
                  <a:pt x="128016" y="490728"/>
                </a:lnTo>
                <a:lnTo>
                  <a:pt x="126491" y="496824"/>
                </a:lnTo>
                <a:lnTo>
                  <a:pt x="124968" y="499871"/>
                </a:lnTo>
                <a:lnTo>
                  <a:pt x="123952" y="502920"/>
                </a:lnTo>
                <a:lnTo>
                  <a:pt x="123443" y="502920"/>
                </a:lnTo>
                <a:lnTo>
                  <a:pt x="122428" y="505967"/>
                </a:lnTo>
                <a:lnTo>
                  <a:pt x="121920" y="505967"/>
                </a:lnTo>
                <a:lnTo>
                  <a:pt x="121920" y="507491"/>
                </a:lnTo>
                <a:lnTo>
                  <a:pt x="96012" y="507491"/>
                </a:lnTo>
                <a:lnTo>
                  <a:pt x="94487" y="509016"/>
                </a:lnTo>
                <a:close/>
              </a:path>
              <a:path w="422275" h="546100">
                <a:moveTo>
                  <a:pt x="123443" y="504444"/>
                </a:moveTo>
                <a:lnTo>
                  <a:pt x="123443" y="502920"/>
                </a:lnTo>
                <a:lnTo>
                  <a:pt x="123952" y="502920"/>
                </a:lnTo>
                <a:lnTo>
                  <a:pt x="123443" y="504444"/>
                </a:lnTo>
                <a:close/>
              </a:path>
              <a:path w="422275" h="546100">
                <a:moveTo>
                  <a:pt x="94487" y="544067"/>
                </a:moveTo>
                <a:lnTo>
                  <a:pt x="64008" y="544067"/>
                </a:lnTo>
                <a:lnTo>
                  <a:pt x="60960" y="542544"/>
                </a:lnTo>
                <a:lnTo>
                  <a:pt x="56387" y="541020"/>
                </a:lnTo>
                <a:lnTo>
                  <a:pt x="57912" y="541020"/>
                </a:lnTo>
                <a:lnTo>
                  <a:pt x="53339" y="539496"/>
                </a:lnTo>
                <a:lnTo>
                  <a:pt x="48768" y="539496"/>
                </a:lnTo>
                <a:lnTo>
                  <a:pt x="44195" y="537971"/>
                </a:lnTo>
                <a:lnTo>
                  <a:pt x="41147" y="536447"/>
                </a:lnTo>
                <a:lnTo>
                  <a:pt x="36575" y="534924"/>
                </a:lnTo>
                <a:lnTo>
                  <a:pt x="35052" y="534924"/>
                </a:lnTo>
                <a:lnTo>
                  <a:pt x="33527" y="533400"/>
                </a:lnTo>
                <a:lnTo>
                  <a:pt x="28956" y="533400"/>
                </a:lnTo>
                <a:lnTo>
                  <a:pt x="25908" y="531875"/>
                </a:lnTo>
                <a:lnTo>
                  <a:pt x="18287" y="531875"/>
                </a:lnTo>
                <a:lnTo>
                  <a:pt x="15239" y="530351"/>
                </a:lnTo>
                <a:lnTo>
                  <a:pt x="10668" y="530351"/>
                </a:lnTo>
                <a:lnTo>
                  <a:pt x="4571" y="528828"/>
                </a:lnTo>
                <a:lnTo>
                  <a:pt x="0" y="522732"/>
                </a:lnTo>
                <a:lnTo>
                  <a:pt x="1523" y="516636"/>
                </a:lnTo>
                <a:lnTo>
                  <a:pt x="3047" y="509016"/>
                </a:lnTo>
                <a:lnTo>
                  <a:pt x="9143" y="505967"/>
                </a:lnTo>
                <a:lnTo>
                  <a:pt x="15239" y="507491"/>
                </a:lnTo>
                <a:lnTo>
                  <a:pt x="22860" y="507491"/>
                </a:lnTo>
                <a:lnTo>
                  <a:pt x="25908" y="509016"/>
                </a:lnTo>
                <a:lnTo>
                  <a:pt x="30479" y="509016"/>
                </a:lnTo>
                <a:lnTo>
                  <a:pt x="33527" y="510540"/>
                </a:lnTo>
                <a:lnTo>
                  <a:pt x="36575" y="510540"/>
                </a:lnTo>
                <a:lnTo>
                  <a:pt x="39623" y="512063"/>
                </a:lnTo>
                <a:lnTo>
                  <a:pt x="42672" y="512064"/>
                </a:lnTo>
                <a:lnTo>
                  <a:pt x="45720" y="513587"/>
                </a:lnTo>
                <a:lnTo>
                  <a:pt x="47243" y="513587"/>
                </a:lnTo>
                <a:lnTo>
                  <a:pt x="51816" y="515112"/>
                </a:lnTo>
                <a:lnTo>
                  <a:pt x="53339" y="515112"/>
                </a:lnTo>
                <a:lnTo>
                  <a:pt x="57912" y="516636"/>
                </a:lnTo>
                <a:lnTo>
                  <a:pt x="62483" y="516636"/>
                </a:lnTo>
                <a:lnTo>
                  <a:pt x="64008" y="518159"/>
                </a:lnTo>
                <a:lnTo>
                  <a:pt x="72389" y="520954"/>
                </a:lnTo>
                <a:lnTo>
                  <a:pt x="71627" y="521208"/>
                </a:lnTo>
                <a:lnTo>
                  <a:pt x="118871" y="521208"/>
                </a:lnTo>
                <a:lnTo>
                  <a:pt x="115823" y="527304"/>
                </a:lnTo>
                <a:lnTo>
                  <a:pt x="112775" y="528828"/>
                </a:lnTo>
                <a:lnTo>
                  <a:pt x="111252" y="530351"/>
                </a:lnTo>
                <a:lnTo>
                  <a:pt x="108204" y="536447"/>
                </a:lnTo>
                <a:lnTo>
                  <a:pt x="106679" y="537971"/>
                </a:lnTo>
                <a:lnTo>
                  <a:pt x="105156" y="537971"/>
                </a:lnTo>
                <a:lnTo>
                  <a:pt x="103631" y="539496"/>
                </a:lnTo>
                <a:lnTo>
                  <a:pt x="100583" y="541020"/>
                </a:lnTo>
                <a:lnTo>
                  <a:pt x="99060" y="542544"/>
                </a:lnTo>
                <a:lnTo>
                  <a:pt x="97535" y="542544"/>
                </a:lnTo>
                <a:lnTo>
                  <a:pt x="94487" y="544067"/>
                </a:lnTo>
                <a:close/>
              </a:path>
              <a:path w="422275" h="546100">
                <a:moveTo>
                  <a:pt x="121920" y="507491"/>
                </a:moveTo>
                <a:lnTo>
                  <a:pt x="121920" y="505967"/>
                </a:lnTo>
                <a:lnTo>
                  <a:pt x="122428" y="505967"/>
                </a:lnTo>
                <a:lnTo>
                  <a:pt x="121920" y="507491"/>
                </a:lnTo>
                <a:close/>
              </a:path>
              <a:path w="422275" h="546100">
                <a:moveTo>
                  <a:pt x="120904" y="513587"/>
                </a:moveTo>
                <a:lnTo>
                  <a:pt x="92964" y="513587"/>
                </a:lnTo>
                <a:lnTo>
                  <a:pt x="94487" y="510540"/>
                </a:lnTo>
                <a:lnTo>
                  <a:pt x="96012" y="507491"/>
                </a:lnTo>
                <a:lnTo>
                  <a:pt x="121920" y="507491"/>
                </a:lnTo>
                <a:lnTo>
                  <a:pt x="121920" y="510540"/>
                </a:lnTo>
                <a:lnTo>
                  <a:pt x="120904" y="513587"/>
                </a:lnTo>
                <a:close/>
              </a:path>
              <a:path w="422275" h="546100">
                <a:moveTo>
                  <a:pt x="94487" y="510540"/>
                </a:moveTo>
                <a:close/>
              </a:path>
              <a:path w="422275" h="546100">
                <a:moveTo>
                  <a:pt x="88391" y="519683"/>
                </a:moveTo>
                <a:lnTo>
                  <a:pt x="89916" y="516636"/>
                </a:lnTo>
                <a:lnTo>
                  <a:pt x="91439" y="515112"/>
                </a:lnTo>
                <a:lnTo>
                  <a:pt x="92964" y="512063"/>
                </a:lnTo>
                <a:lnTo>
                  <a:pt x="94487" y="510540"/>
                </a:lnTo>
                <a:lnTo>
                  <a:pt x="92964" y="513587"/>
                </a:lnTo>
                <a:lnTo>
                  <a:pt x="120904" y="513587"/>
                </a:lnTo>
                <a:lnTo>
                  <a:pt x="120395" y="515112"/>
                </a:lnTo>
                <a:lnTo>
                  <a:pt x="118871" y="518159"/>
                </a:lnTo>
                <a:lnTo>
                  <a:pt x="89916" y="518159"/>
                </a:lnTo>
                <a:lnTo>
                  <a:pt x="88391" y="519683"/>
                </a:lnTo>
                <a:close/>
              </a:path>
              <a:path w="422275" h="546100">
                <a:moveTo>
                  <a:pt x="47243" y="513587"/>
                </a:moveTo>
                <a:lnTo>
                  <a:pt x="45720" y="513587"/>
                </a:lnTo>
                <a:lnTo>
                  <a:pt x="44195" y="512063"/>
                </a:lnTo>
                <a:lnTo>
                  <a:pt x="47243" y="513587"/>
                </a:lnTo>
                <a:close/>
              </a:path>
              <a:path w="422275" h="546100">
                <a:moveTo>
                  <a:pt x="118871" y="521208"/>
                </a:moveTo>
                <a:lnTo>
                  <a:pt x="86868" y="521208"/>
                </a:lnTo>
                <a:lnTo>
                  <a:pt x="89916" y="518159"/>
                </a:lnTo>
                <a:lnTo>
                  <a:pt x="118871" y="518159"/>
                </a:lnTo>
                <a:lnTo>
                  <a:pt x="118871" y="521208"/>
                </a:lnTo>
                <a:close/>
              </a:path>
              <a:path w="422275" h="546100">
                <a:moveTo>
                  <a:pt x="72542" y="520903"/>
                </a:moveTo>
                <a:lnTo>
                  <a:pt x="70104" y="519683"/>
                </a:lnTo>
                <a:lnTo>
                  <a:pt x="73151" y="520700"/>
                </a:lnTo>
                <a:lnTo>
                  <a:pt x="72542" y="520903"/>
                </a:lnTo>
                <a:close/>
              </a:path>
              <a:path w="422275" h="546100">
                <a:moveTo>
                  <a:pt x="77723" y="521208"/>
                </a:moveTo>
                <a:lnTo>
                  <a:pt x="74675" y="521208"/>
                </a:lnTo>
                <a:lnTo>
                  <a:pt x="73151" y="520700"/>
                </a:lnTo>
                <a:lnTo>
                  <a:pt x="76200" y="519683"/>
                </a:lnTo>
                <a:lnTo>
                  <a:pt x="77723" y="521208"/>
                </a:lnTo>
                <a:close/>
              </a:path>
              <a:path w="422275" h="546100">
                <a:moveTo>
                  <a:pt x="83820" y="521208"/>
                </a:moveTo>
                <a:lnTo>
                  <a:pt x="82295" y="521208"/>
                </a:lnTo>
                <a:lnTo>
                  <a:pt x="85343" y="519683"/>
                </a:lnTo>
                <a:lnTo>
                  <a:pt x="83820" y="521208"/>
                </a:lnTo>
                <a:close/>
              </a:path>
              <a:path w="422275" h="546100">
                <a:moveTo>
                  <a:pt x="86868" y="521208"/>
                </a:moveTo>
                <a:lnTo>
                  <a:pt x="83820" y="521208"/>
                </a:lnTo>
                <a:lnTo>
                  <a:pt x="86868" y="519683"/>
                </a:lnTo>
                <a:lnTo>
                  <a:pt x="88391" y="519683"/>
                </a:lnTo>
                <a:lnTo>
                  <a:pt x="86868" y="521208"/>
                </a:lnTo>
                <a:close/>
              </a:path>
              <a:path w="422275" h="546100">
                <a:moveTo>
                  <a:pt x="74675" y="521208"/>
                </a:moveTo>
                <a:lnTo>
                  <a:pt x="73152" y="521208"/>
                </a:lnTo>
                <a:lnTo>
                  <a:pt x="72542" y="520903"/>
                </a:lnTo>
                <a:lnTo>
                  <a:pt x="73151" y="520700"/>
                </a:lnTo>
                <a:lnTo>
                  <a:pt x="74675" y="521208"/>
                </a:lnTo>
                <a:close/>
              </a:path>
              <a:path w="422275" h="546100">
                <a:moveTo>
                  <a:pt x="73152" y="521208"/>
                </a:moveTo>
                <a:lnTo>
                  <a:pt x="72389" y="520954"/>
                </a:lnTo>
                <a:lnTo>
                  <a:pt x="72542" y="520903"/>
                </a:lnTo>
                <a:lnTo>
                  <a:pt x="73152" y="521208"/>
                </a:lnTo>
                <a:close/>
              </a:path>
              <a:path w="422275" h="546100">
                <a:moveTo>
                  <a:pt x="73152" y="521208"/>
                </a:moveTo>
                <a:lnTo>
                  <a:pt x="71627" y="521208"/>
                </a:lnTo>
                <a:lnTo>
                  <a:pt x="72389" y="520954"/>
                </a:lnTo>
                <a:lnTo>
                  <a:pt x="73152" y="521208"/>
                </a:lnTo>
                <a:close/>
              </a:path>
              <a:path w="422275" h="546100">
                <a:moveTo>
                  <a:pt x="27431" y="533400"/>
                </a:moveTo>
                <a:lnTo>
                  <a:pt x="24383" y="531875"/>
                </a:lnTo>
                <a:lnTo>
                  <a:pt x="25908" y="531875"/>
                </a:lnTo>
                <a:lnTo>
                  <a:pt x="27431" y="533400"/>
                </a:lnTo>
                <a:close/>
              </a:path>
              <a:path w="422275" h="546100">
                <a:moveTo>
                  <a:pt x="35052" y="534924"/>
                </a:moveTo>
                <a:lnTo>
                  <a:pt x="32004" y="533400"/>
                </a:lnTo>
                <a:lnTo>
                  <a:pt x="33527" y="533400"/>
                </a:lnTo>
                <a:lnTo>
                  <a:pt x="35052" y="534924"/>
                </a:lnTo>
                <a:close/>
              </a:path>
              <a:path w="422275" h="546100">
                <a:moveTo>
                  <a:pt x="88391" y="545591"/>
                </a:moveTo>
                <a:lnTo>
                  <a:pt x="71627" y="545591"/>
                </a:lnTo>
                <a:lnTo>
                  <a:pt x="70104" y="544067"/>
                </a:lnTo>
                <a:lnTo>
                  <a:pt x="92964" y="544067"/>
                </a:lnTo>
                <a:lnTo>
                  <a:pt x="88391" y="5455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36" y="2439924"/>
            <a:ext cx="192023" cy="97282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335024" y="2264663"/>
            <a:ext cx="426720" cy="413384"/>
          </a:xfrm>
          <a:custGeom>
            <a:avLst/>
            <a:gdLst/>
            <a:ahLst/>
            <a:cxnLst/>
            <a:rect l="l" t="t" r="r" b="b"/>
            <a:pathLst>
              <a:path w="426719" h="413385">
                <a:moveTo>
                  <a:pt x="102717" y="358140"/>
                </a:moveTo>
                <a:lnTo>
                  <a:pt x="74676" y="358140"/>
                </a:lnTo>
                <a:lnTo>
                  <a:pt x="79248" y="350520"/>
                </a:lnTo>
                <a:lnTo>
                  <a:pt x="83820" y="341376"/>
                </a:lnTo>
                <a:lnTo>
                  <a:pt x="89916" y="332232"/>
                </a:lnTo>
                <a:lnTo>
                  <a:pt x="96012" y="321564"/>
                </a:lnTo>
                <a:lnTo>
                  <a:pt x="114300" y="297180"/>
                </a:lnTo>
                <a:lnTo>
                  <a:pt x="114300" y="295656"/>
                </a:lnTo>
                <a:lnTo>
                  <a:pt x="124968" y="283464"/>
                </a:lnTo>
                <a:lnTo>
                  <a:pt x="124968" y="281940"/>
                </a:lnTo>
                <a:lnTo>
                  <a:pt x="137160" y="268224"/>
                </a:lnTo>
                <a:lnTo>
                  <a:pt x="150876" y="252984"/>
                </a:lnTo>
                <a:lnTo>
                  <a:pt x="166116" y="236220"/>
                </a:lnTo>
                <a:lnTo>
                  <a:pt x="179832" y="219456"/>
                </a:lnTo>
                <a:lnTo>
                  <a:pt x="179832" y="217932"/>
                </a:lnTo>
                <a:lnTo>
                  <a:pt x="196596" y="199644"/>
                </a:lnTo>
                <a:lnTo>
                  <a:pt x="213360" y="178308"/>
                </a:lnTo>
                <a:lnTo>
                  <a:pt x="231648" y="156972"/>
                </a:lnTo>
                <a:lnTo>
                  <a:pt x="252984" y="135636"/>
                </a:lnTo>
                <a:lnTo>
                  <a:pt x="301751" y="89916"/>
                </a:lnTo>
                <a:lnTo>
                  <a:pt x="353568" y="44195"/>
                </a:lnTo>
                <a:lnTo>
                  <a:pt x="355092" y="42672"/>
                </a:lnTo>
                <a:lnTo>
                  <a:pt x="384048" y="22860"/>
                </a:lnTo>
                <a:lnTo>
                  <a:pt x="414528" y="1524"/>
                </a:lnTo>
                <a:lnTo>
                  <a:pt x="417576" y="0"/>
                </a:lnTo>
                <a:lnTo>
                  <a:pt x="422148" y="0"/>
                </a:lnTo>
                <a:lnTo>
                  <a:pt x="423672" y="3048"/>
                </a:lnTo>
                <a:lnTo>
                  <a:pt x="426720" y="4572"/>
                </a:lnTo>
                <a:lnTo>
                  <a:pt x="426720" y="9143"/>
                </a:lnTo>
                <a:lnTo>
                  <a:pt x="371855" y="64008"/>
                </a:lnTo>
                <a:lnTo>
                  <a:pt x="345948" y="86868"/>
                </a:lnTo>
                <a:lnTo>
                  <a:pt x="321659" y="109728"/>
                </a:lnTo>
                <a:lnTo>
                  <a:pt x="320040" y="109728"/>
                </a:lnTo>
                <a:lnTo>
                  <a:pt x="295751" y="132588"/>
                </a:lnTo>
                <a:lnTo>
                  <a:pt x="294132" y="132588"/>
                </a:lnTo>
                <a:lnTo>
                  <a:pt x="272796" y="153924"/>
                </a:lnTo>
                <a:lnTo>
                  <a:pt x="271272" y="153924"/>
                </a:lnTo>
                <a:lnTo>
                  <a:pt x="233172" y="195072"/>
                </a:lnTo>
                <a:lnTo>
                  <a:pt x="216408" y="216408"/>
                </a:lnTo>
                <a:lnTo>
                  <a:pt x="199644" y="234696"/>
                </a:lnTo>
                <a:lnTo>
                  <a:pt x="185928" y="252984"/>
                </a:lnTo>
                <a:lnTo>
                  <a:pt x="184404" y="252984"/>
                </a:lnTo>
                <a:lnTo>
                  <a:pt x="169163" y="269748"/>
                </a:lnTo>
                <a:lnTo>
                  <a:pt x="156972" y="284988"/>
                </a:lnTo>
                <a:lnTo>
                  <a:pt x="143256" y="298704"/>
                </a:lnTo>
                <a:lnTo>
                  <a:pt x="144780" y="298704"/>
                </a:lnTo>
                <a:lnTo>
                  <a:pt x="135297" y="310896"/>
                </a:lnTo>
                <a:lnTo>
                  <a:pt x="134112" y="310896"/>
                </a:lnTo>
                <a:lnTo>
                  <a:pt x="125984" y="323088"/>
                </a:lnTo>
                <a:lnTo>
                  <a:pt x="124968" y="323088"/>
                </a:lnTo>
                <a:lnTo>
                  <a:pt x="118300" y="333756"/>
                </a:lnTo>
                <a:lnTo>
                  <a:pt x="117348" y="333756"/>
                </a:lnTo>
                <a:lnTo>
                  <a:pt x="111252" y="345948"/>
                </a:lnTo>
                <a:lnTo>
                  <a:pt x="105156" y="355092"/>
                </a:lnTo>
                <a:lnTo>
                  <a:pt x="102717" y="358140"/>
                </a:lnTo>
                <a:close/>
              </a:path>
              <a:path w="426719" h="413385">
                <a:moveTo>
                  <a:pt x="320040" y="111252"/>
                </a:moveTo>
                <a:lnTo>
                  <a:pt x="320040" y="109728"/>
                </a:lnTo>
                <a:lnTo>
                  <a:pt x="321659" y="109728"/>
                </a:lnTo>
                <a:lnTo>
                  <a:pt x="320040" y="111252"/>
                </a:lnTo>
                <a:close/>
              </a:path>
              <a:path w="426719" h="413385">
                <a:moveTo>
                  <a:pt x="294132" y="134112"/>
                </a:moveTo>
                <a:lnTo>
                  <a:pt x="294132" y="132588"/>
                </a:lnTo>
                <a:lnTo>
                  <a:pt x="295751" y="132588"/>
                </a:lnTo>
                <a:lnTo>
                  <a:pt x="294132" y="134112"/>
                </a:lnTo>
                <a:close/>
              </a:path>
              <a:path w="426719" h="413385">
                <a:moveTo>
                  <a:pt x="271272" y="155448"/>
                </a:moveTo>
                <a:lnTo>
                  <a:pt x="271272" y="153924"/>
                </a:lnTo>
                <a:lnTo>
                  <a:pt x="272796" y="153924"/>
                </a:lnTo>
                <a:lnTo>
                  <a:pt x="271272" y="155448"/>
                </a:lnTo>
                <a:close/>
              </a:path>
              <a:path w="426719" h="413385">
                <a:moveTo>
                  <a:pt x="134112" y="312420"/>
                </a:moveTo>
                <a:lnTo>
                  <a:pt x="134112" y="310896"/>
                </a:lnTo>
                <a:lnTo>
                  <a:pt x="135297" y="310896"/>
                </a:lnTo>
                <a:lnTo>
                  <a:pt x="134112" y="312420"/>
                </a:lnTo>
                <a:close/>
              </a:path>
              <a:path w="426719" h="413385">
                <a:moveTo>
                  <a:pt x="124968" y="324612"/>
                </a:moveTo>
                <a:lnTo>
                  <a:pt x="124968" y="323088"/>
                </a:lnTo>
                <a:lnTo>
                  <a:pt x="125984" y="323088"/>
                </a:lnTo>
                <a:lnTo>
                  <a:pt x="124968" y="324612"/>
                </a:lnTo>
                <a:close/>
              </a:path>
              <a:path w="426719" h="413385">
                <a:moveTo>
                  <a:pt x="117348" y="335280"/>
                </a:moveTo>
                <a:lnTo>
                  <a:pt x="117348" y="333756"/>
                </a:lnTo>
                <a:lnTo>
                  <a:pt x="118300" y="333756"/>
                </a:lnTo>
                <a:lnTo>
                  <a:pt x="117348" y="335280"/>
                </a:lnTo>
                <a:close/>
              </a:path>
              <a:path w="426719" h="413385">
                <a:moveTo>
                  <a:pt x="65532" y="373380"/>
                </a:moveTo>
                <a:lnTo>
                  <a:pt x="68580" y="368808"/>
                </a:lnTo>
                <a:lnTo>
                  <a:pt x="74676" y="356616"/>
                </a:lnTo>
                <a:lnTo>
                  <a:pt x="74676" y="358140"/>
                </a:lnTo>
                <a:lnTo>
                  <a:pt x="102717" y="358140"/>
                </a:lnTo>
                <a:lnTo>
                  <a:pt x="99060" y="362712"/>
                </a:lnTo>
                <a:lnTo>
                  <a:pt x="96012" y="368808"/>
                </a:lnTo>
                <a:lnTo>
                  <a:pt x="96012" y="370332"/>
                </a:lnTo>
                <a:lnTo>
                  <a:pt x="94488" y="371856"/>
                </a:lnTo>
                <a:lnTo>
                  <a:pt x="67056" y="371856"/>
                </a:lnTo>
                <a:lnTo>
                  <a:pt x="65532" y="373380"/>
                </a:lnTo>
                <a:close/>
              </a:path>
              <a:path w="426719" h="413385">
                <a:moveTo>
                  <a:pt x="88900" y="381000"/>
                </a:moveTo>
                <a:lnTo>
                  <a:pt x="60960" y="381000"/>
                </a:lnTo>
                <a:lnTo>
                  <a:pt x="62484" y="379476"/>
                </a:lnTo>
                <a:lnTo>
                  <a:pt x="64008" y="376428"/>
                </a:lnTo>
                <a:lnTo>
                  <a:pt x="67056" y="371856"/>
                </a:lnTo>
                <a:lnTo>
                  <a:pt x="94488" y="371856"/>
                </a:lnTo>
                <a:lnTo>
                  <a:pt x="91440" y="374904"/>
                </a:lnTo>
                <a:lnTo>
                  <a:pt x="89916" y="379476"/>
                </a:lnTo>
                <a:lnTo>
                  <a:pt x="88900" y="381000"/>
                </a:lnTo>
                <a:close/>
              </a:path>
              <a:path w="426719" h="413385">
                <a:moveTo>
                  <a:pt x="36576" y="376428"/>
                </a:moveTo>
                <a:lnTo>
                  <a:pt x="30480" y="376428"/>
                </a:lnTo>
                <a:lnTo>
                  <a:pt x="33528" y="374904"/>
                </a:lnTo>
                <a:lnTo>
                  <a:pt x="36576" y="376428"/>
                </a:lnTo>
                <a:close/>
              </a:path>
              <a:path w="426719" h="413385">
                <a:moveTo>
                  <a:pt x="15240" y="387096"/>
                </a:moveTo>
                <a:lnTo>
                  <a:pt x="16764" y="384048"/>
                </a:lnTo>
                <a:lnTo>
                  <a:pt x="21336" y="379476"/>
                </a:lnTo>
                <a:lnTo>
                  <a:pt x="27432" y="376428"/>
                </a:lnTo>
                <a:lnTo>
                  <a:pt x="41148" y="376428"/>
                </a:lnTo>
                <a:lnTo>
                  <a:pt x="44196" y="377952"/>
                </a:lnTo>
                <a:lnTo>
                  <a:pt x="45720" y="377952"/>
                </a:lnTo>
                <a:lnTo>
                  <a:pt x="48768" y="379476"/>
                </a:lnTo>
                <a:lnTo>
                  <a:pt x="50292" y="381000"/>
                </a:lnTo>
                <a:lnTo>
                  <a:pt x="53340" y="382524"/>
                </a:lnTo>
                <a:lnTo>
                  <a:pt x="51816" y="382524"/>
                </a:lnTo>
                <a:lnTo>
                  <a:pt x="52578" y="382905"/>
                </a:lnTo>
                <a:lnTo>
                  <a:pt x="50292" y="384048"/>
                </a:lnTo>
                <a:lnTo>
                  <a:pt x="86868" y="384048"/>
                </a:lnTo>
                <a:lnTo>
                  <a:pt x="86360" y="385572"/>
                </a:lnTo>
                <a:lnTo>
                  <a:pt x="18288" y="385572"/>
                </a:lnTo>
                <a:lnTo>
                  <a:pt x="15240" y="387096"/>
                </a:lnTo>
                <a:close/>
              </a:path>
              <a:path w="426719" h="413385">
                <a:moveTo>
                  <a:pt x="86868" y="384048"/>
                </a:moveTo>
                <a:lnTo>
                  <a:pt x="56388" y="384048"/>
                </a:lnTo>
                <a:lnTo>
                  <a:pt x="55626" y="383667"/>
                </a:lnTo>
                <a:lnTo>
                  <a:pt x="57912" y="382524"/>
                </a:lnTo>
                <a:lnTo>
                  <a:pt x="59436" y="381000"/>
                </a:lnTo>
                <a:lnTo>
                  <a:pt x="62484" y="379476"/>
                </a:lnTo>
                <a:lnTo>
                  <a:pt x="60960" y="381000"/>
                </a:lnTo>
                <a:lnTo>
                  <a:pt x="88900" y="381000"/>
                </a:lnTo>
                <a:lnTo>
                  <a:pt x="86868" y="384048"/>
                </a:lnTo>
                <a:close/>
              </a:path>
              <a:path w="426719" h="413385">
                <a:moveTo>
                  <a:pt x="54864" y="384048"/>
                </a:moveTo>
                <a:lnTo>
                  <a:pt x="52578" y="382905"/>
                </a:lnTo>
                <a:lnTo>
                  <a:pt x="53340" y="382524"/>
                </a:lnTo>
                <a:lnTo>
                  <a:pt x="54864" y="384048"/>
                </a:lnTo>
                <a:close/>
              </a:path>
              <a:path w="426719" h="413385">
                <a:moveTo>
                  <a:pt x="54864" y="384048"/>
                </a:moveTo>
                <a:lnTo>
                  <a:pt x="53340" y="382524"/>
                </a:lnTo>
                <a:lnTo>
                  <a:pt x="55626" y="383667"/>
                </a:lnTo>
                <a:lnTo>
                  <a:pt x="54864" y="384048"/>
                </a:lnTo>
                <a:close/>
              </a:path>
              <a:path w="426719" h="413385">
                <a:moveTo>
                  <a:pt x="55626" y="383667"/>
                </a:moveTo>
                <a:lnTo>
                  <a:pt x="53340" y="382524"/>
                </a:lnTo>
                <a:lnTo>
                  <a:pt x="57912" y="382524"/>
                </a:lnTo>
                <a:lnTo>
                  <a:pt x="55626" y="383667"/>
                </a:lnTo>
                <a:close/>
              </a:path>
              <a:path w="426719" h="413385">
                <a:moveTo>
                  <a:pt x="54864" y="384048"/>
                </a:moveTo>
                <a:lnTo>
                  <a:pt x="50292" y="384048"/>
                </a:lnTo>
                <a:lnTo>
                  <a:pt x="52578" y="382905"/>
                </a:lnTo>
                <a:lnTo>
                  <a:pt x="54864" y="384048"/>
                </a:lnTo>
                <a:close/>
              </a:path>
              <a:path w="426719" h="413385">
                <a:moveTo>
                  <a:pt x="56388" y="384048"/>
                </a:moveTo>
                <a:lnTo>
                  <a:pt x="54864" y="384048"/>
                </a:lnTo>
                <a:lnTo>
                  <a:pt x="55626" y="383667"/>
                </a:lnTo>
                <a:lnTo>
                  <a:pt x="56388" y="384048"/>
                </a:lnTo>
                <a:close/>
              </a:path>
              <a:path w="426719" h="413385">
                <a:moveTo>
                  <a:pt x="13716" y="390144"/>
                </a:moveTo>
                <a:lnTo>
                  <a:pt x="15240" y="387096"/>
                </a:lnTo>
                <a:lnTo>
                  <a:pt x="18288" y="385572"/>
                </a:lnTo>
                <a:lnTo>
                  <a:pt x="13716" y="390144"/>
                </a:lnTo>
                <a:close/>
              </a:path>
              <a:path w="426719" h="413385">
                <a:moveTo>
                  <a:pt x="84328" y="390144"/>
                </a:moveTo>
                <a:lnTo>
                  <a:pt x="13716" y="390144"/>
                </a:lnTo>
                <a:lnTo>
                  <a:pt x="18288" y="385572"/>
                </a:lnTo>
                <a:lnTo>
                  <a:pt x="86360" y="385572"/>
                </a:lnTo>
                <a:lnTo>
                  <a:pt x="85852" y="387096"/>
                </a:lnTo>
                <a:lnTo>
                  <a:pt x="85344" y="387096"/>
                </a:lnTo>
                <a:lnTo>
                  <a:pt x="84328" y="390144"/>
                </a:lnTo>
                <a:close/>
              </a:path>
              <a:path w="426719" h="413385">
                <a:moveTo>
                  <a:pt x="6096" y="399288"/>
                </a:moveTo>
                <a:lnTo>
                  <a:pt x="6096" y="396240"/>
                </a:lnTo>
                <a:lnTo>
                  <a:pt x="9144" y="393192"/>
                </a:lnTo>
                <a:lnTo>
                  <a:pt x="10668" y="390144"/>
                </a:lnTo>
                <a:lnTo>
                  <a:pt x="13716" y="387096"/>
                </a:lnTo>
                <a:lnTo>
                  <a:pt x="15240" y="387096"/>
                </a:lnTo>
                <a:lnTo>
                  <a:pt x="13716" y="390144"/>
                </a:lnTo>
                <a:lnTo>
                  <a:pt x="84328" y="390144"/>
                </a:lnTo>
                <a:lnTo>
                  <a:pt x="83820" y="391668"/>
                </a:lnTo>
                <a:lnTo>
                  <a:pt x="80772" y="393192"/>
                </a:lnTo>
                <a:lnTo>
                  <a:pt x="79248" y="396240"/>
                </a:lnTo>
                <a:lnTo>
                  <a:pt x="33528" y="396240"/>
                </a:lnTo>
                <a:lnTo>
                  <a:pt x="32004" y="397764"/>
                </a:lnTo>
                <a:lnTo>
                  <a:pt x="7620" y="397764"/>
                </a:lnTo>
                <a:lnTo>
                  <a:pt x="6096" y="399288"/>
                </a:lnTo>
                <a:close/>
              </a:path>
              <a:path w="426719" h="413385">
                <a:moveTo>
                  <a:pt x="85344" y="388620"/>
                </a:moveTo>
                <a:lnTo>
                  <a:pt x="85344" y="387096"/>
                </a:lnTo>
                <a:lnTo>
                  <a:pt x="85852" y="387096"/>
                </a:lnTo>
                <a:lnTo>
                  <a:pt x="85344" y="388620"/>
                </a:lnTo>
                <a:close/>
              </a:path>
              <a:path w="426719" h="413385">
                <a:moveTo>
                  <a:pt x="64008" y="405384"/>
                </a:moveTo>
                <a:lnTo>
                  <a:pt x="48768" y="405384"/>
                </a:lnTo>
                <a:lnTo>
                  <a:pt x="47244" y="403860"/>
                </a:lnTo>
                <a:lnTo>
                  <a:pt x="41148" y="400812"/>
                </a:lnTo>
                <a:lnTo>
                  <a:pt x="38100" y="397764"/>
                </a:lnTo>
                <a:lnTo>
                  <a:pt x="33528" y="396240"/>
                </a:lnTo>
                <a:lnTo>
                  <a:pt x="79248" y="396240"/>
                </a:lnTo>
                <a:lnTo>
                  <a:pt x="76200" y="397764"/>
                </a:lnTo>
                <a:lnTo>
                  <a:pt x="74676" y="399288"/>
                </a:lnTo>
                <a:lnTo>
                  <a:pt x="68580" y="402336"/>
                </a:lnTo>
                <a:lnTo>
                  <a:pt x="70104" y="402336"/>
                </a:lnTo>
                <a:lnTo>
                  <a:pt x="64008" y="405384"/>
                </a:lnTo>
                <a:close/>
              </a:path>
              <a:path w="426719" h="413385">
                <a:moveTo>
                  <a:pt x="6096" y="413004"/>
                </a:moveTo>
                <a:lnTo>
                  <a:pt x="3048" y="409956"/>
                </a:lnTo>
                <a:lnTo>
                  <a:pt x="0" y="408432"/>
                </a:lnTo>
                <a:lnTo>
                  <a:pt x="0" y="405384"/>
                </a:lnTo>
                <a:lnTo>
                  <a:pt x="1524" y="402336"/>
                </a:lnTo>
                <a:lnTo>
                  <a:pt x="6096" y="397764"/>
                </a:lnTo>
                <a:lnTo>
                  <a:pt x="6096" y="399288"/>
                </a:lnTo>
                <a:lnTo>
                  <a:pt x="28956" y="399288"/>
                </a:lnTo>
                <a:lnTo>
                  <a:pt x="22860" y="402336"/>
                </a:lnTo>
                <a:lnTo>
                  <a:pt x="19812" y="402336"/>
                </a:lnTo>
                <a:lnTo>
                  <a:pt x="18288" y="403860"/>
                </a:lnTo>
                <a:lnTo>
                  <a:pt x="19050" y="403860"/>
                </a:lnTo>
                <a:lnTo>
                  <a:pt x="18288" y="405384"/>
                </a:lnTo>
                <a:lnTo>
                  <a:pt x="16764" y="405384"/>
                </a:lnTo>
                <a:lnTo>
                  <a:pt x="10668" y="408432"/>
                </a:lnTo>
                <a:lnTo>
                  <a:pt x="12192" y="408432"/>
                </a:lnTo>
                <a:lnTo>
                  <a:pt x="9144" y="411480"/>
                </a:lnTo>
                <a:lnTo>
                  <a:pt x="6096" y="413004"/>
                </a:lnTo>
                <a:close/>
              </a:path>
              <a:path w="426719" h="413385">
                <a:moveTo>
                  <a:pt x="27432" y="399288"/>
                </a:moveTo>
                <a:lnTo>
                  <a:pt x="6096" y="399288"/>
                </a:lnTo>
                <a:lnTo>
                  <a:pt x="7620" y="397764"/>
                </a:lnTo>
                <a:lnTo>
                  <a:pt x="28956" y="397764"/>
                </a:lnTo>
                <a:lnTo>
                  <a:pt x="27432" y="399288"/>
                </a:lnTo>
                <a:close/>
              </a:path>
              <a:path w="426719" h="413385">
                <a:moveTo>
                  <a:pt x="28956" y="399288"/>
                </a:moveTo>
                <a:lnTo>
                  <a:pt x="27432" y="399288"/>
                </a:lnTo>
                <a:lnTo>
                  <a:pt x="30480" y="397764"/>
                </a:lnTo>
                <a:lnTo>
                  <a:pt x="28956" y="399288"/>
                </a:lnTo>
                <a:close/>
              </a:path>
              <a:path w="426719" h="413385">
                <a:moveTo>
                  <a:pt x="39624" y="399288"/>
                </a:moveTo>
                <a:lnTo>
                  <a:pt x="36576" y="397764"/>
                </a:lnTo>
                <a:lnTo>
                  <a:pt x="38100" y="397764"/>
                </a:lnTo>
                <a:lnTo>
                  <a:pt x="39624" y="399288"/>
                </a:lnTo>
                <a:close/>
              </a:path>
              <a:path w="426719" h="413385">
                <a:moveTo>
                  <a:pt x="18288" y="403860"/>
                </a:moveTo>
                <a:lnTo>
                  <a:pt x="19812" y="402336"/>
                </a:lnTo>
                <a:lnTo>
                  <a:pt x="19304" y="403352"/>
                </a:lnTo>
                <a:lnTo>
                  <a:pt x="18288" y="403860"/>
                </a:lnTo>
                <a:close/>
              </a:path>
              <a:path w="426719" h="413385">
                <a:moveTo>
                  <a:pt x="19304" y="403352"/>
                </a:moveTo>
                <a:lnTo>
                  <a:pt x="19812" y="402336"/>
                </a:lnTo>
                <a:lnTo>
                  <a:pt x="21336" y="402336"/>
                </a:lnTo>
                <a:lnTo>
                  <a:pt x="19304" y="403352"/>
                </a:lnTo>
                <a:close/>
              </a:path>
              <a:path w="426719" h="413385">
                <a:moveTo>
                  <a:pt x="19050" y="403860"/>
                </a:moveTo>
                <a:lnTo>
                  <a:pt x="18288" y="403860"/>
                </a:lnTo>
                <a:lnTo>
                  <a:pt x="19304" y="403352"/>
                </a:lnTo>
                <a:lnTo>
                  <a:pt x="19050" y="403860"/>
                </a:lnTo>
                <a:close/>
              </a:path>
              <a:path w="426719" h="413385">
                <a:moveTo>
                  <a:pt x="12192" y="408432"/>
                </a:moveTo>
                <a:lnTo>
                  <a:pt x="10668" y="408432"/>
                </a:lnTo>
                <a:lnTo>
                  <a:pt x="13716" y="406908"/>
                </a:lnTo>
                <a:lnTo>
                  <a:pt x="12192" y="408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3312" y="2775216"/>
            <a:ext cx="469900" cy="567055"/>
          </a:xfrm>
          <a:custGeom>
            <a:avLst/>
            <a:gdLst/>
            <a:ahLst/>
            <a:cxnLst/>
            <a:rect l="l" t="t" r="r" b="b"/>
            <a:pathLst>
              <a:path w="469900" h="567054">
                <a:moveTo>
                  <a:pt x="466331" y="10668"/>
                </a:moveTo>
                <a:lnTo>
                  <a:pt x="461759" y="6096"/>
                </a:lnTo>
                <a:lnTo>
                  <a:pt x="458711" y="0"/>
                </a:lnTo>
                <a:lnTo>
                  <a:pt x="451091" y="0"/>
                </a:lnTo>
                <a:lnTo>
                  <a:pt x="444995" y="3048"/>
                </a:lnTo>
                <a:lnTo>
                  <a:pt x="412991" y="27432"/>
                </a:lnTo>
                <a:lnTo>
                  <a:pt x="382511" y="51816"/>
                </a:lnTo>
                <a:lnTo>
                  <a:pt x="380987" y="51816"/>
                </a:lnTo>
                <a:lnTo>
                  <a:pt x="353555" y="76200"/>
                </a:lnTo>
                <a:lnTo>
                  <a:pt x="352031" y="76200"/>
                </a:lnTo>
                <a:lnTo>
                  <a:pt x="326123" y="100584"/>
                </a:lnTo>
                <a:lnTo>
                  <a:pt x="300215" y="121920"/>
                </a:lnTo>
                <a:lnTo>
                  <a:pt x="301739" y="121920"/>
                </a:lnTo>
                <a:lnTo>
                  <a:pt x="275831" y="143256"/>
                </a:lnTo>
                <a:lnTo>
                  <a:pt x="252971" y="163068"/>
                </a:lnTo>
                <a:lnTo>
                  <a:pt x="233159" y="182880"/>
                </a:lnTo>
                <a:lnTo>
                  <a:pt x="214871" y="199644"/>
                </a:lnTo>
                <a:lnTo>
                  <a:pt x="214871" y="201168"/>
                </a:lnTo>
                <a:lnTo>
                  <a:pt x="199631" y="216408"/>
                </a:lnTo>
                <a:lnTo>
                  <a:pt x="185915" y="231648"/>
                </a:lnTo>
                <a:lnTo>
                  <a:pt x="173723" y="243840"/>
                </a:lnTo>
                <a:lnTo>
                  <a:pt x="163817" y="255155"/>
                </a:lnTo>
                <a:lnTo>
                  <a:pt x="153911" y="263652"/>
                </a:lnTo>
                <a:lnTo>
                  <a:pt x="155435" y="263652"/>
                </a:lnTo>
                <a:lnTo>
                  <a:pt x="146291" y="271272"/>
                </a:lnTo>
                <a:lnTo>
                  <a:pt x="146291" y="269748"/>
                </a:lnTo>
                <a:lnTo>
                  <a:pt x="138671" y="275844"/>
                </a:lnTo>
                <a:lnTo>
                  <a:pt x="140195" y="274320"/>
                </a:lnTo>
                <a:lnTo>
                  <a:pt x="132575" y="278892"/>
                </a:lnTo>
                <a:lnTo>
                  <a:pt x="126479" y="281940"/>
                </a:lnTo>
                <a:lnTo>
                  <a:pt x="128003" y="280416"/>
                </a:lnTo>
                <a:lnTo>
                  <a:pt x="121907" y="281940"/>
                </a:lnTo>
                <a:lnTo>
                  <a:pt x="117335" y="283464"/>
                </a:lnTo>
                <a:lnTo>
                  <a:pt x="118859" y="283464"/>
                </a:lnTo>
                <a:lnTo>
                  <a:pt x="112763" y="284988"/>
                </a:lnTo>
                <a:lnTo>
                  <a:pt x="100571" y="284988"/>
                </a:lnTo>
                <a:lnTo>
                  <a:pt x="95999" y="283464"/>
                </a:lnTo>
                <a:lnTo>
                  <a:pt x="94475" y="283464"/>
                </a:lnTo>
                <a:lnTo>
                  <a:pt x="89903" y="281940"/>
                </a:lnTo>
                <a:lnTo>
                  <a:pt x="85331" y="281940"/>
                </a:lnTo>
                <a:lnTo>
                  <a:pt x="76187" y="278892"/>
                </a:lnTo>
                <a:lnTo>
                  <a:pt x="74663" y="277368"/>
                </a:lnTo>
                <a:lnTo>
                  <a:pt x="70091" y="277368"/>
                </a:lnTo>
                <a:lnTo>
                  <a:pt x="65519" y="275844"/>
                </a:lnTo>
                <a:lnTo>
                  <a:pt x="67043" y="275844"/>
                </a:lnTo>
                <a:lnTo>
                  <a:pt x="62471" y="274320"/>
                </a:lnTo>
                <a:lnTo>
                  <a:pt x="60947" y="274320"/>
                </a:lnTo>
                <a:lnTo>
                  <a:pt x="51803" y="271272"/>
                </a:lnTo>
                <a:lnTo>
                  <a:pt x="47231" y="271272"/>
                </a:lnTo>
                <a:lnTo>
                  <a:pt x="42659" y="269748"/>
                </a:lnTo>
                <a:lnTo>
                  <a:pt x="41135" y="269748"/>
                </a:lnTo>
                <a:lnTo>
                  <a:pt x="38087" y="268224"/>
                </a:lnTo>
                <a:lnTo>
                  <a:pt x="38087" y="269748"/>
                </a:lnTo>
                <a:lnTo>
                  <a:pt x="33515" y="268224"/>
                </a:lnTo>
                <a:lnTo>
                  <a:pt x="28943" y="266700"/>
                </a:lnTo>
                <a:lnTo>
                  <a:pt x="30467" y="268224"/>
                </a:lnTo>
                <a:lnTo>
                  <a:pt x="25895" y="266700"/>
                </a:lnTo>
                <a:lnTo>
                  <a:pt x="24371" y="266700"/>
                </a:lnTo>
                <a:lnTo>
                  <a:pt x="21323" y="265176"/>
                </a:lnTo>
                <a:lnTo>
                  <a:pt x="15227" y="265176"/>
                </a:lnTo>
                <a:lnTo>
                  <a:pt x="9131" y="268224"/>
                </a:lnTo>
                <a:lnTo>
                  <a:pt x="9131" y="274320"/>
                </a:lnTo>
                <a:lnTo>
                  <a:pt x="7607" y="280416"/>
                </a:lnTo>
                <a:lnTo>
                  <a:pt x="10655" y="286512"/>
                </a:lnTo>
                <a:lnTo>
                  <a:pt x="16751" y="288036"/>
                </a:lnTo>
                <a:lnTo>
                  <a:pt x="19799" y="288036"/>
                </a:lnTo>
                <a:lnTo>
                  <a:pt x="24371" y="289560"/>
                </a:lnTo>
                <a:lnTo>
                  <a:pt x="28943" y="289560"/>
                </a:lnTo>
                <a:lnTo>
                  <a:pt x="31991" y="291084"/>
                </a:lnTo>
                <a:lnTo>
                  <a:pt x="33515" y="291084"/>
                </a:lnTo>
                <a:lnTo>
                  <a:pt x="38087" y="292608"/>
                </a:lnTo>
                <a:lnTo>
                  <a:pt x="36563" y="291084"/>
                </a:lnTo>
                <a:lnTo>
                  <a:pt x="41135" y="292608"/>
                </a:lnTo>
                <a:lnTo>
                  <a:pt x="42659" y="294132"/>
                </a:lnTo>
                <a:lnTo>
                  <a:pt x="47231" y="294132"/>
                </a:lnTo>
                <a:lnTo>
                  <a:pt x="51803" y="295656"/>
                </a:lnTo>
                <a:lnTo>
                  <a:pt x="54851" y="295656"/>
                </a:lnTo>
                <a:lnTo>
                  <a:pt x="59423" y="297180"/>
                </a:lnTo>
                <a:lnTo>
                  <a:pt x="60947" y="298704"/>
                </a:lnTo>
                <a:lnTo>
                  <a:pt x="65519" y="298704"/>
                </a:lnTo>
                <a:lnTo>
                  <a:pt x="70091" y="300228"/>
                </a:lnTo>
                <a:lnTo>
                  <a:pt x="68567" y="300228"/>
                </a:lnTo>
                <a:lnTo>
                  <a:pt x="73139" y="301752"/>
                </a:lnTo>
                <a:lnTo>
                  <a:pt x="74663" y="301752"/>
                </a:lnTo>
                <a:lnTo>
                  <a:pt x="83807" y="304800"/>
                </a:lnTo>
                <a:lnTo>
                  <a:pt x="88379" y="304800"/>
                </a:lnTo>
                <a:lnTo>
                  <a:pt x="89903" y="306324"/>
                </a:lnTo>
                <a:lnTo>
                  <a:pt x="121907" y="306324"/>
                </a:lnTo>
                <a:lnTo>
                  <a:pt x="128003" y="304800"/>
                </a:lnTo>
                <a:lnTo>
                  <a:pt x="134099" y="301752"/>
                </a:lnTo>
                <a:lnTo>
                  <a:pt x="135623" y="301752"/>
                </a:lnTo>
                <a:lnTo>
                  <a:pt x="141719" y="298704"/>
                </a:lnTo>
                <a:lnTo>
                  <a:pt x="143243" y="298704"/>
                </a:lnTo>
                <a:lnTo>
                  <a:pt x="150863" y="295656"/>
                </a:lnTo>
                <a:lnTo>
                  <a:pt x="150863" y="294132"/>
                </a:lnTo>
                <a:lnTo>
                  <a:pt x="160007" y="289560"/>
                </a:lnTo>
                <a:lnTo>
                  <a:pt x="165493" y="284988"/>
                </a:lnTo>
                <a:lnTo>
                  <a:pt x="169151" y="281940"/>
                </a:lnTo>
                <a:lnTo>
                  <a:pt x="176263" y="275844"/>
                </a:lnTo>
                <a:lnTo>
                  <a:pt x="179819" y="272796"/>
                </a:lnTo>
                <a:lnTo>
                  <a:pt x="181343" y="272796"/>
                </a:lnTo>
                <a:lnTo>
                  <a:pt x="182867" y="271272"/>
                </a:lnTo>
                <a:lnTo>
                  <a:pt x="192011" y="262128"/>
                </a:lnTo>
                <a:lnTo>
                  <a:pt x="192011" y="260604"/>
                </a:lnTo>
                <a:lnTo>
                  <a:pt x="196583" y="256032"/>
                </a:lnTo>
                <a:lnTo>
                  <a:pt x="198107" y="254508"/>
                </a:lnTo>
                <a:lnTo>
                  <a:pt x="217919" y="234696"/>
                </a:lnTo>
                <a:lnTo>
                  <a:pt x="233159" y="217932"/>
                </a:lnTo>
                <a:lnTo>
                  <a:pt x="292595" y="163068"/>
                </a:lnTo>
                <a:lnTo>
                  <a:pt x="318503" y="143256"/>
                </a:lnTo>
                <a:lnTo>
                  <a:pt x="318503" y="141732"/>
                </a:lnTo>
                <a:lnTo>
                  <a:pt x="344411" y="120396"/>
                </a:lnTo>
                <a:lnTo>
                  <a:pt x="370319" y="96012"/>
                </a:lnTo>
                <a:lnTo>
                  <a:pt x="399275" y="73152"/>
                </a:lnTo>
                <a:lnTo>
                  <a:pt x="428231" y="47244"/>
                </a:lnTo>
                <a:lnTo>
                  <a:pt x="460235" y="22860"/>
                </a:lnTo>
                <a:lnTo>
                  <a:pt x="464807" y="18288"/>
                </a:lnTo>
                <a:lnTo>
                  <a:pt x="466331" y="10668"/>
                </a:lnTo>
                <a:close/>
              </a:path>
              <a:path w="469900" h="567054">
                <a:moveTo>
                  <a:pt x="469392" y="234683"/>
                </a:moveTo>
                <a:lnTo>
                  <a:pt x="466344" y="228587"/>
                </a:lnTo>
                <a:lnTo>
                  <a:pt x="461772" y="227063"/>
                </a:lnTo>
                <a:lnTo>
                  <a:pt x="458724" y="228587"/>
                </a:lnTo>
                <a:lnTo>
                  <a:pt x="422148" y="248399"/>
                </a:lnTo>
                <a:lnTo>
                  <a:pt x="387096" y="269735"/>
                </a:lnTo>
                <a:lnTo>
                  <a:pt x="385572" y="269735"/>
                </a:lnTo>
                <a:lnTo>
                  <a:pt x="355092" y="292595"/>
                </a:lnTo>
                <a:lnTo>
                  <a:pt x="324612" y="316979"/>
                </a:lnTo>
                <a:lnTo>
                  <a:pt x="295656" y="342887"/>
                </a:lnTo>
                <a:lnTo>
                  <a:pt x="295656" y="341363"/>
                </a:lnTo>
                <a:lnTo>
                  <a:pt x="239268" y="388607"/>
                </a:lnTo>
                <a:lnTo>
                  <a:pt x="213360" y="409943"/>
                </a:lnTo>
                <a:lnTo>
                  <a:pt x="192024" y="431279"/>
                </a:lnTo>
                <a:lnTo>
                  <a:pt x="172212" y="449567"/>
                </a:lnTo>
                <a:lnTo>
                  <a:pt x="153924" y="467855"/>
                </a:lnTo>
                <a:lnTo>
                  <a:pt x="137160" y="481571"/>
                </a:lnTo>
                <a:lnTo>
                  <a:pt x="108204" y="507479"/>
                </a:lnTo>
                <a:lnTo>
                  <a:pt x="71628" y="536435"/>
                </a:lnTo>
                <a:lnTo>
                  <a:pt x="65532" y="539483"/>
                </a:lnTo>
                <a:lnTo>
                  <a:pt x="60960" y="542531"/>
                </a:lnTo>
                <a:lnTo>
                  <a:pt x="56388" y="544055"/>
                </a:lnTo>
                <a:lnTo>
                  <a:pt x="53340" y="544055"/>
                </a:lnTo>
                <a:lnTo>
                  <a:pt x="48768" y="545579"/>
                </a:lnTo>
                <a:lnTo>
                  <a:pt x="50292" y="545579"/>
                </a:lnTo>
                <a:lnTo>
                  <a:pt x="45720" y="547103"/>
                </a:lnTo>
                <a:lnTo>
                  <a:pt x="41148" y="545579"/>
                </a:lnTo>
                <a:lnTo>
                  <a:pt x="39624" y="544055"/>
                </a:lnTo>
                <a:lnTo>
                  <a:pt x="36576" y="542531"/>
                </a:lnTo>
                <a:lnTo>
                  <a:pt x="38100" y="544055"/>
                </a:lnTo>
                <a:lnTo>
                  <a:pt x="35052" y="542531"/>
                </a:lnTo>
                <a:lnTo>
                  <a:pt x="33528" y="541007"/>
                </a:lnTo>
                <a:lnTo>
                  <a:pt x="32004" y="539483"/>
                </a:lnTo>
                <a:lnTo>
                  <a:pt x="32004" y="541007"/>
                </a:lnTo>
                <a:lnTo>
                  <a:pt x="30480" y="539483"/>
                </a:lnTo>
                <a:lnTo>
                  <a:pt x="28956" y="537959"/>
                </a:lnTo>
                <a:lnTo>
                  <a:pt x="25908" y="536435"/>
                </a:lnTo>
                <a:lnTo>
                  <a:pt x="24384" y="534911"/>
                </a:lnTo>
                <a:lnTo>
                  <a:pt x="25908" y="531863"/>
                </a:lnTo>
                <a:lnTo>
                  <a:pt x="28956" y="528815"/>
                </a:lnTo>
                <a:lnTo>
                  <a:pt x="30480" y="525767"/>
                </a:lnTo>
                <a:lnTo>
                  <a:pt x="30480" y="522719"/>
                </a:lnTo>
                <a:lnTo>
                  <a:pt x="27432" y="521195"/>
                </a:lnTo>
                <a:lnTo>
                  <a:pt x="25908" y="518147"/>
                </a:lnTo>
                <a:lnTo>
                  <a:pt x="21336" y="519671"/>
                </a:lnTo>
                <a:lnTo>
                  <a:pt x="19812" y="521195"/>
                </a:lnTo>
                <a:lnTo>
                  <a:pt x="18288" y="524243"/>
                </a:lnTo>
                <a:lnTo>
                  <a:pt x="16764" y="524243"/>
                </a:lnTo>
                <a:lnTo>
                  <a:pt x="15240" y="528815"/>
                </a:lnTo>
                <a:lnTo>
                  <a:pt x="15240" y="527291"/>
                </a:lnTo>
                <a:lnTo>
                  <a:pt x="13716" y="530339"/>
                </a:lnTo>
                <a:lnTo>
                  <a:pt x="13716" y="528815"/>
                </a:lnTo>
                <a:lnTo>
                  <a:pt x="12192" y="530339"/>
                </a:lnTo>
                <a:lnTo>
                  <a:pt x="4572" y="530339"/>
                </a:lnTo>
                <a:lnTo>
                  <a:pt x="0" y="534911"/>
                </a:lnTo>
                <a:lnTo>
                  <a:pt x="0" y="545579"/>
                </a:lnTo>
                <a:lnTo>
                  <a:pt x="4572" y="550151"/>
                </a:lnTo>
                <a:lnTo>
                  <a:pt x="9144" y="550151"/>
                </a:lnTo>
                <a:lnTo>
                  <a:pt x="12192" y="551167"/>
                </a:lnTo>
                <a:lnTo>
                  <a:pt x="15240" y="553199"/>
                </a:lnTo>
                <a:lnTo>
                  <a:pt x="21336" y="556247"/>
                </a:lnTo>
                <a:lnTo>
                  <a:pt x="21336" y="557771"/>
                </a:lnTo>
                <a:lnTo>
                  <a:pt x="27432" y="560819"/>
                </a:lnTo>
                <a:lnTo>
                  <a:pt x="28956" y="560819"/>
                </a:lnTo>
                <a:lnTo>
                  <a:pt x="32004" y="562343"/>
                </a:lnTo>
                <a:lnTo>
                  <a:pt x="30480" y="562343"/>
                </a:lnTo>
                <a:lnTo>
                  <a:pt x="35052" y="563867"/>
                </a:lnTo>
                <a:lnTo>
                  <a:pt x="41148" y="566915"/>
                </a:lnTo>
                <a:lnTo>
                  <a:pt x="44196" y="566915"/>
                </a:lnTo>
                <a:lnTo>
                  <a:pt x="47244" y="565391"/>
                </a:lnTo>
                <a:lnTo>
                  <a:pt x="53340" y="565391"/>
                </a:lnTo>
                <a:lnTo>
                  <a:pt x="57912" y="563867"/>
                </a:lnTo>
                <a:lnTo>
                  <a:pt x="62484" y="563867"/>
                </a:lnTo>
                <a:lnTo>
                  <a:pt x="64008" y="562343"/>
                </a:lnTo>
                <a:lnTo>
                  <a:pt x="68580" y="560819"/>
                </a:lnTo>
                <a:lnTo>
                  <a:pt x="70104" y="560819"/>
                </a:lnTo>
                <a:lnTo>
                  <a:pt x="88392" y="551675"/>
                </a:lnTo>
                <a:lnTo>
                  <a:pt x="91440" y="550151"/>
                </a:lnTo>
                <a:lnTo>
                  <a:pt x="91440" y="548627"/>
                </a:lnTo>
                <a:lnTo>
                  <a:pt x="94488" y="547103"/>
                </a:lnTo>
                <a:lnTo>
                  <a:pt x="100584" y="544055"/>
                </a:lnTo>
                <a:lnTo>
                  <a:pt x="100584" y="542531"/>
                </a:lnTo>
                <a:lnTo>
                  <a:pt x="109728" y="534911"/>
                </a:lnTo>
                <a:lnTo>
                  <a:pt x="111252" y="534911"/>
                </a:lnTo>
                <a:lnTo>
                  <a:pt x="123444" y="525767"/>
                </a:lnTo>
                <a:lnTo>
                  <a:pt x="137160" y="513575"/>
                </a:lnTo>
                <a:lnTo>
                  <a:pt x="153924" y="501383"/>
                </a:lnTo>
                <a:lnTo>
                  <a:pt x="170688" y="486143"/>
                </a:lnTo>
                <a:lnTo>
                  <a:pt x="188976" y="467855"/>
                </a:lnTo>
                <a:lnTo>
                  <a:pt x="208788" y="449567"/>
                </a:lnTo>
                <a:lnTo>
                  <a:pt x="231648" y="428231"/>
                </a:lnTo>
                <a:lnTo>
                  <a:pt x="230124" y="429755"/>
                </a:lnTo>
                <a:lnTo>
                  <a:pt x="231965" y="428231"/>
                </a:lnTo>
                <a:lnTo>
                  <a:pt x="310896" y="362699"/>
                </a:lnTo>
                <a:lnTo>
                  <a:pt x="312420" y="362699"/>
                </a:lnTo>
                <a:lnTo>
                  <a:pt x="334556" y="342887"/>
                </a:lnTo>
                <a:lnTo>
                  <a:pt x="341376" y="336791"/>
                </a:lnTo>
                <a:lnTo>
                  <a:pt x="370332" y="313931"/>
                </a:lnTo>
                <a:lnTo>
                  <a:pt x="400812" y="291071"/>
                </a:lnTo>
                <a:lnTo>
                  <a:pt x="400812" y="289547"/>
                </a:lnTo>
                <a:lnTo>
                  <a:pt x="432816" y="265163"/>
                </a:lnTo>
                <a:lnTo>
                  <a:pt x="466344" y="240779"/>
                </a:lnTo>
                <a:lnTo>
                  <a:pt x="469392" y="237731"/>
                </a:lnTo>
                <a:lnTo>
                  <a:pt x="469392" y="2346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3003" y="2264664"/>
            <a:ext cx="1988820" cy="62865"/>
          </a:xfrm>
          <a:custGeom>
            <a:avLst/>
            <a:gdLst/>
            <a:ahLst/>
            <a:cxnLst/>
            <a:rect l="l" t="t" r="r" b="b"/>
            <a:pathLst>
              <a:path w="1988820" h="62864">
                <a:moveTo>
                  <a:pt x="1304544" y="1524"/>
                </a:moveTo>
                <a:lnTo>
                  <a:pt x="1243584" y="1524"/>
                </a:lnTo>
                <a:lnTo>
                  <a:pt x="1251203" y="0"/>
                </a:lnTo>
                <a:lnTo>
                  <a:pt x="1298448" y="0"/>
                </a:lnTo>
                <a:lnTo>
                  <a:pt x="1304544" y="1524"/>
                </a:lnTo>
                <a:close/>
              </a:path>
              <a:path w="1988820" h="62864">
                <a:moveTo>
                  <a:pt x="1328928" y="4572"/>
                </a:moveTo>
                <a:lnTo>
                  <a:pt x="1214628" y="4572"/>
                </a:lnTo>
                <a:lnTo>
                  <a:pt x="1222248" y="3048"/>
                </a:lnTo>
                <a:lnTo>
                  <a:pt x="1228344" y="3048"/>
                </a:lnTo>
                <a:lnTo>
                  <a:pt x="1235964" y="1524"/>
                </a:lnTo>
                <a:lnTo>
                  <a:pt x="1316735" y="1524"/>
                </a:lnTo>
                <a:lnTo>
                  <a:pt x="1328928" y="4572"/>
                </a:lnTo>
                <a:close/>
              </a:path>
              <a:path w="1988820" h="62864">
                <a:moveTo>
                  <a:pt x="10785" y="44313"/>
                </a:moveTo>
                <a:lnTo>
                  <a:pt x="9144" y="42672"/>
                </a:lnTo>
                <a:lnTo>
                  <a:pt x="7620" y="39624"/>
                </a:lnTo>
                <a:lnTo>
                  <a:pt x="4572" y="36576"/>
                </a:lnTo>
                <a:lnTo>
                  <a:pt x="1524" y="30480"/>
                </a:lnTo>
                <a:lnTo>
                  <a:pt x="1524" y="21336"/>
                </a:lnTo>
                <a:lnTo>
                  <a:pt x="0" y="18161"/>
                </a:lnTo>
                <a:lnTo>
                  <a:pt x="0" y="10668"/>
                </a:lnTo>
                <a:lnTo>
                  <a:pt x="3048" y="4572"/>
                </a:lnTo>
                <a:lnTo>
                  <a:pt x="6096" y="3048"/>
                </a:lnTo>
                <a:lnTo>
                  <a:pt x="12192" y="5969"/>
                </a:lnTo>
                <a:lnTo>
                  <a:pt x="13716" y="9144"/>
                </a:lnTo>
                <a:lnTo>
                  <a:pt x="12192" y="12065"/>
                </a:lnTo>
                <a:lnTo>
                  <a:pt x="12192" y="13716"/>
                </a:lnTo>
                <a:lnTo>
                  <a:pt x="10668" y="13716"/>
                </a:lnTo>
                <a:lnTo>
                  <a:pt x="12192" y="16764"/>
                </a:lnTo>
                <a:lnTo>
                  <a:pt x="13716" y="16764"/>
                </a:lnTo>
                <a:lnTo>
                  <a:pt x="18288" y="25908"/>
                </a:lnTo>
                <a:lnTo>
                  <a:pt x="16764" y="25908"/>
                </a:lnTo>
                <a:lnTo>
                  <a:pt x="19812" y="28956"/>
                </a:lnTo>
                <a:lnTo>
                  <a:pt x="21423" y="30480"/>
                </a:lnTo>
                <a:lnTo>
                  <a:pt x="24384" y="33528"/>
                </a:lnTo>
                <a:lnTo>
                  <a:pt x="25908" y="33528"/>
                </a:lnTo>
                <a:lnTo>
                  <a:pt x="25908" y="35052"/>
                </a:lnTo>
                <a:lnTo>
                  <a:pt x="27432" y="36576"/>
                </a:lnTo>
                <a:lnTo>
                  <a:pt x="25908" y="36576"/>
                </a:lnTo>
                <a:lnTo>
                  <a:pt x="30480" y="38100"/>
                </a:lnTo>
                <a:lnTo>
                  <a:pt x="530352" y="38100"/>
                </a:lnTo>
                <a:lnTo>
                  <a:pt x="537972" y="39624"/>
                </a:lnTo>
                <a:lnTo>
                  <a:pt x="690372" y="39624"/>
                </a:lnTo>
                <a:lnTo>
                  <a:pt x="681228" y="41148"/>
                </a:lnTo>
                <a:lnTo>
                  <a:pt x="675132" y="42672"/>
                </a:lnTo>
                <a:lnTo>
                  <a:pt x="667448" y="44069"/>
                </a:lnTo>
                <a:lnTo>
                  <a:pt x="10668" y="44069"/>
                </a:lnTo>
                <a:lnTo>
                  <a:pt x="10785" y="44313"/>
                </a:lnTo>
                <a:close/>
              </a:path>
              <a:path w="1988820" h="62864">
                <a:moveTo>
                  <a:pt x="1339596" y="5969"/>
                </a:moveTo>
                <a:lnTo>
                  <a:pt x="1191767" y="5969"/>
                </a:lnTo>
                <a:lnTo>
                  <a:pt x="1199388" y="4572"/>
                </a:lnTo>
                <a:lnTo>
                  <a:pt x="1333500" y="4572"/>
                </a:lnTo>
                <a:lnTo>
                  <a:pt x="1339596" y="5969"/>
                </a:lnTo>
                <a:close/>
              </a:path>
              <a:path w="1988820" h="62864">
                <a:moveTo>
                  <a:pt x="1357884" y="9144"/>
                </a:moveTo>
                <a:lnTo>
                  <a:pt x="1164335" y="9144"/>
                </a:lnTo>
                <a:lnTo>
                  <a:pt x="1170432" y="7620"/>
                </a:lnTo>
                <a:lnTo>
                  <a:pt x="1178051" y="7620"/>
                </a:lnTo>
                <a:lnTo>
                  <a:pt x="1184148" y="5969"/>
                </a:lnTo>
                <a:lnTo>
                  <a:pt x="1345692" y="5969"/>
                </a:lnTo>
                <a:lnTo>
                  <a:pt x="1357884" y="9144"/>
                </a:lnTo>
                <a:close/>
              </a:path>
              <a:path w="1988820" h="62864">
                <a:moveTo>
                  <a:pt x="1158240" y="10668"/>
                </a:moveTo>
                <a:lnTo>
                  <a:pt x="1152144" y="10668"/>
                </a:lnTo>
                <a:lnTo>
                  <a:pt x="1158240" y="9144"/>
                </a:lnTo>
                <a:lnTo>
                  <a:pt x="1158240" y="10668"/>
                </a:lnTo>
                <a:close/>
              </a:path>
              <a:path w="1988820" h="62864">
                <a:moveTo>
                  <a:pt x="1374648" y="13716"/>
                </a:moveTo>
                <a:lnTo>
                  <a:pt x="1139951" y="13716"/>
                </a:lnTo>
                <a:lnTo>
                  <a:pt x="1146048" y="12065"/>
                </a:lnTo>
                <a:lnTo>
                  <a:pt x="1150619" y="10668"/>
                </a:lnTo>
                <a:lnTo>
                  <a:pt x="1158240" y="10668"/>
                </a:lnTo>
                <a:lnTo>
                  <a:pt x="1162812" y="9144"/>
                </a:lnTo>
                <a:lnTo>
                  <a:pt x="1356360" y="9144"/>
                </a:lnTo>
                <a:lnTo>
                  <a:pt x="1374648" y="13716"/>
                </a:lnTo>
                <a:close/>
              </a:path>
              <a:path w="1988820" h="62864">
                <a:moveTo>
                  <a:pt x="797051" y="12065"/>
                </a:moveTo>
                <a:lnTo>
                  <a:pt x="725424" y="12065"/>
                </a:lnTo>
                <a:lnTo>
                  <a:pt x="731519" y="10668"/>
                </a:lnTo>
                <a:lnTo>
                  <a:pt x="789432" y="10668"/>
                </a:lnTo>
                <a:lnTo>
                  <a:pt x="797051" y="12065"/>
                </a:lnTo>
                <a:close/>
              </a:path>
              <a:path w="1988820" h="62864">
                <a:moveTo>
                  <a:pt x="848867" y="19812"/>
                </a:moveTo>
                <a:lnTo>
                  <a:pt x="661416" y="19812"/>
                </a:lnTo>
                <a:lnTo>
                  <a:pt x="676656" y="16764"/>
                </a:lnTo>
                <a:lnTo>
                  <a:pt x="685800" y="15240"/>
                </a:lnTo>
                <a:lnTo>
                  <a:pt x="693419" y="13716"/>
                </a:lnTo>
                <a:lnTo>
                  <a:pt x="702564" y="13716"/>
                </a:lnTo>
                <a:lnTo>
                  <a:pt x="710184" y="12065"/>
                </a:lnTo>
                <a:lnTo>
                  <a:pt x="803148" y="12065"/>
                </a:lnTo>
                <a:lnTo>
                  <a:pt x="809244" y="13716"/>
                </a:lnTo>
                <a:lnTo>
                  <a:pt x="816864" y="15240"/>
                </a:lnTo>
                <a:lnTo>
                  <a:pt x="822961" y="15240"/>
                </a:lnTo>
                <a:lnTo>
                  <a:pt x="830580" y="16764"/>
                </a:lnTo>
                <a:lnTo>
                  <a:pt x="836676" y="18161"/>
                </a:lnTo>
                <a:lnTo>
                  <a:pt x="842772" y="18161"/>
                </a:lnTo>
                <a:lnTo>
                  <a:pt x="848867" y="19812"/>
                </a:lnTo>
                <a:close/>
              </a:path>
              <a:path w="1988820" h="62864">
                <a:moveTo>
                  <a:pt x="12192" y="16764"/>
                </a:moveTo>
                <a:lnTo>
                  <a:pt x="10668" y="13716"/>
                </a:lnTo>
                <a:lnTo>
                  <a:pt x="12192" y="15240"/>
                </a:lnTo>
                <a:lnTo>
                  <a:pt x="12192" y="16764"/>
                </a:lnTo>
                <a:close/>
              </a:path>
              <a:path w="1988820" h="62864">
                <a:moveTo>
                  <a:pt x="12192" y="15240"/>
                </a:moveTo>
                <a:lnTo>
                  <a:pt x="10668" y="13716"/>
                </a:lnTo>
                <a:lnTo>
                  <a:pt x="12192" y="13716"/>
                </a:lnTo>
                <a:lnTo>
                  <a:pt x="12192" y="15240"/>
                </a:lnTo>
                <a:close/>
              </a:path>
              <a:path w="1988820" h="62864">
                <a:moveTo>
                  <a:pt x="1386840" y="16764"/>
                </a:moveTo>
                <a:lnTo>
                  <a:pt x="1114044" y="16764"/>
                </a:lnTo>
                <a:lnTo>
                  <a:pt x="1120140" y="15240"/>
                </a:lnTo>
                <a:lnTo>
                  <a:pt x="1127760" y="15240"/>
                </a:lnTo>
                <a:lnTo>
                  <a:pt x="1133856" y="13716"/>
                </a:lnTo>
                <a:lnTo>
                  <a:pt x="1380744" y="13716"/>
                </a:lnTo>
                <a:lnTo>
                  <a:pt x="1380744" y="15240"/>
                </a:lnTo>
                <a:lnTo>
                  <a:pt x="1386840" y="16764"/>
                </a:lnTo>
                <a:close/>
              </a:path>
              <a:path w="1988820" h="62864">
                <a:moveTo>
                  <a:pt x="13716" y="16764"/>
                </a:moveTo>
                <a:lnTo>
                  <a:pt x="12192" y="16764"/>
                </a:lnTo>
                <a:lnTo>
                  <a:pt x="12192" y="15240"/>
                </a:lnTo>
                <a:lnTo>
                  <a:pt x="13716" y="16764"/>
                </a:lnTo>
                <a:close/>
              </a:path>
              <a:path w="1988820" h="62864">
                <a:moveTo>
                  <a:pt x="1406651" y="19812"/>
                </a:moveTo>
                <a:lnTo>
                  <a:pt x="1092708" y="19812"/>
                </a:lnTo>
                <a:lnTo>
                  <a:pt x="1100328" y="18161"/>
                </a:lnTo>
                <a:lnTo>
                  <a:pt x="1106424" y="16764"/>
                </a:lnTo>
                <a:lnTo>
                  <a:pt x="1392935" y="16764"/>
                </a:lnTo>
                <a:lnTo>
                  <a:pt x="1399032" y="18161"/>
                </a:lnTo>
                <a:lnTo>
                  <a:pt x="1400556" y="18161"/>
                </a:lnTo>
                <a:lnTo>
                  <a:pt x="1406651" y="19812"/>
                </a:lnTo>
                <a:close/>
              </a:path>
              <a:path w="1988820" h="62864">
                <a:moveTo>
                  <a:pt x="864108" y="21336"/>
                </a:moveTo>
                <a:lnTo>
                  <a:pt x="653796" y="21336"/>
                </a:lnTo>
                <a:lnTo>
                  <a:pt x="662940" y="19812"/>
                </a:lnTo>
                <a:lnTo>
                  <a:pt x="856488" y="19812"/>
                </a:lnTo>
                <a:lnTo>
                  <a:pt x="864108" y="21336"/>
                </a:lnTo>
                <a:close/>
              </a:path>
              <a:path w="1988820" h="62864">
                <a:moveTo>
                  <a:pt x="1411224" y="21336"/>
                </a:moveTo>
                <a:lnTo>
                  <a:pt x="1083564" y="21336"/>
                </a:lnTo>
                <a:lnTo>
                  <a:pt x="1091184" y="19812"/>
                </a:lnTo>
                <a:lnTo>
                  <a:pt x="1405128" y="19812"/>
                </a:lnTo>
                <a:lnTo>
                  <a:pt x="1411224" y="21336"/>
                </a:lnTo>
                <a:close/>
              </a:path>
              <a:path w="1988820" h="62864">
                <a:moveTo>
                  <a:pt x="955548" y="28956"/>
                </a:moveTo>
                <a:lnTo>
                  <a:pt x="620268" y="28956"/>
                </a:lnTo>
                <a:lnTo>
                  <a:pt x="629412" y="27432"/>
                </a:lnTo>
                <a:lnTo>
                  <a:pt x="637032" y="25908"/>
                </a:lnTo>
                <a:lnTo>
                  <a:pt x="646176" y="22860"/>
                </a:lnTo>
                <a:lnTo>
                  <a:pt x="655319" y="21336"/>
                </a:lnTo>
                <a:lnTo>
                  <a:pt x="871728" y="21336"/>
                </a:lnTo>
                <a:lnTo>
                  <a:pt x="879348" y="22860"/>
                </a:lnTo>
                <a:lnTo>
                  <a:pt x="888492" y="22860"/>
                </a:lnTo>
                <a:lnTo>
                  <a:pt x="896112" y="24384"/>
                </a:lnTo>
                <a:lnTo>
                  <a:pt x="903732" y="24384"/>
                </a:lnTo>
                <a:lnTo>
                  <a:pt x="911351" y="25908"/>
                </a:lnTo>
                <a:lnTo>
                  <a:pt x="926592" y="25908"/>
                </a:lnTo>
                <a:lnTo>
                  <a:pt x="934212" y="27432"/>
                </a:lnTo>
                <a:lnTo>
                  <a:pt x="949451" y="27432"/>
                </a:lnTo>
                <a:lnTo>
                  <a:pt x="955548" y="28956"/>
                </a:lnTo>
                <a:close/>
              </a:path>
              <a:path w="1988820" h="62864">
                <a:moveTo>
                  <a:pt x="1435608" y="24384"/>
                </a:moveTo>
                <a:lnTo>
                  <a:pt x="1051560" y="24384"/>
                </a:lnTo>
                <a:lnTo>
                  <a:pt x="1069848" y="21336"/>
                </a:lnTo>
                <a:lnTo>
                  <a:pt x="1423416" y="21336"/>
                </a:lnTo>
                <a:lnTo>
                  <a:pt x="1435608" y="24384"/>
                </a:lnTo>
                <a:close/>
              </a:path>
              <a:path w="1988820" h="62864">
                <a:moveTo>
                  <a:pt x="1630680" y="22860"/>
                </a:moveTo>
                <a:lnTo>
                  <a:pt x="1578864" y="22860"/>
                </a:lnTo>
                <a:lnTo>
                  <a:pt x="1584960" y="21336"/>
                </a:lnTo>
                <a:lnTo>
                  <a:pt x="1624584" y="21336"/>
                </a:lnTo>
                <a:lnTo>
                  <a:pt x="1630680" y="22860"/>
                </a:lnTo>
                <a:close/>
              </a:path>
              <a:path w="1988820" h="62864">
                <a:moveTo>
                  <a:pt x="1641348" y="24384"/>
                </a:moveTo>
                <a:lnTo>
                  <a:pt x="1545335" y="24384"/>
                </a:lnTo>
                <a:lnTo>
                  <a:pt x="1551432" y="22860"/>
                </a:lnTo>
                <a:lnTo>
                  <a:pt x="1636776" y="22860"/>
                </a:lnTo>
                <a:lnTo>
                  <a:pt x="1641348" y="24384"/>
                </a:lnTo>
                <a:close/>
              </a:path>
              <a:path w="1988820" h="62864">
                <a:moveTo>
                  <a:pt x="251460" y="25908"/>
                </a:moveTo>
                <a:lnTo>
                  <a:pt x="167640" y="25908"/>
                </a:lnTo>
                <a:lnTo>
                  <a:pt x="175260" y="24384"/>
                </a:lnTo>
                <a:lnTo>
                  <a:pt x="243840" y="24384"/>
                </a:lnTo>
                <a:lnTo>
                  <a:pt x="251460" y="25908"/>
                </a:lnTo>
                <a:close/>
              </a:path>
              <a:path w="1988820" h="62864">
                <a:moveTo>
                  <a:pt x="1450848" y="25908"/>
                </a:moveTo>
                <a:lnTo>
                  <a:pt x="1036319" y="25908"/>
                </a:lnTo>
                <a:lnTo>
                  <a:pt x="1043940" y="24384"/>
                </a:lnTo>
                <a:lnTo>
                  <a:pt x="1446276" y="24384"/>
                </a:lnTo>
                <a:lnTo>
                  <a:pt x="1450848" y="25908"/>
                </a:lnTo>
                <a:close/>
              </a:path>
              <a:path w="1988820" h="62864">
                <a:moveTo>
                  <a:pt x="1667256" y="25908"/>
                </a:moveTo>
                <a:lnTo>
                  <a:pt x="1530096" y="25908"/>
                </a:lnTo>
                <a:lnTo>
                  <a:pt x="1536192" y="24384"/>
                </a:lnTo>
                <a:lnTo>
                  <a:pt x="1662684" y="24384"/>
                </a:lnTo>
                <a:lnTo>
                  <a:pt x="1667256" y="25908"/>
                </a:lnTo>
                <a:close/>
              </a:path>
              <a:path w="1988820" h="62864">
                <a:moveTo>
                  <a:pt x="1677924" y="25908"/>
                </a:moveTo>
                <a:lnTo>
                  <a:pt x="1667256" y="25908"/>
                </a:lnTo>
                <a:lnTo>
                  <a:pt x="1667256" y="24384"/>
                </a:lnTo>
                <a:lnTo>
                  <a:pt x="1676400" y="24384"/>
                </a:lnTo>
                <a:lnTo>
                  <a:pt x="1677924" y="25908"/>
                </a:lnTo>
                <a:close/>
              </a:path>
              <a:path w="1988820" h="62864">
                <a:moveTo>
                  <a:pt x="266700" y="27432"/>
                </a:moveTo>
                <a:lnTo>
                  <a:pt x="150876" y="27432"/>
                </a:lnTo>
                <a:lnTo>
                  <a:pt x="150876" y="25908"/>
                </a:lnTo>
                <a:lnTo>
                  <a:pt x="259080" y="25908"/>
                </a:lnTo>
                <a:lnTo>
                  <a:pt x="266700" y="27432"/>
                </a:lnTo>
                <a:close/>
              </a:path>
              <a:path w="1988820" h="62864">
                <a:moveTo>
                  <a:pt x="1223772" y="28956"/>
                </a:moveTo>
                <a:lnTo>
                  <a:pt x="1002792" y="28956"/>
                </a:lnTo>
                <a:lnTo>
                  <a:pt x="1010412" y="27432"/>
                </a:lnTo>
                <a:lnTo>
                  <a:pt x="1019556" y="25908"/>
                </a:lnTo>
                <a:lnTo>
                  <a:pt x="1246632" y="25908"/>
                </a:lnTo>
                <a:lnTo>
                  <a:pt x="1239012" y="27432"/>
                </a:lnTo>
                <a:lnTo>
                  <a:pt x="1231392" y="27432"/>
                </a:lnTo>
                <a:lnTo>
                  <a:pt x="1223772" y="28956"/>
                </a:lnTo>
                <a:close/>
              </a:path>
              <a:path w="1988820" h="62864">
                <a:moveTo>
                  <a:pt x="1478280" y="27432"/>
                </a:moveTo>
                <a:lnTo>
                  <a:pt x="1307592" y="27432"/>
                </a:lnTo>
                <a:lnTo>
                  <a:pt x="1303019" y="25908"/>
                </a:lnTo>
                <a:lnTo>
                  <a:pt x="1473708" y="25908"/>
                </a:lnTo>
                <a:lnTo>
                  <a:pt x="1478280" y="27432"/>
                </a:lnTo>
                <a:close/>
              </a:path>
              <a:path w="1988820" h="62864">
                <a:moveTo>
                  <a:pt x="1716024" y="27432"/>
                </a:moveTo>
                <a:lnTo>
                  <a:pt x="1511808" y="27432"/>
                </a:lnTo>
                <a:lnTo>
                  <a:pt x="1517903" y="25908"/>
                </a:lnTo>
                <a:lnTo>
                  <a:pt x="1708403" y="25908"/>
                </a:lnTo>
                <a:lnTo>
                  <a:pt x="1716024" y="27432"/>
                </a:lnTo>
                <a:close/>
              </a:path>
              <a:path w="1988820" h="62864">
                <a:moveTo>
                  <a:pt x="1988819" y="33528"/>
                </a:moveTo>
                <a:lnTo>
                  <a:pt x="1877568" y="33528"/>
                </a:lnTo>
                <a:lnTo>
                  <a:pt x="1886712" y="31877"/>
                </a:lnTo>
                <a:lnTo>
                  <a:pt x="1903476" y="31877"/>
                </a:lnTo>
                <a:lnTo>
                  <a:pt x="1911096" y="30480"/>
                </a:lnTo>
                <a:lnTo>
                  <a:pt x="1912619" y="30480"/>
                </a:lnTo>
                <a:lnTo>
                  <a:pt x="1921764" y="28956"/>
                </a:lnTo>
                <a:lnTo>
                  <a:pt x="1927860" y="28956"/>
                </a:lnTo>
                <a:lnTo>
                  <a:pt x="1937003" y="27432"/>
                </a:lnTo>
                <a:lnTo>
                  <a:pt x="1944624" y="27432"/>
                </a:lnTo>
                <a:lnTo>
                  <a:pt x="1950719" y="25908"/>
                </a:lnTo>
                <a:lnTo>
                  <a:pt x="1979676" y="25908"/>
                </a:lnTo>
                <a:lnTo>
                  <a:pt x="1985772" y="27432"/>
                </a:lnTo>
                <a:lnTo>
                  <a:pt x="1988819" y="31877"/>
                </a:lnTo>
                <a:lnTo>
                  <a:pt x="1988819" y="33528"/>
                </a:lnTo>
                <a:close/>
              </a:path>
              <a:path w="1988820" h="62864">
                <a:moveTo>
                  <a:pt x="19855" y="28956"/>
                </a:moveTo>
                <a:lnTo>
                  <a:pt x="18288" y="27432"/>
                </a:lnTo>
                <a:lnTo>
                  <a:pt x="19855" y="28956"/>
                </a:lnTo>
                <a:close/>
              </a:path>
              <a:path w="1988820" h="62864">
                <a:moveTo>
                  <a:pt x="321564" y="28956"/>
                </a:moveTo>
                <a:lnTo>
                  <a:pt x="134112" y="28956"/>
                </a:lnTo>
                <a:lnTo>
                  <a:pt x="143256" y="27432"/>
                </a:lnTo>
                <a:lnTo>
                  <a:pt x="320040" y="27432"/>
                </a:lnTo>
                <a:lnTo>
                  <a:pt x="321564" y="28956"/>
                </a:lnTo>
                <a:close/>
              </a:path>
              <a:path w="1988820" h="62864">
                <a:moveTo>
                  <a:pt x="1002792" y="28956"/>
                </a:moveTo>
                <a:lnTo>
                  <a:pt x="982980" y="28956"/>
                </a:lnTo>
                <a:lnTo>
                  <a:pt x="982980" y="27432"/>
                </a:lnTo>
                <a:lnTo>
                  <a:pt x="1005840" y="27432"/>
                </a:lnTo>
                <a:lnTo>
                  <a:pt x="1002792" y="28956"/>
                </a:lnTo>
                <a:close/>
              </a:path>
              <a:path w="1988820" h="62864">
                <a:moveTo>
                  <a:pt x="1752600" y="30480"/>
                </a:moveTo>
                <a:lnTo>
                  <a:pt x="1330451" y="30480"/>
                </a:lnTo>
                <a:lnTo>
                  <a:pt x="1318260" y="27432"/>
                </a:lnTo>
                <a:lnTo>
                  <a:pt x="1731264" y="27432"/>
                </a:lnTo>
                <a:lnTo>
                  <a:pt x="1738884" y="28956"/>
                </a:lnTo>
                <a:lnTo>
                  <a:pt x="1746503" y="28956"/>
                </a:lnTo>
                <a:lnTo>
                  <a:pt x="1752600" y="30480"/>
                </a:lnTo>
                <a:close/>
              </a:path>
              <a:path w="1988820" h="62864">
                <a:moveTo>
                  <a:pt x="336804" y="30480"/>
                </a:moveTo>
                <a:lnTo>
                  <a:pt x="117348" y="30480"/>
                </a:lnTo>
                <a:lnTo>
                  <a:pt x="126492" y="28956"/>
                </a:lnTo>
                <a:lnTo>
                  <a:pt x="329184" y="28956"/>
                </a:lnTo>
                <a:lnTo>
                  <a:pt x="336804" y="30480"/>
                </a:lnTo>
                <a:close/>
              </a:path>
              <a:path w="1988820" h="62864">
                <a:moveTo>
                  <a:pt x="1175003" y="33528"/>
                </a:moveTo>
                <a:lnTo>
                  <a:pt x="598932" y="33528"/>
                </a:lnTo>
                <a:lnTo>
                  <a:pt x="621792" y="28956"/>
                </a:lnTo>
                <a:lnTo>
                  <a:pt x="1208532" y="28956"/>
                </a:lnTo>
                <a:lnTo>
                  <a:pt x="1200912" y="30480"/>
                </a:lnTo>
                <a:lnTo>
                  <a:pt x="1193292" y="30480"/>
                </a:lnTo>
                <a:lnTo>
                  <a:pt x="1185672" y="31877"/>
                </a:lnTo>
                <a:lnTo>
                  <a:pt x="1181100" y="31877"/>
                </a:lnTo>
                <a:lnTo>
                  <a:pt x="1175003" y="33528"/>
                </a:lnTo>
                <a:close/>
              </a:path>
              <a:path w="1988820" h="62864">
                <a:moveTo>
                  <a:pt x="1208532" y="30480"/>
                </a:moveTo>
                <a:lnTo>
                  <a:pt x="1208532" y="28956"/>
                </a:lnTo>
                <a:lnTo>
                  <a:pt x="1216151" y="28956"/>
                </a:lnTo>
                <a:lnTo>
                  <a:pt x="1208532" y="30480"/>
                </a:lnTo>
                <a:close/>
              </a:path>
              <a:path w="1988820" h="62864">
                <a:moveTo>
                  <a:pt x="22860" y="31877"/>
                </a:moveTo>
                <a:lnTo>
                  <a:pt x="21336" y="30480"/>
                </a:lnTo>
                <a:lnTo>
                  <a:pt x="22860" y="31877"/>
                </a:lnTo>
                <a:close/>
              </a:path>
              <a:path w="1988820" h="62864">
                <a:moveTo>
                  <a:pt x="367284" y="31877"/>
                </a:moveTo>
                <a:lnTo>
                  <a:pt x="103632" y="31877"/>
                </a:lnTo>
                <a:lnTo>
                  <a:pt x="111252" y="30480"/>
                </a:lnTo>
                <a:lnTo>
                  <a:pt x="359664" y="30480"/>
                </a:lnTo>
                <a:lnTo>
                  <a:pt x="367284" y="31877"/>
                </a:lnTo>
                <a:close/>
              </a:path>
              <a:path w="1988820" h="62864">
                <a:moveTo>
                  <a:pt x="1787651" y="31877"/>
                </a:moveTo>
                <a:lnTo>
                  <a:pt x="1341119" y="31877"/>
                </a:lnTo>
                <a:lnTo>
                  <a:pt x="1335024" y="30480"/>
                </a:lnTo>
                <a:lnTo>
                  <a:pt x="1780032" y="30480"/>
                </a:lnTo>
                <a:lnTo>
                  <a:pt x="1787651" y="31877"/>
                </a:lnTo>
                <a:close/>
              </a:path>
              <a:path w="1988820" h="62864">
                <a:moveTo>
                  <a:pt x="25908" y="33528"/>
                </a:moveTo>
                <a:lnTo>
                  <a:pt x="24384" y="33528"/>
                </a:lnTo>
                <a:lnTo>
                  <a:pt x="22860" y="31877"/>
                </a:lnTo>
                <a:lnTo>
                  <a:pt x="25908" y="33528"/>
                </a:lnTo>
                <a:close/>
              </a:path>
              <a:path w="1988820" h="62864">
                <a:moveTo>
                  <a:pt x="376428" y="33528"/>
                </a:moveTo>
                <a:lnTo>
                  <a:pt x="91440" y="33528"/>
                </a:lnTo>
                <a:lnTo>
                  <a:pt x="97536" y="31877"/>
                </a:lnTo>
                <a:lnTo>
                  <a:pt x="368808" y="31877"/>
                </a:lnTo>
                <a:lnTo>
                  <a:pt x="376428" y="33528"/>
                </a:lnTo>
                <a:close/>
              </a:path>
              <a:path w="1988820" h="62864">
                <a:moveTo>
                  <a:pt x="1985772" y="47244"/>
                </a:moveTo>
                <a:lnTo>
                  <a:pt x="1414272" y="47244"/>
                </a:lnTo>
                <a:lnTo>
                  <a:pt x="1408176" y="45720"/>
                </a:lnTo>
                <a:lnTo>
                  <a:pt x="1402080" y="45720"/>
                </a:lnTo>
                <a:lnTo>
                  <a:pt x="1400556" y="44069"/>
                </a:lnTo>
                <a:lnTo>
                  <a:pt x="1394460" y="44069"/>
                </a:lnTo>
                <a:lnTo>
                  <a:pt x="1382267" y="41148"/>
                </a:lnTo>
                <a:lnTo>
                  <a:pt x="1380744" y="41148"/>
                </a:lnTo>
                <a:lnTo>
                  <a:pt x="1374648" y="39624"/>
                </a:lnTo>
                <a:lnTo>
                  <a:pt x="1376172" y="39624"/>
                </a:lnTo>
                <a:lnTo>
                  <a:pt x="1363980" y="36576"/>
                </a:lnTo>
                <a:lnTo>
                  <a:pt x="1362456" y="36576"/>
                </a:lnTo>
                <a:lnTo>
                  <a:pt x="1356360" y="35052"/>
                </a:lnTo>
                <a:lnTo>
                  <a:pt x="1350264" y="35052"/>
                </a:lnTo>
                <a:lnTo>
                  <a:pt x="1345692" y="33528"/>
                </a:lnTo>
                <a:lnTo>
                  <a:pt x="1339596" y="31877"/>
                </a:lnTo>
                <a:lnTo>
                  <a:pt x="1798319" y="31877"/>
                </a:lnTo>
                <a:lnTo>
                  <a:pt x="1804416" y="33528"/>
                </a:lnTo>
                <a:lnTo>
                  <a:pt x="1988819" y="33528"/>
                </a:lnTo>
                <a:lnTo>
                  <a:pt x="1988819" y="42672"/>
                </a:lnTo>
                <a:lnTo>
                  <a:pt x="1985772" y="47244"/>
                </a:lnTo>
                <a:close/>
              </a:path>
              <a:path w="1988820" h="62864">
                <a:moveTo>
                  <a:pt x="77724" y="35052"/>
                </a:moveTo>
                <a:lnTo>
                  <a:pt x="73152" y="35052"/>
                </a:lnTo>
                <a:lnTo>
                  <a:pt x="77724" y="33528"/>
                </a:lnTo>
                <a:lnTo>
                  <a:pt x="77724" y="35052"/>
                </a:lnTo>
                <a:close/>
              </a:path>
              <a:path w="1988820" h="62864">
                <a:moveTo>
                  <a:pt x="425196" y="36576"/>
                </a:moveTo>
                <a:lnTo>
                  <a:pt x="45720" y="36576"/>
                </a:lnTo>
                <a:lnTo>
                  <a:pt x="50292" y="35052"/>
                </a:lnTo>
                <a:lnTo>
                  <a:pt x="77724" y="35052"/>
                </a:lnTo>
                <a:lnTo>
                  <a:pt x="83820" y="33528"/>
                </a:lnTo>
                <a:lnTo>
                  <a:pt x="408432" y="33528"/>
                </a:lnTo>
                <a:lnTo>
                  <a:pt x="417576" y="35052"/>
                </a:lnTo>
                <a:lnTo>
                  <a:pt x="425196" y="36576"/>
                </a:lnTo>
                <a:close/>
              </a:path>
              <a:path w="1988820" h="62864">
                <a:moveTo>
                  <a:pt x="1162812" y="35052"/>
                </a:moveTo>
                <a:lnTo>
                  <a:pt x="585216" y="35052"/>
                </a:lnTo>
                <a:lnTo>
                  <a:pt x="592836" y="33528"/>
                </a:lnTo>
                <a:lnTo>
                  <a:pt x="1168908" y="33528"/>
                </a:lnTo>
                <a:lnTo>
                  <a:pt x="1162812" y="35052"/>
                </a:lnTo>
                <a:close/>
              </a:path>
              <a:path w="1988820" h="62864">
                <a:moveTo>
                  <a:pt x="432816" y="36576"/>
                </a:moveTo>
                <a:lnTo>
                  <a:pt x="425196" y="36576"/>
                </a:lnTo>
                <a:lnTo>
                  <a:pt x="423672" y="35052"/>
                </a:lnTo>
                <a:lnTo>
                  <a:pt x="432816" y="36576"/>
                </a:lnTo>
                <a:close/>
              </a:path>
              <a:path w="1988820" h="62864">
                <a:moveTo>
                  <a:pt x="719328" y="38100"/>
                </a:moveTo>
                <a:lnTo>
                  <a:pt x="563880" y="38100"/>
                </a:lnTo>
                <a:lnTo>
                  <a:pt x="571500" y="36576"/>
                </a:lnTo>
                <a:lnTo>
                  <a:pt x="577596" y="35052"/>
                </a:lnTo>
                <a:lnTo>
                  <a:pt x="754380" y="35052"/>
                </a:lnTo>
                <a:lnTo>
                  <a:pt x="748284" y="36576"/>
                </a:lnTo>
                <a:lnTo>
                  <a:pt x="726948" y="36576"/>
                </a:lnTo>
                <a:lnTo>
                  <a:pt x="719328" y="38100"/>
                </a:lnTo>
                <a:close/>
              </a:path>
              <a:path w="1988820" h="62864">
                <a:moveTo>
                  <a:pt x="774192" y="36576"/>
                </a:moveTo>
                <a:lnTo>
                  <a:pt x="766572" y="36576"/>
                </a:lnTo>
                <a:lnTo>
                  <a:pt x="760476" y="35052"/>
                </a:lnTo>
                <a:lnTo>
                  <a:pt x="780288" y="35052"/>
                </a:lnTo>
                <a:lnTo>
                  <a:pt x="781050" y="35204"/>
                </a:lnTo>
                <a:lnTo>
                  <a:pt x="774192" y="36576"/>
                </a:lnTo>
                <a:close/>
              </a:path>
              <a:path w="1988820" h="62864">
                <a:moveTo>
                  <a:pt x="781050" y="35204"/>
                </a:moveTo>
                <a:lnTo>
                  <a:pt x="780288" y="35052"/>
                </a:lnTo>
                <a:lnTo>
                  <a:pt x="781812" y="35052"/>
                </a:lnTo>
                <a:lnTo>
                  <a:pt x="781050" y="35204"/>
                </a:lnTo>
                <a:close/>
              </a:path>
              <a:path w="1988820" h="62864">
                <a:moveTo>
                  <a:pt x="1152144" y="36576"/>
                </a:moveTo>
                <a:lnTo>
                  <a:pt x="787908" y="36576"/>
                </a:lnTo>
                <a:lnTo>
                  <a:pt x="781050" y="35204"/>
                </a:lnTo>
                <a:lnTo>
                  <a:pt x="781812" y="35052"/>
                </a:lnTo>
                <a:lnTo>
                  <a:pt x="1156716" y="35052"/>
                </a:lnTo>
                <a:lnTo>
                  <a:pt x="1152144" y="36576"/>
                </a:lnTo>
                <a:close/>
              </a:path>
              <a:path w="1988820" h="62864">
                <a:moveTo>
                  <a:pt x="30480" y="38100"/>
                </a:moveTo>
                <a:lnTo>
                  <a:pt x="25908" y="36576"/>
                </a:lnTo>
                <a:lnTo>
                  <a:pt x="27432" y="36576"/>
                </a:lnTo>
                <a:lnTo>
                  <a:pt x="30480" y="38100"/>
                </a:lnTo>
                <a:close/>
              </a:path>
              <a:path w="1988820" h="62864">
                <a:moveTo>
                  <a:pt x="463296" y="38100"/>
                </a:moveTo>
                <a:lnTo>
                  <a:pt x="30480" y="38100"/>
                </a:lnTo>
                <a:lnTo>
                  <a:pt x="27432" y="36576"/>
                </a:lnTo>
                <a:lnTo>
                  <a:pt x="455676" y="36576"/>
                </a:lnTo>
                <a:lnTo>
                  <a:pt x="463296" y="38100"/>
                </a:lnTo>
                <a:close/>
              </a:path>
              <a:path w="1988820" h="62864">
                <a:moveTo>
                  <a:pt x="1144524" y="38100"/>
                </a:moveTo>
                <a:lnTo>
                  <a:pt x="800100" y="38100"/>
                </a:lnTo>
                <a:lnTo>
                  <a:pt x="792480" y="36576"/>
                </a:lnTo>
                <a:lnTo>
                  <a:pt x="1150619" y="36576"/>
                </a:lnTo>
                <a:lnTo>
                  <a:pt x="1144524" y="38100"/>
                </a:lnTo>
                <a:close/>
              </a:path>
              <a:path w="1988820" h="62864">
                <a:moveTo>
                  <a:pt x="696467" y="39624"/>
                </a:moveTo>
                <a:lnTo>
                  <a:pt x="537972" y="39624"/>
                </a:lnTo>
                <a:lnTo>
                  <a:pt x="544068" y="38100"/>
                </a:lnTo>
                <a:lnTo>
                  <a:pt x="704088" y="38100"/>
                </a:lnTo>
                <a:lnTo>
                  <a:pt x="696467" y="39624"/>
                </a:lnTo>
                <a:close/>
              </a:path>
              <a:path w="1988820" h="62864">
                <a:moveTo>
                  <a:pt x="1136903" y="39624"/>
                </a:moveTo>
                <a:lnTo>
                  <a:pt x="812292" y="39624"/>
                </a:lnTo>
                <a:lnTo>
                  <a:pt x="806196" y="38100"/>
                </a:lnTo>
                <a:lnTo>
                  <a:pt x="1143000" y="38100"/>
                </a:lnTo>
                <a:lnTo>
                  <a:pt x="1136903" y="39624"/>
                </a:lnTo>
                <a:close/>
              </a:path>
              <a:path w="1988820" h="62864">
                <a:moveTo>
                  <a:pt x="1118616" y="41148"/>
                </a:moveTo>
                <a:lnTo>
                  <a:pt x="824484" y="41148"/>
                </a:lnTo>
                <a:lnTo>
                  <a:pt x="818388" y="39624"/>
                </a:lnTo>
                <a:lnTo>
                  <a:pt x="1124712" y="39624"/>
                </a:lnTo>
                <a:lnTo>
                  <a:pt x="1118616" y="41148"/>
                </a:lnTo>
                <a:close/>
              </a:path>
              <a:path w="1988820" h="62864">
                <a:moveTo>
                  <a:pt x="1123188" y="41148"/>
                </a:moveTo>
                <a:lnTo>
                  <a:pt x="1124712" y="39624"/>
                </a:lnTo>
                <a:lnTo>
                  <a:pt x="1130808" y="39624"/>
                </a:lnTo>
                <a:lnTo>
                  <a:pt x="1123188" y="41148"/>
                </a:lnTo>
                <a:close/>
              </a:path>
              <a:path w="1988820" h="62864">
                <a:moveTo>
                  <a:pt x="1089660" y="45720"/>
                </a:moveTo>
                <a:lnTo>
                  <a:pt x="853440" y="45720"/>
                </a:lnTo>
                <a:lnTo>
                  <a:pt x="845819" y="44069"/>
                </a:lnTo>
                <a:lnTo>
                  <a:pt x="839724" y="44069"/>
                </a:lnTo>
                <a:lnTo>
                  <a:pt x="832103" y="42672"/>
                </a:lnTo>
                <a:lnTo>
                  <a:pt x="826008" y="41148"/>
                </a:lnTo>
                <a:lnTo>
                  <a:pt x="1117092" y="41148"/>
                </a:lnTo>
                <a:lnTo>
                  <a:pt x="1109472" y="42672"/>
                </a:lnTo>
                <a:lnTo>
                  <a:pt x="1103376" y="42672"/>
                </a:lnTo>
                <a:lnTo>
                  <a:pt x="1095756" y="44069"/>
                </a:lnTo>
                <a:lnTo>
                  <a:pt x="1089660" y="45720"/>
                </a:lnTo>
                <a:close/>
              </a:path>
              <a:path w="1988820" h="62864">
                <a:moveTo>
                  <a:pt x="12192" y="45720"/>
                </a:moveTo>
                <a:lnTo>
                  <a:pt x="10785" y="44313"/>
                </a:lnTo>
                <a:lnTo>
                  <a:pt x="10668" y="44069"/>
                </a:lnTo>
                <a:lnTo>
                  <a:pt x="12192" y="45720"/>
                </a:lnTo>
                <a:close/>
              </a:path>
              <a:path w="1988820" h="62864">
                <a:moveTo>
                  <a:pt x="643128" y="50165"/>
                </a:moveTo>
                <a:lnTo>
                  <a:pt x="280416" y="50165"/>
                </a:lnTo>
                <a:lnTo>
                  <a:pt x="272796" y="48768"/>
                </a:lnTo>
                <a:lnTo>
                  <a:pt x="257556" y="48768"/>
                </a:lnTo>
                <a:lnTo>
                  <a:pt x="249936" y="47244"/>
                </a:lnTo>
                <a:lnTo>
                  <a:pt x="240792" y="47244"/>
                </a:lnTo>
                <a:lnTo>
                  <a:pt x="233172" y="45720"/>
                </a:lnTo>
                <a:lnTo>
                  <a:pt x="12192" y="45720"/>
                </a:lnTo>
                <a:lnTo>
                  <a:pt x="10668" y="44069"/>
                </a:lnTo>
                <a:lnTo>
                  <a:pt x="667448" y="44069"/>
                </a:lnTo>
                <a:lnTo>
                  <a:pt x="658367" y="45720"/>
                </a:lnTo>
                <a:lnTo>
                  <a:pt x="650748" y="47244"/>
                </a:lnTo>
                <a:lnTo>
                  <a:pt x="643128" y="50165"/>
                </a:lnTo>
                <a:close/>
              </a:path>
              <a:path w="1988820" h="62864">
                <a:moveTo>
                  <a:pt x="169164" y="47244"/>
                </a:moveTo>
                <a:lnTo>
                  <a:pt x="12192" y="47244"/>
                </a:lnTo>
                <a:lnTo>
                  <a:pt x="10785" y="44313"/>
                </a:lnTo>
                <a:lnTo>
                  <a:pt x="12192" y="45720"/>
                </a:lnTo>
                <a:lnTo>
                  <a:pt x="176784" y="45720"/>
                </a:lnTo>
                <a:lnTo>
                  <a:pt x="169164" y="47244"/>
                </a:lnTo>
                <a:close/>
              </a:path>
              <a:path w="1988820" h="62864">
                <a:moveTo>
                  <a:pt x="1080516" y="47244"/>
                </a:moveTo>
                <a:lnTo>
                  <a:pt x="870203" y="47244"/>
                </a:lnTo>
                <a:lnTo>
                  <a:pt x="862584" y="45720"/>
                </a:lnTo>
                <a:lnTo>
                  <a:pt x="1088135" y="45720"/>
                </a:lnTo>
                <a:lnTo>
                  <a:pt x="1080516" y="47244"/>
                </a:lnTo>
                <a:close/>
              </a:path>
              <a:path w="1988820" h="62864">
                <a:moveTo>
                  <a:pt x="80772" y="54864"/>
                </a:moveTo>
                <a:lnTo>
                  <a:pt x="22860" y="54864"/>
                </a:lnTo>
                <a:lnTo>
                  <a:pt x="18288" y="51816"/>
                </a:lnTo>
                <a:lnTo>
                  <a:pt x="15240" y="50165"/>
                </a:lnTo>
                <a:lnTo>
                  <a:pt x="15240" y="48768"/>
                </a:lnTo>
                <a:lnTo>
                  <a:pt x="13716" y="47244"/>
                </a:lnTo>
                <a:lnTo>
                  <a:pt x="152400" y="47244"/>
                </a:lnTo>
                <a:lnTo>
                  <a:pt x="144780" y="48768"/>
                </a:lnTo>
                <a:lnTo>
                  <a:pt x="135636" y="48768"/>
                </a:lnTo>
                <a:lnTo>
                  <a:pt x="128016" y="50165"/>
                </a:lnTo>
                <a:lnTo>
                  <a:pt x="120396" y="50165"/>
                </a:lnTo>
                <a:lnTo>
                  <a:pt x="112776" y="51816"/>
                </a:lnTo>
                <a:lnTo>
                  <a:pt x="105156" y="51816"/>
                </a:lnTo>
                <a:lnTo>
                  <a:pt x="99060" y="53340"/>
                </a:lnTo>
                <a:lnTo>
                  <a:pt x="86868" y="53340"/>
                </a:lnTo>
                <a:lnTo>
                  <a:pt x="80772" y="54864"/>
                </a:lnTo>
                <a:close/>
              </a:path>
              <a:path w="1988820" h="62864">
                <a:moveTo>
                  <a:pt x="1056132" y="48768"/>
                </a:moveTo>
                <a:lnTo>
                  <a:pt x="885444" y="48768"/>
                </a:lnTo>
                <a:lnTo>
                  <a:pt x="877824" y="47244"/>
                </a:lnTo>
                <a:lnTo>
                  <a:pt x="1063751" y="47244"/>
                </a:lnTo>
                <a:lnTo>
                  <a:pt x="1056132" y="48768"/>
                </a:lnTo>
                <a:close/>
              </a:path>
              <a:path w="1988820" h="62864">
                <a:moveTo>
                  <a:pt x="1543812" y="50165"/>
                </a:moveTo>
                <a:lnTo>
                  <a:pt x="1437132" y="50165"/>
                </a:lnTo>
                <a:lnTo>
                  <a:pt x="1432560" y="48768"/>
                </a:lnTo>
                <a:lnTo>
                  <a:pt x="1424940" y="47244"/>
                </a:lnTo>
                <a:lnTo>
                  <a:pt x="1581912" y="47244"/>
                </a:lnTo>
                <a:lnTo>
                  <a:pt x="1575816" y="48768"/>
                </a:lnTo>
                <a:lnTo>
                  <a:pt x="1549908" y="48768"/>
                </a:lnTo>
                <a:lnTo>
                  <a:pt x="1543812" y="50165"/>
                </a:lnTo>
                <a:close/>
              </a:path>
              <a:path w="1988820" h="62864">
                <a:moveTo>
                  <a:pt x="1976628" y="48768"/>
                </a:moveTo>
                <a:lnTo>
                  <a:pt x="1632203" y="48768"/>
                </a:lnTo>
                <a:lnTo>
                  <a:pt x="1627632" y="47244"/>
                </a:lnTo>
                <a:lnTo>
                  <a:pt x="1979676" y="47244"/>
                </a:lnTo>
                <a:lnTo>
                  <a:pt x="1976628" y="48768"/>
                </a:lnTo>
                <a:close/>
              </a:path>
              <a:path w="1988820" h="62864">
                <a:moveTo>
                  <a:pt x="1046988" y="50165"/>
                </a:moveTo>
                <a:lnTo>
                  <a:pt x="902208" y="50165"/>
                </a:lnTo>
                <a:lnTo>
                  <a:pt x="893064" y="48768"/>
                </a:lnTo>
                <a:lnTo>
                  <a:pt x="1054608" y="48768"/>
                </a:lnTo>
                <a:lnTo>
                  <a:pt x="1046988" y="50165"/>
                </a:lnTo>
                <a:close/>
              </a:path>
              <a:path w="1988820" h="62864">
                <a:moveTo>
                  <a:pt x="1965960" y="50165"/>
                </a:moveTo>
                <a:lnTo>
                  <a:pt x="1647444" y="50165"/>
                </a:lnTo>
                <a:lnTo>
                  <a:pt x="1642872" y="48768"/>
                </a:lnTo>
                <a:lnTo>
                  <a:pt x="1972056" y="48768"/>
                </a:lnTo>
                <a:lnTo>
                  <a:pt x="1965960" y="50165"/>
                </a:lnTo>
                <a:close/>
              </a:path>
              <a:path w="1988820" h="62864">
                <a:moveTo>
                  <a:pt x="611124" y="56261"/>
                </a:moveTo>
                <a:lnTo>
                  <a:pt x="374904" y="56261"/>
                </a:lnTo>
                <a:lnTo>
                  <a:pt x="373380" y="54864"/>
                </a:lnTo>
                <a:lnTo>
                  <a:pt x="365760" y="54864"/>
                </a:lnTo>
                <a:lnTo>
                  <a:pt x="356616" y="53340"/>
                </a:lnTo>
                <a:lnTo>
                  <a:pt x="341376" y="53340"/>
                </a:lnTo>
                <a:lnTo>
                  <a:pt x="333756" y="51816"/>
                </a:lnTo>
                <a:lnTo>
                  <a:pt x="326136" y="51816"/>
                </a:lnTo>
                <a:lnTo>
                  <a:pt x="318516" y="50165"/>
                </a:lnTo>
                <a:lnTo>
                  <a:pt x="641604" y="50165"/>
                </a:lnTo>
                <a:lnTo>
                  <a:pt x="611124" y="56261"/>
                </a:lnTo>
                <a:close/>
              </a:path>
              <a:path w="1988820" h="62864">
                <a:moveTo>
                  <a:pt x="1021080" y="51816"/>
                </a:moveTo>
                <a:lnTo>
                  <a:pt x="917448" y="51816"/>
                </a:lnTo>
                <a:lnTo>
                  <a:pt x="909828" y="50165"/>
                </a:lnTo>
                <a:lnTo>
                  <a:pt x="1030224" y="50165"/>
                </a:lnTo>
                <a:lnTo>
                  <a:pt x="1021080" y="51816"/>
                </a:lnTo>
                <a:close/>
              </a:path>
              <a:path w="1988820" h="62864">
                <a:moveTo>
                  <a:pt x="1520951" y="51816"/>
                </a:moveTo>
                <a:lnTo>
                  <a:pt x="1461516" y="51816"/>
                </a:lnTo>
                <a:lnTo>
                  <a:pt x="1455419" y="50165"/>
                </a:lnTo>
                <a:lnTo>
                  <a:pt x="1527048" y="50165"/>
                </a:lnTo>
                <a:lnTo>
                  <a:pt x="1520951" y="51816"/>
                </a:lnTo>
                <a:close/>
              </a:path>
              <a:path w="1988820" h="62864">
                <a:moveTo>
                  <a:pt x="1940051" y="53340"/>
                </a:moveTo>
                <a:lnTo>
                  <a:pt x="1722119" y="53340"/>
                </a:lnTo>
                <a:lnTo>
                  <a:pt x="1714500" y="51816"/>
                </a:lnTo>
                <a:lnTo>
                  <a:pt x="1687068" y="51816"/>
                </a:lnTo>
                <a:lnTo>
                  <a:pt x="1682496" y="50165"/>
                </a:lnTo>
                <a:lnTo>
                  <a:pt x="1953768" y="50165"/>
                </a:lnTo>
                <a:lnTo>
                  <a:pt x="1947672" y="51816"/>
                </a:lnTo>
                <a:lnTo>
                  <a:pt x="1940051" y="53340"/>
                </a:lnTo>
                <a:close/>
              </a:path>
              <a:path w="1988820" h="62864">
                <a:moveTo>
                  <a:pt x="1007364" y="53340"/>
                </a:moveTo>
                <a:lnTo>
                  <a:pt x="947928" y="53340"/>
                </a:lnTo>
                <a:lnTo>
                  <a:pt x="940308" y="51816"/>
                </a:lnTo>
                <a:lnTo>
                  <a:pt x="1013460" y="51816"/>
                </a:lnTo>
                <a:lnTo>
                  <a:pt x="1007364" y="53340"/>
                </a:lnTo>
                <a:close/>
              </a:path>
              <a:path w="1988820" h="62864">
                <a:moveTo>
                  <a:pt x="1510284" y="53340"/>
                </a:moveTo>
                <a:lnTo>
                  <a:pt x="1487424" y="53340"/>
                </a:lnTo>
                <a:lnTo>
                  <a:pt x="1481328" y="51816"/>
                </a:lnTo>
                <a:lnTo>
                  <a:pt x="1514856" y="51816"/>
                </a:lnTo>
                <a:lnTo>
                  <a:pt x="1510284" y="53340"/>
                </a:lnTo>
                <a:close/>
              </a:path>
              <a:path w="1988820" h="62864">
                <a:moveTo>
                  <a:pt x="1923288" y="54864"/>
                </a:moveTo>
                <a:lnTo>
                  <a:pt x="1743456" y="54864"/>
                </a:lnTo>
                <a:lnTo>
                  <a:pt x="1737360" y="53340"/>
                </a:lnTo>
                <a:lnTo>
                  <a:pt x="1930908" y="53340"/>
                </a:lnTo>
                <a:lnTo>
                  <a:pt x="1923288" y="54864"/>
                </a:lnTo>
                <a:close/>
              </a:path>
              <a:path w="1988820" h="62864">
                <a:moveTo>
                  <a:pt x="47244" y="56261"/>
                </a:moveTo>
                <a:lnTo>
                  <a:pt x="27432" y="56261"/>
                </a:lnTo>
                <a:lnTo>
                  <a:pt x="25908" y="54864"/>
                </a:lnTo>
                <a:lnTo>
                  <a:pt x="51816" y="54864"/>
                </a:lnTo>
                <a:lnTo>
                  <a:pt x="47244" y="56261"/>
                </a:lnTo>
                <a:close/>
              </a:path>
              <a:path w="1988820" h="62864">
                <a:moveTo>
                  <a:pt x="1908048" y="56261"/>
                </a:moveTo>
                <a:lnTo>
                  <a:pt x="1758696" y="56261"/>
                </a:lnTo>
                <a:lnTo>
                  <a:pt x="1751076" y="54864"/>
                </a:lnTo>
                <a:lnTo>
                  <a:pt x="1915668" y="54864"/>
                </a:lnTo>
                <a:lnTo>
                  <a:pt x="1908048" y="56261"/>
                </a:lnTo>
                <a:close/>
              </a:path>
              <a:path w="1988820" h="62864">
                <a:moveTo>
                  <a:pt x="588264" y="59436"/>
                </a:moveTo>
                <a:lnTo>
                  <a:pt x="422148" y="59436"/>
                </a:lnTo>
                <a:lnTo>
                  <a:pt x="406908" y="56261"/>
                </a:lnTo>
                <a:lnTo>
                  <a:pt x="603504" y="56261"/>
                </a:lnTo>
                <a:lnTo>
                  <a:pt x="603504" y="57912"/>
                </a:lnTo>
                <a:lnTo>
                  <a:pt x="595884" y="57912"/>
                </a:lnTo>
                <a:lnTo>
                  <a:pt x="588264" y="59436"/>
                </a:lnTo>
                <a:close/>
              </a:path>
              <a:path w="1988820" h="62864">
                <a:moveTo>
                  <a:pt x="1897380" y="57912"/>
                </a:moveTo>
                <a:lnTo>
                  <a:pt x="1789176" y="57912"/>
                </a:lnTo>
                <a:lnTo>
                  <a:pt x="1783080" y="56261"/>
                </a:lnTo>
                <a:lnTo>
                  <a:pt x="1906524" y="56261"/>
                </a:lnTo>
                <a:lnTo>
                  <a:pt x="1897380" y="57912"/>
                </a:lnTo>
                <a:close/>
              </a:path>
              <a:path w="1988820" h="62864">
                <a:moveTo>
                  <a:pt x="1871472" y="59436"/>
                </a:moveTo>
                <a:lnTo>
                  <a:pt x="1810512" y="59436"/>
                </a:lnTo>
                <a:lnTo>
                  <a:pt x="1802892" y="57912"/>
                </a:lnTo>
                <a:lnTo>
                  <a:pt x="1879092" y="57912"/>
                </a:lnTo>
                <a:lnTo>
                  <a:pt x="1871472" y="59436"/>
                </a:lnTo>
                <a:close/>
              </a:path>
              <a:path w="1988820" h="62864">
                <a:moveTo>
                  <a:pt x="574548" y="60960"/>
                </a:moveTo>
                <a:lnTo>
                  <a:pt x="461772" y="60960"/>
                </a:lnTo>
                <a:lnTo>
                  <a:pt x="454152" y="59436"/>
                </a:lnTo>
                <a:lnTo>
                  <a:pt x="582168" y="59436"/>
                </a:lnTo>
                <a:lnTo>
                  <a:pt x="574548" y="60960"/>
                </a:lnTo>
                <a:close/>
              </a:path>
              <a:path w="1988820" h="62864">
                <a:moveTo>
                  <a:pt x="559308" y="62484"/>
                </a:moveTo>
                <a:lnTo>
                  <a:pt x="530352" y="62484"/>
                </a:lnTo>
                <a:lnTo>
                  <a:pt x="522732" y="60960"/>
                </a:lnTo>
                <a:lnTo>
                  <a:pt x="566928" y="60960"/>
                </a:lnTo>
                <a:lnTo>
                  <a:pt x="559308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7796" y="2996183"/>
            <a:ext cx="841375" cy="73025"/>
          </a:xfrm>
          <a:custGeom>
            <a:avLst/>
            <a:gdLst/>
            <a:ahLst/>
            <a:cxnLst/>
            <a:rect l="l" t="t" r="r" b="b"/>
            <a:pathLst>
              <a:path w="841375" h="73025">
                <a:moveTo>
                  <a:pt x="840113" y="6096"/>
                </a:moveTo>
                <a:lnTo>
                  <a:pt x="810768" y="6096"/>
                </a:lnTo>
                <a:lnTo>
                  <a:pt x="815339" y="4572"/>
                </a:lnTo>
                <a:lnTo>
                  <a:pt x="813815" y="4572"/>
                </a:lnTo>
                <a:lnTo>
                  <a:pt x="818388" y="3048"/>
                </a:lnTo>
                <a:lnTo>
                  <a:pt x="819912" y="1524"/>
                </a:lnTo>
                <a:lnTo>
                  <a:pt x="824484" y="1524"/>
                </a:lnTo>
                <a:lnTo>
                  <a:pt x="827531" y="0"/>
                </a:lnTo>
                <a:lnTo>
                  <a:pt x="833628" y="0"/>
                </a:lnTo>
                <a:lnTo>
                  <a:pt x="839723" y="4572"/>
                </a:lnTo>
                <a:lnTo>
                  <a:pt x="840113" y="6096"/>
                </a:lnTo>
                <a:close/>
              </a:path>
              <a:path w="841375" h="73025">
                <a:moveTo>
                  <a:pt x="836676" y="22733"/>
                </a:moveTo>
                <a:lnTo>
                  <a:pt x="729996" y="22733"/>
                </a:lnTo>
                <a:lnTo>
                  <a:pt x="739139" y="19812"/>
                </a:lnTo>
                <a:lnTo>
                  <a:pt x="748284" y="18288"/>
                </a:lnTo>
                <a:lnTo>
                  <a:pt x="746760" y="18288"/>
                </a:lnTo>
                <a:lnTo>
                  <a:pt x="755904" y="16764"/>
                </a:lnTo>
                <a:lnTo>
                  <a:pt x="771144" y="13716"/>
                </a:lnTo>
                <a:lnTo>
                  <a:pt x="778763" y="10541"/>
                </a:lnTo>
                <a:lnTo>
                  <a:pt x="786384" y="9017"/>
                </a:lnTo>
                <a:lnTo>
                  <a:pt x="794004" y="9017"/>
                </a:lnTo>
                <a:lnTo>
                  <a:pt x="806196" y="6096"/>
                </a:lnTo>
                <a:lnTo>
                  <a:pt x="810768" y="4572"/>
                </a:lnTo>
                <a:lnTo>
                  <a:pt x="810768" y="6096"/>
                </a:lnTo>
                <a:lnTo>
                  <a:pt x="840113" y="6096"/>
                </a:lnTo>
                <a:lnTo>
                  <a:pt x="841247" y="10541"/>
                </a:lnTo>
                <a:lnTo>
                  <a:pt x="841247" y="16764"/>
                </a:lnTo>
                <a:lnTo>
                  <a:pt x="836676" y="22733"/>
                </a:lnTo>
                <a:close/>
              </a:path>
              <a:path w="841375" h="73025">
                <a:moveTo>
                  <a:pt x="92963" y="18288"/>
                </a:moveTo>
                <a:lnTo>
                  <a:pt x="80771" y="18288"/>
                </a:lnTo>
                <a:lnTo>
                  <a:pt x="86867" y="16764"/>
                </a:lnTo>
                <a:lnTo>
                  <a:pt x="88391" y="16764"/>
                </a:lnTo>
                <a:lnTo>
                  <a:pt x="92963" y="18288"/>
                </a:lnTo>
                <a:close/>
              </a:path>
              <a:path w="841375" h="73025">
                <a:moveTo>
                  <a:pt x="114300" y="18288"/>
                </a:moveTo>
                <a:lnTo>
                  <a:pt x="106679" y="18288"/>
                </a:lnTo>
                <a:lnTo>
                  <a:pt x="108204" y="16764"/>
                </a:lnTo>
                <a:lnTo>
                  <a:pt x="112775" y="16764"/>
                </a:lnTo>
                <a:lnTo>
                  <a:pt x="114300" y="18288"/>
                </a:lnTo>
                <a:close/>
              </a:path>
              <a:path w="841375" h="73025">
                <a:moveTo>
                  <a:pt x="128016" y="21209"/>
                </a:moveTo>
                <a:lnTo>
                  <a:pt x="48767" y="21209"/>
                </a:lnTo>
                <a:lnTo>
                  <a:pt x="54863" y="19812"/>
                </a:lnTo>
                <a:lnTo>
                  <a:pt x="59436" y="19812"/>
                </a:lnTo>
                <a:lnTo>
                  <a:pt x="65532" y="18288"/>
                </a:lnTo>
                <a:lnTo>
                  <a:pt x="120396" y="18288"/>
                </a:lnTo>
                <a:lnTo>
                  <a:pt x="123444" y="19812"/>
                </a:lnTo>
                <a:lnTo>
                  <a:pt x="128016" y="21209"/>
                </a:lnTo>
                <a:close/>
              </a:path>
              <a:path w="841375" h="73025">
                <a:moveTo>
                  <a:pt x="134112" y="22733"/>
                </a:moveTo>
                <a:lnTo>
                  <a:pt x="39624" y="22733"/>
                </a:lnTo>
                <a:lnTo>
                  <a:pt x="44196" y="21209"/>
                </a:lnTo>
                <a:lnTo>
                  <a:pt x="129540" y="21209"/>
                </a:lnTo>
                <a:lnTo>
                  <a:pt x="134112" y="22733"/>
                </a:lnTo>
                <a:close/>
              </a:path>
              <a:path w="841375" h="73025">
                <a:moveTo>
                  <a:pt x="140208" y="24257"/>
                </a:moveTo>
                <a:lnTo>
                  <a:pt x="28955" y="24257"/>
                </a:lnTo>
                <a:lnTo>
                  <a:pt x="30479" y="22733"/>
                </a:lnTo>
                <a:lnTo>
                  <a:pt x="135636" y="22733"/>
                </a:lnTo>
                <a:lnTo>
                  <a:pt x="140208" y="24257"/>
                </a:lnTo>
                <a:close/>
              </a:path>
              <a:path w="841375" h="73025">
                <a:moveTo>
                  <a:pt x="140208" y="24257"/>
                </a:moveTo>
                <a:lnTo>
                  <a:pt x="135636" y="22733"/>
                </a:lnTo>
                <a:lnTo>
                  <a:pt x="137159" y="22733"/>
                </a:lnTo>
                <a:lnTo>
                  <a:pt x="140208" y="24257"/>
                </a:lnTo>
                <a:close/>
              </a:path>
              <a:path w="841375" h="73025">
                <a:moveTo>
                  <a:pt x="824484" y="24257"/>
                </a:moveTo>
                <a:lnTo>
                  <a:pt x="714755" y="24257"/>
                </a:lnTo>
                <a:lnTo>
                  <a:pt x="722376" y="22733"/>
                </a:lnTo>
                <a:lnTo>
                  <a:pt x="827531" y="22733"/>
                </a:lnTo>
                <a:lnTo>
                  <a:pt x="824484" y="24257"/>
                </a:lnTo>
                <a:close/>
              </a:path>
              <a:path w="841375" h="73025">
                <a:moveTo>
                  <a:pt x="822960" y="25908"/>
                </a:moveTo>
                <a:lnTo>
                  <a:pt x="696468" y="25908"/>
                </a:lnTo>
                <a:lnTo>
                  <a:pt x="705612" y="24257"/>
                </a:lnTo>
                <a:lnTo>
                  <a:pt x="824484" y="24257"/>
                </a:lnTo>
                <a:lnTo>
                  <a:pt x="827531" y="22733"/>
                </a:lnTo>
                <a:lnTo>
                  <a:pt x="822960" y="25908"/>
                </a:lnTo>
                <a:close/>
              </a:path>
              <a:path w="841375" h="73025">
                <a:moveTo>
                  <a:pt x="827531" y="24257"/>
                </a:moveTo>
                <a:lnTo>
                  <a:pt x="825337" y="24257"/>
                </a:lnTo>
                <a:lnTo>
                  <a:pt x="827531" y="22733"/>
                </a:lnTo>
                <a:lnTo>
                  <a:pt x="830579" y="22733"/>
                </a:lnTo>
                <a:lnTo>
                  <a:pt x="827531" y="24257"/>
                </a:lnTo>
                <a:close/>
              </a:path>
              <a:path w="841375" h="73025">
                <a:moveTo>
                  <a:pt x="152400" y="25908"/>
                </a:moveTo>
                <a:lnTo>
                  <a:pt x="22859" y="25908"/>
                </a:lnTo>
                <a:lnTo>
                  <a:pt x="25908" y="24257"/>
                </a:lnTo>
                <a:lnTo>
                  <a:pt x="147828" y="24257"/>
                </a:lnTo>
                <a:lnTo>
                  <a:pt x="152400" y="25908"/>
                </a:lnTo>
                <a:close/>
              </a:path>
              <a:path w="841375" h="73025">
                <a:moveTo>
                  <a:pt x="18287" y="27432"/>
                </a:moveTo>
                <a:lnTo>
                  <a:pt x="15240" y="27432"/>
                </a:lnTo>
                <a:lnTo>
                  <a:pt x="19812" y="25908"/>
                </a:lnTo>
                <a:lnTo>
                  <a:pt x="18287" y="27432"/>
                </a:lnTo>
                <a:close/>
              </a:path>
              <a:path w="841375" h="73025">
                <a:moveTo>
                  <a:pt x="190500" y="27432"/>
                </a:moveTo>
                <a:lnTo>
                  <a:pt x="18287" y="27432"/>
                </a:lnTo>
                <a:lnTo>
                  <a:pt x="21336" y="25908"/>
                </a:lnTo>
                <a:lnTo>
                  <a:pt x="185928" y="25908"/>
                </a:lnTo>
                <a:lnTo>
                  <a:pt x="190500" y="27432"/>
                </a:lnTo>
                <a:close/>
              </a:path>
              <a:path w="841375" h="73025">
                <a:moveTo>
                  <a:pt x="818388" y="27432"/>
                </a:moveTo>
                <a:lnTo>
                  <a:pt x="688847" y="27432"/>
                </a:lnTo>
                <a:lnTo>
                  <a:pt x="697992" y="25908"/>
                </a:lnTo>
                <a:lnTo>
                  <a:pt x="821436" y="25908"/>
                </a:lnTo>
                <a:lnTo>
                  <a:pt x="818388" y="27432"/>
                </a:lnTo>
                <a:close/>
              </a:path>
              <a:path w="841375" h="73025">
                <a:moveTo>
                  <a:pt x="13716" y="45593"/>
                </a:moveTo>
                <a:lnTo>
                  <a:pt x="3048" y="45593"/>
                </a:lnTo>
                <a:lnTo>
                  <a:pt x="0" y="42672"/>
                </a:lnTo>
                <a:lnTo>
                  <a:pt x="0" y="34925"/>
                </a:lnTo>
                <a:lnTo>
                  <a:pt x="1524" y="32004"/>
                </a:lnTo>
                <a:lnTo>
                  <a:pt x="6096" y="30480"/>
                </a:lnTo>
                <a:lnTo>
                  <a:pt x="12191" y="27432"/>
                </a:lnTo>
                <a:lnTo>
                  <a:pt x="201167" y="27432"/>
                </a:lnTo>
                <a:lnTo>
                  <a:pt x="205740" y="28956"/>
                </a:lnTo>
                <a:lnTo>
                  <a:pt x="210312" y="28956"/>
                </a:lnTo>
                <a:lnTo>
                  <a:pt x="214883" y="30480"/>
                </a:lnTo>
                <a:lnTo>
                  <a:pt x="216408" y="30480"/>
                </a:lnTo>
                <a:lnTo>
                  <a:pt x="220979" y="32004"/>
                </a:lnTo>
                <a:lnTo>
                  <a:pt x="234696" y="32004"/>
                </a:lnTo>
                <a:lnTo>
                  <a:pt x="240791" y="33401"/>
                </a:lnTo>
                <a:lnTo>
                  <a:pt x="256032" y="33401"/>
                </a:lnTo>
                <a:lnTo>
                  <a:pt x="260604" y="34925"/>
                </a:lnTo>
                <a:lnTo>
                  <a:pt x="259079" y="34925"/>
                </a:lnTo>
                <a:lnTo>
                  <a:pt x="263652" y="36449"/>
                </a:lnTo>
                <a:lnTo>
                  <a:pt x="82296" y="36449"/>
                </a:lnTo>
                <a:lnTo>
                  <a:pt x="77724" y="38100"/>
                </a:lnTo>
                <a:lnTo>
                  <a:pt x="62483" y="38100"/>
                </a:lnTo>
                <a:lnTo>
                  <a:pt x="56387" y="39624"/>
                </a:lnTo>
                <a:lnTo>
                  <a:pt x="47244" y="39624"/>
                </a:lnTo>
                <a:lnTo>
                  <a:pt x="42671" y="41148"/>
                </a:lnTo>
                <a:lnTo>
                  <a:pt x="33528" y="41148"/>
                </a:lnTo>
                <a:lnTo>
                  <a:pt x="30479" y="42672"/>
                </a:lnTo>
                <a:lnTo>
                  <a:pt x="25908" y="42672"/>
                </a:lnTo>
                <a:lnTo>
                  <a:pt x="22859" y="44196"/>
                </a:lnTo>
                <a:lnTo>
                  <a:pt x="16763" y="44196"/>
                </a:lnTo>
                <a:lnTo>
                  <a:pt x="13716" y="45593"/>
                </a:lnTo>
                <a:close/>
              </a:path>
              <a:path w="841375" h="73025">
                <a:moveTo>
                  <a:pt x="681228" y="28956"/>
                </a:moveTo>
                <a:lnTo>
                  <a:pt x="673607" y="28956"/>
                </a:lnTo>
                <a:lnTo>
                  <a:pt x="682752" y="27432"/>
                </a:lnTo>
                <a:lnTo>
                  <a:pt x="681228" y="28956"/>
                </a:lnTo>
                <a:close/>
              </a:path>
              <a:path w="841375" h="73025">
                <a:moveTo>
                  <a:pt x="797052" y="32004"/>
                </a:moveTo>
                <a:lnTo>
                  <a:pt x="632460" y="32004"/>
                </a:lnTo>
                <a:lnTo>
                  <a:pt x="640079" y="30480"/>
                </a:lnTo>
                <a:lnTo>
                  <a:pt x="658368" y="30480"/>
                </a:lnTo>
                <a:lnTo>
                  <a:pt x="665988" y="28956"/>
                </a:lnTo>
                <a:lnTo>
                  <a:pt x="681228" y="28956"/>
                </a:lnTo>
                <a:lnTo>
                  <a:pt x="690371" y="27432"/>
                </a:lnTo>
                <a:lnTo>
                  <a:pt x="816863" y="27432"/>
                </a:lnTo>
                <a:lnTo>
                  <a:pt x="804671" y="30480"/>
                </a:lnTo>
                <a:lnTo>
                  <a:pt x="797052" y="32004"/>
                </a:lnTo>
                <a:close/>
              </a:path>
              <a:path w="841375" h="73025">
                <a:moveTo>
                  <a:pt x="225552" y="32004"/>
                </a:moveTo>
                <a:lnTo>
                  <a:pt x="220979" y="32004"/>
                </a:lnTo>
                <a:lnTo>
                  <a:pt x="220979" y="30480"/>
                </a:lnTo>
                <a:lnTo>
                  <a:pt x="225552" y="32004"/>
                </a:lnTo>
                <a:close/>
              </a:path>
              <a:path w="841375" h="73025">
                <a:moveTo>
                  <a:pt x="769620" y="38100"/>
                </a:moveTo>
                <a:lnTo>
                  <a:pt x="534923" y="38100"/>
                </a:lnTo>
                <a:lnTo>
                  <a:pt x="542544" y="36449"/>
                </a:lnTo>
                <a:lnTo>
                  <a:pt x="550163" y="36449"/>
                </a:lnTo>
                <a:lnTo>
                  <a:pt x="557784" y="34925"/>
                </a:lnTo>
                <a:lnTo>
                  <a:pt x="563879" y="34925"/>
                </a:lnTo>
                <a:lnTo>
                  <a:pt x="571500" y="33401"/>
                </a:lnTo>
                <a:lnTo>
                  <a:pt x="579120" y="33401"/>
                </a:lnTo>
                <a:lnTo>
                  <a:pt x="586739" y="32004"/>
                </a:lnTo>
                <a:lnTo>
                  <a:pt x="790955" y="32004"/>
                </a:lnTo>
                <a:lnTo>
                  <a:pt x="784860" y="33401"/>
                </a:lnTo>
                <a:lnTo>
                  <a:pt x="777239" y="34925"/>
                </a:lnTo>
                <a:lnTo>
                  <a:pt x="769620" y="38100"/>
                </a:lnTo>
                <a:close/>
              </a:path>
              <a:path w="841375" h="73025">
                <a:moveTo>
                  <a:pt x="266700" y="36449"/>
                </a:moveTo>
                <a:lnTo>
                  <a:pt x="263652" y="36449"/>
                </a:lnTo>
                <a:lnTo>
                  <a:pt x="262128" y="34925"/>
                </a:lnTo>
                <a:lnTo>
                  <a:pt x="266700" y="36449"/>
                </a:lnTo>
                <a:close/>
              </a:path>
              <a:path w="841375" h="73025">
                <a:moveTo>
                  <a:pt x="112775" y="38100"/>
                </a:moveTo>
                <a:lnTo>
                  <a:pt x="91440" y="38100"/>
                </a:lnTo>
                <a:lnTo>
                  <a:pt x="85344" y="36449"/>
                </a:lnTo>
                <a:lnTo>
                  <a:pt x="111252" y="36449"/>
                </a:lnTo>
                <a:lnTo>
                  <a:pt x="112775" y="38100"/>
                </a:lnTo>
                <a:close/>
              </a:path>
              <a:path w="841375" h="73025">
                <a:moveTo>
                  <a:pt x="309371" y="41148"/>
                </a:moveTo>
                <a:lnTo>
                  <a:pt x="121920" y="41148"/>
                </a:lnTo>
                <a:lnTo>
                  <a:pt x="112775" y="38100"/>
                </a:lnTo>
                <a:lnTo>
                  <a:pt x="115824" y="38100"/>
                </a:lnTo>
                <a:lnTo>
                  <a:pt x="111252" y="36449"/>
                </a:lnTo>
                <a:lnTo>
                  <a:pt x="280415" y="36449"/>
                </a:lnTo>
                <a:lnTo>
                  <a:pt x="292607" y="39624"/>
                </a:lnTo>
                <a:lnTo>
                  <a:pt x="303276" y="39624"/>
                </a:lnTo>
                <a:lnTo>
                  <a:pt x="309371" y="41148"/>
                </a:lnTo>
                <a:close/>
              </a:path>
              <a:path w="841375" h="73025">
                <a:moveTo>
                  <a:pt x="752855" y="41148"/>
                </a:moveTo>
                <a:lnTo>
                  <a:pt x="513588" y="41148"/>
                </a:lnTo>
                <a:lnTo>
                  <a:pt x="521207" y="39624"/>
                </a:lnTo>
                <a:lnTo>
                  <a:pt x="527304" y="38100"/>
                </a:lnTo>
                <a:lnTo>
                  <a:pt x="768096" y="38100"/>
                </a:lnTo>
                <a:lnTo>
                  <a:pt x="752855" y="41148"/>
                </a:lnTo>
                <a:close/>
              </a:path>
              <a:path w="841375" h="73025">
                <a:moveTo>
                  <a:pt x="131063" y="42672"/>
                </a:moveTo>
                <a:lnTo>
                  <a:pt x="126491" y="41148"/>
                </a:lnTo>
                <a:lnTo>
                  <a:pt x="128016" y="41148"/>
                </a:lnTo>
                <a:lnTo>
                  <a:pt x="131063" y="42672"/>
                </a:lnTo>
                <a:close/>
              </a:path>
              <a:path w="841375" h="73025">
                <a:moveTo>
                  <a:pt x="332231" y="44196"/>
                </a:moveTo>
                <a:lnTo>
                  <a:pt x="134112" y="44196"/>
                </a:lnTo>
                <a:lnTo>
                  <a:pt x="128016" y="41148"/>
                </a:lnTo>
                <a:lnTo>
                  <a:pt x="313944" y="41148"/>
                </a:lnTo>
                <a:lnTo>
                  <a:pt x="320039" y="42672"/>
                </a:lnTo>
                <a:lnTo>
                  <a:pt x="326136" y="42672"/>
                </a:lnTo>
                <a:lnTo>
                  <a:pt x="332231" y="44196"/>
                </a:lnTo>
                <a:close/>
              </a:path>
              <a:path w="841375" h="73025">
                <a:moveTo>
                  <a:pt x="734568" y="45593"/>
                </a:moveTo>
                <a:lnTo>
                  <a:pt x="473963" y="45593"/>
                </a:lnTo>
                <a:lnTo>
                  <a:pt x="481584" y="44196"/>
                </a:lnTo>
                <a:lnTo>
                  <a:pt x="489204" y="44196"/>
                </a:lnTo>
                <a:lnTo>
                  <a:pt x="504444" y="41148"/>
                </a:lnTo>
                <a:lnTo>
                  <a:pt x="751331" y="41148"/>
                </a:lnTo>
                <a:lnTo>
                  <a:pt x="743712" y="42672"/>
                </a:lnTo>
                <a:lnTo>
                  <a:pt x="745236" y="42672"/>
                </a:lnTo>
                <a:lnTo>
                  <a:pt x="736092" y="44196"/>
                </a:lnTo>
                <a:lnTo>
                  <a:pt x="734568" y="45593"/>
                </a:lnTo>
                <a:close/>
              </a:path>
              <a:path w="841375" h="73025">
                <a:moveTo>
                  <a:pt x="348996" y="45593"/>
                </a:moveTo>
                <a:lnTo>
                  <a:pt x="147828" y="45593"/>
                </a:lnTo>
                <a:lnTo>
                  <a:pt x="144779" y="44196"/>
                </a:lnTo>
                <a:lnTo>
                  <a:pt x="342900" y="44196"/>
                </a:lnTo>
                <a:lnTo>
                  <a:pt x="348996" y="45593"/>
                </a:lnTo>
                <a:close/>
              </a:path>
              <a:path w="841375" h="73025">
                <a:moveTo>
                  <a:pt x="361188" y="47117"/>
                </a:moveTo>
                <a:lnTo>
                  <a:pt x="175259" y="47117"/>
                </a:lnTo>
                <a:lnTo>
                  <a:pt x="170687" y="45593"/>
                </a:lnTo>
                <a:lnTo>
                  <a:pt x="356615" y="45593"/>
                </a:lnTo>
                <a:lnTo>
                  <a:pt x="361188" y="47117"/>
                </a:lnTo>
                <a:close/>
              </a:path>
              <a:path w="841375" h="73025">
                <a:moveTo>
                  <a:pt x="717804" y="47117"/>
                </a:moveTo>
                <a:lnTo>
                  <a:pt x="458723" y="47117"/>
                </a:lnTo>
                <a:lnTo>
                  <a:pt x="466344" y="45593"/>
                </a:lnTo>
                <a:lnTo>
                  <a:pt x="725423" y="45593"/>
                </a:lnTo>
                <a:lnTo>
                  <a:pt x="717804" y="47117"/>
                </a:lnTo>
                <a:close/>
              </a:path>
              <a:path w="841375" h="73025">
                <a:moveTo>
                  <a:pt x="370331" y="48641"/>
                </a:moveTo>
                <a:lnTo>
                  <a:pt x="193548" y="48641"/>
                </a:lnTo>
                <a:lnTo>
                  <a:pt x="188975" y="47117"/>
                </a:lnTo>
                <a:lnTo>
                  <a:pt x="365760" y="47117"/>
                </a:lnTo>
                <a:lnTo>
                  <a:pt x="370331" y="48641"/>
                </a:lnTo>
                <a:close/>
              </a:path>
              <a:path w="841375" h="73025">
                <a:moveTo>
                  <a:pt x="684276" y="51816"/>
                </a:moveTo>
                <a:lnTo>
                  <a:pt x="217932" y="51816"/>
                </a:lnTo>
                <a:lnTo>
                  <a:pt x="211836" y="50165"/>
                </a:lnTo>
                <a:lnTo>
                  <a:pt x="403860" y="50165"/>
                </a:lnTo>
                <a:lnTo>
                  <a:pt x="409955" y="48641"/>
                </a:lnTo>
                <a:lnTo>
                  <a:pt x="434339" y="48641"/>
                </a:lnTo>
                <a:lnTo>
                  <a:pt x="441960" y="47117"/>
                </a:lnTo>
                <a:lnTo>
                  <a:pt x="710184" y="47117"/>
                </a:lnTo>
                <a:lnTo>
                  <a:pt x="691896" y="50165"/>
                </a:lnTo>
                <a:lnTo>
                  <a:pt x="684276" y="51816"/>
                </a:lnTo>
                <a:close/>
              </a:path>
              <a:path w="841375" h="73025">
                <a:moveTo>
                  <a:pt x="374904" y="50165"/>
                </a:moveTo>
                <a:lnTo>
                  <a:pt x="207263" y="50165"/>
                </a:lnTo>
                <a:lnTo>
                  <a:pt x="202691" y="48641"/>
                </a:lnTo>
                <a:lnTo>
                  <a:pt x="368807" y="48641"/>
                </a:lnTo>
                <a:lnTo>
                  <a:pt x="374904" y="50165"/>
                </a:lnTo>
                <a:close/>
              </a:path>
              <a:path w="841375" h="73025">
                <a:moveTo>
                  <a:pt x="659892" y="53340"/>
                </a:moveTo>
                <a:lnTo>
                  <a:pt x="224028" y="53340"/>
                </a:lnTo>
                <a:lnTo>
                  <a:pt x="222504" y="51816"/>
                </a:lnTo>
                <a:lnTo>
                  <a:pt x="667512" y="51816"/>
                </a:lnTo>
                <a:lnTo>
                  <a:pt x="659892" y="53340"/>
                </a:lnTo>
                <a:close/>
              </a:path>
              <a:path w="841375" h="73025">
                <a:moveTo>
                  <a:pt x="582168" y="56388"/>
                </a:moveTo>
                <a:lnTo>
                  <a:pt x="256032" y="56388"/>
                </a:lnTo>
                <a:lnTo>
                  <a:pt x="246887" y="53340"/>
                </a:lnTo>
                <a:lnTo>
                  <a:pt x="650747" y="53340"/>
                </a:lnTo>
                <a:lnTo>
                  <a:pt x="641604" y="54864"/>
                </a:lnTo>
                <a:lnTo>
                  <a:pt x="588263" y="54864"/>
                </a:lnTo>
                <a:lnTo>
                  <a:pt x="582168" y="56388"/>
                </a:lnTo>
                <a:close/>
              </a:path>
              <a:path w="841375" h="73025">
                <a:moveTo>
                  <a:pt x="568452" y="57912"/>
                </a:moveTo>
                <a:lnTo>
                  <a:pt x="268223" y="57912"/>
                </a:lnTo>
                <a:lnTo>
                  <a:pt x="265176" y="56388"/>
                </a:lnTo>
                <a:lnTo>
                  <a:pt x="574547" y="56388"/>
                </a:lnTo>
                <a:lnTo>
                  <a:pt x="568452" y="57912"/>
                </a:lnTo>
                <a:close/>
              </a:path>
              <a:path w="841375" h="73025">
                <a:moveTo>
                  <a:pt x="559307" y="59309"/>
                </a:moveTo>
                <a:lnTo>
                  <a:pt x="283463" y="59309"/>
                </a:lnTo>
                <a:lnTo>
                  <a:pt x="277368" y="57912"/>
                </a:lnTo>
                <a:lnTo>
                  <a:pt x="566928" y="57912"/>
                </a:lnTo>
                <a:lnTo>
                  <a:pt x="559307" y="59309"/>
                </a:lnTo>
                <a:close/>
              </a:path>
              <a:path w="841375" h="73025">
                <a:moveTo>
                  <a:pt x="537971" y="60833"/>
                </a:moveTo>
                <a:lnTo>
                  <a:pt x="295655" y="60833"/>
                </a:lnTo>
                <a:lnTo>
                  <a:pt x="289560" y="59309"/>
                </a:lnTo>
                <a:lnTo>
                  <a:pt x="545592" y="59309"/>
                </a:lnTo>
                <a:lnTo>
                  <a:pt x="537971" y="60833"/>
                </a:lnTo>
                <a:close/>
              </a:path>
              <a:path w="841375" h="73025">
                <a:moveTo>
                  <a:pt x="524255" y="62357"/>
                </a:moveTo>
                <a:lnTo>
                  <a:pt x="306323" y="62357"/>
                </a:lnTo>
                <a:lnTo>
                  <a:pt x="301752" y="60833"/>
                </a:lnTo>
                <a:lnTo>
                  <a:pt x="530352" y="60833"/>
                </a:lnTo>
                <a:lnTo>
                  <a:pt x="524255" y="62357"/>
                </a:lnTo>
                <a:close/>
              </a:path>
              <a:path w="841375" h="73025">
                <a:moveTo>
                  <a:pt x="515112" y="64008"/>
                </a:moveTo>
                <a:lnTo>
                  <a:pt x="316992" y="64008"/>
                </a:lnTo>
                <a:lnTo>
                  <a:pt x="310896" y="62357"/>
                </a:lnTo>
                <a:lnTo>
                  <a:pt x="522731" y="62357"/>
                </a:lnTo>
                <a:lnTo>
                  <a:pt x="515112" y="64008"/>
                </a:lnTo>
                <a:close/>
              </a:path>
              <a:path w="841375" h="73025">
                <a:moveTo>
                  <a:pt x="492252" y="67056"/>
                </a:moveTo>
                <a:lnTo>
                  <a:pt x="347471" y="67056"/>
                </a:lnTo>
                <a:lnTo>
                  <a:pt x="341376" y="65532"/>
                </a:lnTo>
                <a:lnTo>
                  <a:pt x="335279" y="65532"/>
                </a:lnTo>
                <a:lnTo>
                  <a:pt x="329184" y="64008"/>
                </a:lnTo>
                <a:lnTo>
                  <a:pt x="509015" y="64008"/>
                </a:lnTo>
                <a:lnTo>
                  <a:pt x="501396" y="65532"/>
                </a:lnTo>
                <a:lnTo>
                  <a:pt x="492252" y="67056"/>
                </a:lnTo>
                <a:close/>
              </a:path>
              <a:path w="841375" h="73025">
                <a:moveTo>
                  <a:pt x="477012" y="68580"/>
                </a:moveTo>
                <a:lnTo>
                  <a:pt x="356615" y="68580"/>
                </a:lnTo>
                <a:lnTo>
                  <a:pt x="352044" y="67056"/>
                </a:lnTo>
                <a:lnTo>
                  <a:pt x="484631" y="67056"/>
                </a:lnTo>
                <a:lnTo>
                  <a:pt x="477012" y="68580"/>
                </a:lnTo>
                <a:close/>
              </a:path>
              <a:path w="841375" h="73025">
                <a:moveTo>
                  <a:pt x="371855" y="71501"/>
                </a:moveTo>
                <a:lnTo>
                  <a:pt x="365760" y="70104"/>
                </a:lnTo>
                <a:lnTo>
                  <a:pt x="361188" y="68580"/>
                </a:lnTo>
                <a:lnTo>
                  <a:pt x="467868" y="68580"/>
                </a:lnTo>
                <a:lnTo>
                  <a:pt x="460247" y="70104"/>
                </a:lnTo>
                <a:lnTo>
                  <a:pt x="371855" y="70104"/>
                </a:lnTo>
                <a:lnTo>
                  <a:pt x="371855" y="71501"/>
                </a:lnTo>
                <a:close/>
              </a:path>
              <a:path w="841375" h="73025">
                <a:moveTo>
                  <a:pt x="406907" y="71501"/>
                </a:moveTo>
                <a:lnTo>
                  <a:pt x="376428" y="71501"/>
                </a:lnTo>
                <a:lnTo>
                  <a:pt x="371855" y="70104"/>
                </a:lnTo>
                <a:lnTo>
                  <a:pt x="413004" y="70104"/>
                </a:lnTo>
                <a:lnTo>
                  <a:pt x="406907" y="71501"/>
                </a:lnTo>
                <a:close/>
              </a:path>
              <a:path w="841375" h="73025">
                <a:moveTo>
                  <a:pt x="411479" y="71501"/>
                </a:moveTo>
                <a:lnTo>
                  <a:pt x="413004" y="70104"/>
                </a:lnTo>
                <a:lnTo>
                  <a:pt x="417576" y="70104"/>
                </a:lnTo>
                <a:lnTo>
                  <a:pt x="411479" y="71501"/>
                </a:lnTo>
                <a:close/>
              </a:path>
              <a:path w="841375" h="73025">
                <a:moveTo>
                  <a:pt x="385571" y="73025"/>
                </a:moveTo>
                <a:lnTo>
                  <a:pt x="384047" y="73025"/>
                </a:lnTo>
                <a:lnTo>
                  <a:pt x="377952" y="71501"/>
                </a:lnTo>
                <a:lnTo>
                  <a:pt x="390144" y="71501"/>
                </a:lnTo>
                <a:lnTo>
                  <a:pt x="385571" y="730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7627" y="2567940"/>
            <a:ext cx="497205" cy="68580"/>
          </a:xfrm>
          <a:custGeom>
            <a:avLst/>
            <a:gdLst/>
            <a:ahLst/>
            <a:cxnLst/>
            <a:rect l="l" t="t" r="r" b="b"/>
            <a:pathLst>
              <a:path w="497205" h="68580">
                <a:moveTo>
                  <a:pt x="6604" y="55372"/>
                </a:moveTo>
                <a:lnTo>
                  <a:pt x="7620" y="53340"/>
                </a:lnTo>
                <a:lnTo>
                  <a:pt x="9144" y="51816"/>
                </a:lnTo>
                <a:lnTo>
                  <a:pt x="30480" y="51816"/>
                </a:lnTo>
                <a:lnTo>
                  <a:pt x="30480" y="50292"/>
                </a:lnTo>
                <a:lnTo>
                  <a:pt x="56388" y="50292"/>
                </a:lnTo>
                <a:lnTo>
                  <a:pt x="67056" y="48768"/>
                </a:lnTo>
                <a:lnTo>
                  <a:pt x="80772" y="47244"/>
                </a:lnTo>
                <a:lnTo>
                  <a:pt x="96012" y="47244"/>
                </a:lnTo>
                <a:lnTo>
                  <a:pt x="112776" y="45720"/>
                </a:lnTo>
                <a:lnTo>
                  <a:pt x="132588" y="42672"/>
                </a:lnTo>
                <a:lnTo>
                  <a:pt x="153924" y="39624"/>
                </a:lnTo>
                <a:lnTo>
                  <a:pt x="173736" y="36576"/>
                </a:lnTo>
                <a:lnTo>
                  <a:pt x="216408" y="30480"/>
                </a:lnTo>
                <a:lnTo>
                  <a:pt x="240791" y="25908"/>
                </a:lnTo>
                <a:lnTo>
                  <a:pt x="289560" y="19812"/>
                </a:lnTo>
                <a:lnTo>
                  <a:pt x="313943" y="15240"/>
                </a:lnTo>
                <a:lnTo>
                  <a:pt x="358140" y="9144"/>
                </a:lnTo>
                <a:lnTo>
                  <a:pt x="359664" y="9144"/>
                </a:lnTo>
                <a:lnTo>
                  <a:pt x="403860" y="3048"/>
                </a:lnTo>
                <a:lnTo>
                  <a:pt x="448056" y="0"/>
                </a:lnTo>
                <a:lnTo>
                  <a:pt x="492252" y="0"/>
                </a:lnTo>
                <a:lnTo>
                  <a:pt x="496824" y="3048"/>
                </a:lnTo>
                <a:lnTo>
                  <a:pt x="496824" y="15240"/>
                </a:lnTo>
                <a:lnTo>
                  <a:pt x="492252" y="19812"/>
                </a:lnTo>
                <a:lnTo>
                  <a:pt x="469392" y="19812"/>
                </a:lnTo>
                <a:lnTo>
                  <a:pt x="448056" y="21336"/>
                </a:lnTo>
                <a:lnTo>
                  <a:pt x="426720" y="21336"/>
                </a:lnTo>
                <a:lnTo>
                  <a:pt x="405384" y="22860"/>
                </a:lnTo>
                <a:lnTo>
                  <a:pt x="361187" y="28956"/>
                </a:lnTo>
                <a:lnTo>
                  <a:pt x="362711" y="28956"/>
                </a:lnTo>
                <a:lnTo>
                  <a:pt x="242316" y="44196"/>
                </a:lnTo>
                <a:lnTo>
                  <a:pt x="219455" y="48768"/>
                </a:lnTo>
                <a:lnTo>
                  <a:pt x="176784" y="54864"/>
                </a:lnTo>
                <a:lnTo>
                  <a:pt x="7620" y="54864"/>
                </a:lnTo>
                <a:lnTo>
                  <a:pt x="6604" y="55372"/>
                </a:lnTo>
                <a:close/>
              </a:path>
              <a:path w="497205" h="68580">
                <a:moveTo>
                  <a:pt x="6096" y="56388"/>
                </a:moveTo>
                <a:lnTo>
                  <a:pt x="6604" y="55372"/>
                </a:lnTo>
                <a:lnTo>
                  <a:pt x="7620" y="54864"/>
                </a:lnTo>
                <a:lnTo>
                  <a:pt x="6096" y="56388"/>
                </a:lnTo>
                <a:close/>
              </a:path>
              <a:path w="497205" h="68580">
                <a:moveTo>
                  <a:pt x="155448" y="57912"/>
                </a:moveTo>
                <a:lnTo>
                  <a:pt x="4572" y="57912"/>
                </a:lnTo>
                <a:lnTo>
                  <a:pt x="7620" y="54864"/>
                </a:lnTo>
                <a:lnTo>
                  <a:pt x="176784" y="54864"/>
                </a:lnTo>
                <a:lnTo>
                  <a:pt x="155448" y="57912"/>
                </a:lnTo>
                <a:close/>
              </a:path>
              <a:path w="497205" h="68580">
                <a:moveTo>
                  <a:pt x="97536" y="64008"/>
                </a:moveTo>
                <a:lnTo>
                  <a:pt x="1524" y="64008"/>
                </a:lnTo>
                <a:lnTo>
                  <a:pt x="0" y="62484"/>
                </a:lnTo>
                <a:lnTo>
                  <a:pt x="0" y="59436"/>
                </a:lnTo>
                <a:lnTo>
                  <a:pt x="3048" y="56388"/>
                </a:lnTo>
                <a:lnTo>
                  <a:pt x="4572" y="56388"/>
                </a:lnTo>
                <a:lnTo>
                  <a:pt x="6604" y="55372"/>
                </a:lnTo>
                <a:lnTo>
                  <a:pt x="6096" y="56388"/>
                </a:lnTo>
                <a:lnTo>
                  <a:pt x="4572" y="57912"/>
                </a:lnTo>
                <a:lnTo>
                  <a:pt x="155448" y="57912"/>
                </a:lnTo>
                <a:lnTo>
                  <a:pt x="134112" y="60960"/>
                </a:lnTo>
                <a:lnTo>
                  <a:pt x="114300" y="62484"/>
                </a:lnTo>
                <a:lnTo>
                  <a:pt x="97536" y="64008"/>
                </a:lnTo>
                <a:close/>
              </a:path>
              <a:path w="497205" h="68580">
                <a:moveTo>
                  <a:pt x="80772" y="65532"/>
                </a:moveTo>
                <a:lnTo>
                  <a:pt x="7620" y="65532"/>
                </a:lnTo>
                <a:lnTo>
                  <a:pt x="6604" y="65024"/>
                </a:lnTo>
                <a:lnTo>
                  <a:pt x="6096" y="64008"/>
                </a:lnTo>
                <a:lnTo>
                  <a:pt x="96012" y="64008"/>
                </a:lnTo>
                <a:lnTo>
                  <a:pt x="80772" y="65532"/>
                </a:lnTo>
                <a:close/>
              </a:path>
              <a:path w="497205" h="68580">
                <a:moveTo>
                  <a:pt x="38100" y="68580"/>
                </a:moveTo>
                <a:lnTo>
                  <a:pt x="10668" y="68580"/>
                </a:lnTo>
                <a:lnTo>
                  <a:pt x="7620" y="67056"/>
                </a:lnTo>
                <a:lnTo>
                  <a:pt x="6604" y="65024"/>
                </a:lnTo>
                <a:lnTo>
                  <a:pt x="7620" y="65532"/>
                </a:lnTo>
                <a:lnTo>
                  <a:pt x="68580" y="65532"/>
                </a:lnTo>
                <a:lnTo>
                  <a:pt x="57912" y="67056"/>
                </a:lnTo>
                <a:lnTo>
                  <a:pt x="47244" y="67056"/>
                </a:lnTo>
                <a:lnTo>
                  <a:pt x="381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3100" y="3413760"/>
            <a:ext cx="996696" cy="5943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243828" y="3750564"/>
            <a:ext cx="1379220" cy="73025"/>
          </a:xfrm>
          <a:custGeom>
            <a:avLst/>
            <a:gdLst/>
            <a:ahLst/>
            <a:cxnLst/>
            <a:rect l="l" t="t" r="r" b="b"/>
            <a:pathLst>
              <a:path w="1379220" h="73025">
                <a:moveTo>
                  <a:pt x="1356359" y="9017"/>
                </a:moveTo>
                <a:lnTo>
                  <a:pt x="1356359" y="4445"/>
                </a:lnTo>
                <a:lnTo>
                  <a:pt x="1360932" y="2921"/>
                </a:lnTo>
                <a:lnTo>
                  <a:pt x="1365503" y="0"/>
                </a:lnTo>
                <a:lnTo>
                  <a:pt x="1370075" y="0"/>
                </a:lnTo>
                <a:lnTo>
                  <a:pt x="1376171" y="5969"/>
                </a:lnTo>
                <a:lnTo>
                  <a:pt x="1360932" y="5969"/>
                </a:lnTo>
                <a:lnTo>
                  <a:pt x="1357884" y="7493"/>
                </a:lnTo>
                <a:lnTo>
                  <a:pt x="1356359" y="9017"/>
                </a:lnTo>
                <a:close/>
              </a:path>
              <a:path w="1379220" h="73025">
                <a:moveTo>
                  <a:pt x="1359407" y="18161"/>
                </a:moveTo>
                <a:lnTo>
                  <a:pt x="1357884" y="15113"/>
                </a:lnTo>
                <a:lnTo>
                  <a:pt x="1356359" y="10541"/>
                </a:lnTo>
                <a:lnTo>
                  <a:pt x="1356359" y="9017"/>
                </a:lnTo>
                <a:lnTo>
                  <a:pt x="1357884" y="7493"/>
                </a:lnTo>
                <a:lnTo>
                  <a:pt x="1360932" y="5969"/>
                </a:lnTo>
                <a:lnTo>
                  <a:pt x="1359407" y="7493"/>
                </a:lnTo>
                <a:lnTo>
                  <a:pt x="1360741" y="7493"/>
                </a:lnTo>
                <a:lnTo>
                  <a:pt x="1359407" y="18161"/>
                </a:lnTo>
                <a:close/>
              </a:path>
              <a:path w="1379220" h="73025">
                <a:moveTo>
                  <a:pt x="1360741" y="7493"/>
                </a:moveTo>
                <a:lnTo>
                  <a:pt x="1359407" y="7493"/>
                </a:lnTo>
                <a:lnTo>
                  <a:pt x="1360932" y="5969"/>
                </a:lnTo>
                <a:lnTo>
                  <a:pt x="1360741" y="7493"/>
                </a:lnTo>
                <a:close/>
              </a:path>
              <a:path w="1379220" h="73025">
                <a:moveTo>
                  <a:pt x="1368551" y="27432"/>
                </a:moveTo>
                <a:lnTo>
                  <a:pt x="1220723" y="27432"/>
                </a:lnTo>
                <a:lnTo>
                  <a:pt x="1225295" y="25908"/>
                </a:lnTo>
                <a:lnTo>
                  <a:pt x="1237487" y="25908"/>
                </a:lnTo>
                <a:lnTo>
                  <a:pt x="1240535" y="24257"/>
                </a:lnTo>
                <a:lnTo>
                  <a:pt x="1246632" y="24257"/>
                </a:lnTo>
                <a:lnTo>
                  <a:pt x="1251203" y="22733"/>
                </a:lnTo>
                <a:lnTo>
                  <a:pt x="1269491" y="22733"/>
                </a:lnTo>
                <a:lnTo>
                  <a:pt x="1274064" y="21209"/>
                </a:lnTo>
                <a:lnTo>
                  <a:pt x="1289303" y="21209"/>
                </a:lnTo>
                <a:lnTo>
                  <a:pt x="1295400" y="19685"/>
                </a:lnTo>
                <a:lnTo>
                  <a:pt x="1299971" y="18161"/>
                </a:lnTo>
                <a:lnTo>
                  <a:pt x="1359407" y="18161"/>
                </a:lnTo>
                <a:lnTo>
                  <a:pt x="1360932" y="5969"/>
                </a:lnTo>
                <a:lnTo>
                  <a:pt x="1376171" y="5969"/>
                </a:lnTo>
                <a:lnTo>
                  <a:pt x="1377695" y="10541"/>
                </a:lnTo>
                <a:lnTo>
                  <a:pt x="1379219" y="12065"/>
                </a:lnTo>
                <a:lnTo>
                  <a:pt x="1379219" y="18161"/>
                </a:lnTo>
                <a:lnTo>
                  <a:pt x="1376171" y="21209"/>
                </a:lnTo>
                <a:lnTo>
                  <a:pt x="1374648" y="24257"/>
                </a:lnTo>
                <a:lnTo>
                  <a:pt x="1368551" y="27432"/>
                </a:lnTo>
                <a:close/>
              </a:path>
              <a:path w="1379220" h="73025">
                <a:moveTo>
                  <a:pt x="1359407" y="18161"/>
                </a:moveTo>
                <a:lnTo>
                  <a:pt x="1306067" y="18161"/>
                </a:lnTo>
                <a:lnTo>
                  <a:pt x="1310639" y="16637"/>
                </a:lnTo>
                <a:lnTo>
                  <a:pt x="1318259" y="16637"/>
                </a:lnTo>
                <a:lnTo>
                  <a:pt x="1324355" y="15113"/>
                </a:lnTo>
                <a:lnTo>
                  <a:pt x="1330451" y="15113"/>
                </a:lnTo>
                <a:lnTo>
                  <a:pt x="1335023" y="13716"/>
                </a:lnTo>
                <a:lnTo>
                  <a:pt x="1344167" y="13716"/>
                </a:lnTo>
                <a:lnTo>
                  <a:pt x="1348739" y="12065"/>
                </a:lnTo>
                <a:lnTo>
                  <a:pt x="1350264" y="10541"/>
                </a:lnTo>
                <a:lnTo>
                  <a:pt x="1354835" y="10541"/>
                </a:lnTo>
                <a:lnTo>
                  <a:pt x="1356359" y="9017"/>
                </a:lnTo>
                <a:lnTo>
                  <a:pt x="1356359" y="10541"/>
                </a:lnTo>
                <a:lnTo>
                  <a:pt x="1357884" y="15113"/>
                </a:lnTo>
                <a:lnTo>
                  <a:pt x="1359407" y="18161"/>
                </a:lnTo>
                <a:close/>
              </a:path>
              <a:path w="1379220" h="73025">
                <a:moveTo>
                  <a:pt x="1344167" y="13716"/>
                </a:moveTo>
                <a:lnTo>
                  <a:pt x="1342643" y="13716"/>
                </a:lnTo>
                <a:lnTo>
                  <a:pt x="1347216" y="12065"/>
                </a:lnTo>
                <a:lnTo>
                  <a:pt x="1344167" y="13716"/>
                </a:lnTo>
                <a:close/>
              </a:path>
              <a:path w="1379220" h="73025">
                <a:moveTo>
                  <a:pt x="1110995" y="22733"/>
                </a:moveTo>
                <a:lnTo>
                  <a:pt x="1066800" y="22733"/>
                </a:lnTo>
                <a:lnTo>
                  <a:pt x="1069848" y="21209"/>
                </a:lnTo>
                <a:lnTo>
                  <a:pt x="1106423" y="21209"/>
                </a:lnTo>
                <a:lnTo>
                  <a:pt x="1110995" y="22733"/>
                </a:lnTo>
                <a:close/>
              </a:path>
              <a:path w="1379220" h="73025">
                <a:moveTo>
                  <a:pt x="1130807" y="25908"/>
                </a:moveTo>
                <a:lnTo>
                  <a:pt x="1039367" y="25908"/>
                </a:lnTo>
                <a:lnTo>
                  <a:pt x="1042416" y="24257"/>
                </a:lnTo>
                <a:lnTo>
                  <a:pt x="1045464" y="24257"/>
                </a:lnTo>
                <a:lnTo>
                  <a:pt x="1046987" y="22733"/>
                </a:lnTo>
                <a:lnTo>
                  <a:pt x="1121664" y="22733"/>
                </a:lnTo>
                <a:lnTo>
                  <a:pt x="1130807" y="25908"/>
                </a:lnTo>
                <a:close/>
              </a:path>
              <a:path w="1379220" h="73025">
                <a:moveTo>
                  <a:pt x="1039367" y="25908"/>
                </a:moveTo>
                <a:lnTo>
                  <a:pt x="1036319" y="25908"/>
                </a:lnTo>
                <a:lnTo>
                  <a:pt x="1040891" y="24257"/>
                </a:lnTo>
                <a:lnTo>
                  <a:pt x="1039367" y="25908"/>
                </a:lnTo>
                <a:close/>
              </a:path>
              <a:path w="1379220" h="73025">
                <a:moveTo>
                  <a:pt x="1155191" y="27432"/>
                </a:moveTo>
                <a:lnTo>
                  <a:pt x="1027175" y="27432"/>
                </a:lnTo>
                <a:lnTo>
                  <a:pt x="1028700" y="25908"/>
                </a:lnTo>
                <a:lnTo>
                  <a:pt x="1150619" y="25908"/>
                </a:lnTo>
                <a:lnTo>
                  <a:pt x="1155191" y="27432"/>
                </a:lnTo>
                <a:close/>
              </a:path>
              <a:path w="1379220" h="73025">
                <a:moveTo>
                  <a:pt x="1202435" y="27432"/>
                </a:moveTo>
                <a:lnTo>
                  <a:pt x="1171955" y="27432"/>
                </a:lnTo>
                <a:lnTo>
                  <a:pt x="1176527" y="25908"/>
                </a:lnTo>
                <a:lnTo>
                  <a:pt x="1199387" y="25908"/>
                </a:lnTo>
                <a:lnTo>
                  <a:pt x="1202435" y="27432"/>
                </a:lnTo>
                <a:close/>
              </a:path>
              <a:path w="1379220" h="73025">
                <a:moveTo>
                  <a:pt x="1021079" y="28829"/>
                </a:moveTo>
                <a:lnTo>
                  <a:pt x="1007364" y="28829"/>
                </a:lnTo>
                <a:lnTo>
                  <a:pt x="1010411" y="27432"/>
                </a:lnTo>
                <a:lnTo>
                  <a:pt x="1024127" y="27432"/>
                </a:lnTo>
                <a:lnTo>
                  <a:pt x="1021079" y="28829"/>
                </a:lnTo>
                <a:close/>
              </a:path>
              <a:path w="1379220" h="73025">
                <a:moveTo>
                  <a:pt x="1027175" y="28829"/>
                </a:moveTo>
                <a:lnTo>
                  <a:pt x="1021079" y="28829"/>
                </a:lnTo>
                <a:lnTo>
                  <a:pt x="1024127" y="27432"/>
                </a:lnTo>
                <a:lnTo>
                  <a:pt x="1027175" y="28829"/>
                </a:lnTo>
                <a:close/>
              </a:path>
              <a:path w="1379220" h="73025">
                <a:moveTo>
                  <a:pt x="1362455" y="31877"/>
                </a:moveTo>
                <a:lnTo>
                  <a:pt x="853439" y="31877"/>
                </a:lnTo>
                <a:lnTo>
                  <a:pt x="859535" y="30353"/>
                </a:lnTo>
                <a:lnTo>
                  <a:pt x="981455" y="30353"/>
                </a:lnTo>
                <a:lnTo>
                  <a:pt x="987551" y="28829"/>
                </a:lnTo>
                <a:lnTo>
                  <a:pt x="1027175" y="28829"/>
                </a:lnTo>
                <a:lnTo>
                  <a:pt x="1024127" y="27432"/>
                </a:lnTo>
                <a:lnTo>
                  <a:pt x="1370075" y="27432"/>
                </a:lnTo>
                <a:lnTo>
                  <a:pt x="1367027" y="28829"/>
                </a:lnTo>
                <a:lnTo>
                  <a:pt x="1365503" y="30353"/>
                </a:lnTo>
                <a:lnTo>
                  <a:pt x="1362455" y="31877"/>
                </a:lnTo>
                <a:close/>
              </a:path>
              <a:path w="1379220" h="73025">
                <a:moveTo>
                  <a:pt x="935735" y="30353"/>
                </a:moveTo>
                <a:lnTo>
                  <a:pt x="908303" y="30353"/>
                </a:lnTo>
                <a:lnTo>
                  <a:pt x="912875" y="28829"/>
                </a:lnTo>
                <a:lnTo>
                  <a:pt x="929639" y="28829"/>
                </a:lnTo>
                <a:lnTo>
                  <a:pt x="935735" y="30353"/>
                </a:lnTo>
                <a:close/>
              </a:path>
              <a:path w="1379220" h="73025">
                <a:moveTo>
                  <a:pt x="955548" y="30353"/>
                </a:moveTo>
                <a:lnTo>
                  <a:pt x="943355" y="30353"/>
                </a:lnTo>
                <a:lnTo>
                  <a:pt x="949451" y="28829"/>
                </a:lnTo>
                <a:lnTo>
                  <a:pt x="950975" y="28829"/>
                </a:lnTo>
                <a:lnTo>
                  <a:pt x="955548" y="30353"/>
                </a:lnTo>
                <a:close/>
              </a:path>
              <a:path w="1379220" h="73025">
                <a:moveTo>
                  <a:pt x="845819" y="33401"/>
                </a:moveTo>
                <a:lnTo>
                  <a:pt x="839723" y="33401"/>
                </a:lnTo>
                <a:lnTo>
                  <a:pt x="845819" y="31877"/>
                </a:lnTo>
                <a:lnTo>
                  <a:pt x="845819" y="33401"/>
                </a:lnTo>
                <a:close/>
              </a:path>
              <a:path w="1379220" h="73025">
                <a:moveTo>
                  <a:pt x="1357884" y="33401"/>
                </a:moveTo>
                <a:lnTo>
                  <a:pt x="845819" y="33401"/>
                </a:lnTo>
                <a:lnTo>
                  <a:pt x="851916" y="31877"/>
                </a:lnTo>
                <a:lnTo>
                  <a:pt x="1360932" y="31877"/>
                </a:lnTo>
                <a:lnTo>
                  <a:pt x="1357884" y="33401"/>
                </a:lnTo>
                <a:close/>
              </a:path>
              <a:path w="1379220" h="73025">
                <a:moveTo>
                  <a:pt x="91439" y="36449"/>
                </a:moveTo>
                <a:lnTo>
                  <a:pt x="65532" y="36449"/>
                </a:lnTo>
                <a:lnTo>
                  <a:pt x="63703" y="35534"/>
                </a:lnTo>
                <a:lnTo>
                  <a:pt x="65532" y="34925"/>
                </a:lnTo>
                <a:lnTo>
                  <a:pt x="67055" y="34925"/>
                </a:lnTo>
                <a:lnTo>
                  <a:pt x="70103" y="33401"/>
                </a:lnTo>
                <a:lnTo>
                  <a:pt x="83819" y="33401"/>
                </a:lnTo>
                <a:lnTo>
                  <a:pt x="88391" y="34925"/>
                </a:lnTo>
                <a:lnTo>
                  <a:pt x="91439" y="36449"/>
                </a:lnTo>
                <a:close/>
              </a:path>
              <a:path w="1379220" h="73025">
                <a:moveTo>
                  <a:pt x="1351787" y="34925"/>
                </a:moveTo>
                <a:lnTo>
                  <a:pt x="832103" y="34925"/>
                </a:lnTo>
                <a:lnTo>
                  <a:pt x="838200" y="33401"/>
                </a:lnTo>
                <a:lnTo>
                  <a:pt x="1356359" y="33401"/>
                </a:lnTo>
                <a:lnTo>
                  <a:pt x="1351787" y="34925"/>
                </a:lnTo>
                <a:close/>
              </a:path>
              <a:path w="1379220" h="73025">
                <a:moveTo>
                  <a:pt x="103632" y="38100"/>
                </a:moveTo>
                <a:lnTo>
                  <a:pt x="48767" y="38100"/>
                </a:lnTo>
                <a:lnTo>
                  <a:pt x="51816" y="36449"/>
                </a:lnTo>
                <a:lnTo>
                  <a:pt x="56387" y="34925"/>
                </a:lnTo>
                <a:lnTo>
                  <a:pt x="62483" y="34925"/>
                </a:lnTo>
                <a:lnTo>
                  <a:pt x="63703" y="35534"/>
                </a:lnTo>
                <a:lnTo>
                  <a:pt x="60959" y="36449"/>
                </a:lnTo>
                <a:lnTo>
                  <a:pt x="99059" y="36449"/>
                </a:lnTo>
                <a:lnTo>
                  <a:pt x="103632" y="38100"/>
                </a:lnTo>
                <a:close/>
              </a:path>
              <a:path w="1379220" h="73025">
                <a:moveTo>
                  <a:pt x="1345691" y="36449"/>
                </a:moveTo>
                <a:lnTo>
                  <a:pt x="728471" y="36449"/>
                </a:lnTo>
                <a:lnTo>
                  <a:pt x="729995" y="34925"/>
                </a:lnTo>
                <a:lnTo>
                  <a:pt x="1350264" y="34925"/>
                </a:lnTo>
                <a:lnTo>
                  <a:pt x="1345691" y="36449"/>
                </a:lnTo>
                <a:close/>
              </a:path>
              <a:path w="1379220" h="73025">
                <a:moveTo>
                  <a:pt x="65532" y="36449"/>
                </a:moveTo>
                <a:lnTo>
                  <a:pt x="60959" y="36449"/>
                </a:lnTo>
                <a:lnTo>
                  <a:pt x="63703" y="35534"/>
                </a:lnTo>
                <a:lnTo>
                  <a:pt x="65532" y="36449"/>
                </a:lnTo>
                <a:close/>
              </a:path>
              <a:path w="1379220" h="73025">
                <a:moveTo>
                  <a:pt x="48767" y="38100"/>
                </a:moveTo>
                <a:lnTo>
                  <a:pt x="47243" y="38100"/>
                </a:lnTo>
                <a:lnTo>
                  <a:pt x="50291" y="36449"/>
                </a:lnTo>
                <a:lnTo>
                  <a:pt x="48767" y="38100"/>
                </a:lnTo>
                <a:close/>
              </a:path>
              <a:path w="1379220" h="73025">
                <a:moveTo>
                  <a:pt x="595883" y="38100"/>
                </a:moveTo>
                <a:lnTo>
                  <a:pt x="588264" y="38100"/>
                </a:lnTo>
                <a:lnTo>
                  <a:pt x="589787" y="36449"/>
                </a:lnTo>
                <a:lnTo>
                  <a:pt x="594359" y="36449"/>
                </a:lnTo>
                <a:lnTo>
                  <a:pt x="595883" y="38100"/>
                </a:lnTo>
                <a:close/>
              </a:path>
              <a:path w="1379220" h="73025">
                <a:moveTo>
                  <a:pt x="1331975" y="38100"/>
                </a:moveTo>
                <a:lnTo>
                  <a:pt x="716279" y="38100"/>
                </a:lnTo>
                <a:lnTo>
                  <a:pt x="720851" y="36449"/>
                </a:lnTo>
                <a:lnTo>
                  <a:pt x="1336548" y="36449"/>
                </a:lnTo>
                <a:lnTo>
                  <a:pt x="1331975" y="38100"/>
                </a:lnTo>
                <a:close/>
              </a:path>
              <a:path w="1379220" h="73025">
                <a:moveTo>
                  <a:pt x="114300" y="39624"/>
                </a:moveTo>
                <a:lnTo>
                  <a:pt x="33527" y="39624"/>
                </a:lnTo>
                <a:lnTo>
                  <a:pt x="36575" y="38100"/>
                </a:lnTo>
                <a:lnTo>
                  <a:pt x="109727" y="38100"/>
                </a:lnTo>
                <a:lnTo>
                  <a:pt x="114300" y="39624"/>
                </a:lnTo>
                <a:close/>
              </a:path>
              <a:path w="1379220" h="73025">
                <a:moveTo>
                  <a:pt x="601979" y="39624"/>
                </a:moveTo>
                <a:lnTo>
                  <a:pt x="577595" y="39624"/>
                </a:lnTo>
                <a:lnTo>
                  <a:pt x="582167" y="38100"/>
                </a:lnTo>
                <a:lnTo>
                  <a:pt x="598932" y="38100"/>
                </a:lnTo>
                <a:lnTo>
                  <a:pt x="601979" y="39624"/>
                </a:lnTo>
                <a:close/>
              </a:path>
              <a:path w="1379220" h="73025">
                <a:moveTo>
                  <a:pt x="605027" y="39624"/>
                </a:moveTo>
                <a:lnTo>
                  <a:pt x="601979" y="39624"/>
                </a:lnTo>
                <a:lnTo>
                  <a:pt x="601979" y="38100"/>
                </a:lnTo>
                <a:lnTo>
                  <a:pt x="605027" y="39624"/>
                </a:lnTo>
                <a:close/>
              </a:path>
              <a:path w="1379220" h="73025">
                <a:moveTo>
                  <a:pt x="1322832" y="39624"/>
                </a:moveTo>
                <a:lnTo>
                  <a:pt x="701039" y="39624"/>
                </a:lnTo>
                <a:lnTo>
                  <a:pt x="704087" y="38100"/>
                </a:lnTo>
                <a:lnTo>
                  <a:pt x="1324355" y="38100"/>
                </a:lnTo>
                <a:lnTo>
                  <a:pt x="1322832" y="39624"/>
                </a:lnTo>
                <a:close/>
              </a:path>
              <a:path w="1379220" h="73025">
                <a:moveTo>
                  <a:pt x="121919" y="41021"/>
                </a:moveTo>
                <a:lnTo>
                  <a:pt x="21335" y="41021"/>
                </a:lnTo>
                <a:lnTo>
                  <a:pt x="24383" y="39624"/>
                </a:lnTo>
                <a:lnTo>
                  <a:pt x="117348" y="39624"/>
                </a:lnTo>
                <a:lnTo>
                  <a:pt x="121919" y="41021"/>
                </a:lnTo>
                <a:close/>
              </a:path>
              <a:path w="1379220" h="73025">
                <a:moveTo>
                  <a:pt x="614171" y="41021"/>
                </a:moveTo>
                <a:lnTo>
                  <a:pt x="534923" y="41021"/>
                </a:lnTo>
                <a:lnTo>
                  <a:pt x="536448" y="39624"/>
                </a:lnTo>
                <a:lnTo>
                  <a:pt x="609600" y="39624"/>
                </a:lnTo>
                <a:lnTo>
                  <a:pt x="614171" y="41021"/>
                </a:lnTo>
                <a:close/>
              </a:path>
              <a:path w="1379220" h="73025">
                <a:moveTo>
                  <a:pt x="1307591" y="41021"/>
                </a:moveTo>
                <a:lnTo>
                  <a:pt x="681227" y="41021"/>
                </a:lnTo>
                <a:lnTo>
                  <a:pt x="687323" y="39624"/>
                </a:lnTo>
                <a:lnTo>
                  <a:pt x="1312164" y="39624"/>
                </a:lnTo>
                <a:lnTo>
                  <a:pt x="1307591" y="41021"/>
                </a:lnTo>
                <a:close/>
              </a:path>
              <a:path w="1379220" h="73025">
                <a:moveTo>
                  <a:pt x="12191" y="60833"/>
                </a:moveTo>
                <a:lnTo>
                  <a:pt x="7619" y="60833"/>
                </a:lnTo>
                <a:lnTo>
                  <a:pt x="4571" y="59309"/>
                </a:lnTo>
                <a:lnTo>
                  <a:pt x="1523" y="56261"/>
                </a:lnTo>
                <a:lnTo>
                  <a:pt x="0" y="51816"/>
                </a:lnTo>
                <a:lnTo>
                  <a:pt x="7619" y="44069"/>
                </a:lnTo>
                <a:lnTo>
                  <a:pt x="10667" y="42545"/>
                </a:lnTo>
                <a:lnTo>
                  <a:pt x="15239" y="41021"/>
                </a:lnTo>
                <a:lnTo>
                  <a:pt x="123443" y="41021"/>
                </a:lnTo>
                <a:lnTo>
                  <a:pt x="126491" y="42545"/>
                </a:lnTo>
                <a:lnTo>
                  <a:pt x="129539" y="42545"/>
                </a:lnTo>
                <a:lnTo>
                  <a:pt x="135635" y="45593"/>
                </a:lnTo>
                <a:lnTo>
                  <a:pt x="137159" y="45593"/>
                </a:lnTo>
                <a:lnTo>
                  <a:pt x="141732" y="47117"/>
                </a:lnTo>
                <a:lnTo>
                  <a:pt x="140207" y="47117"/>
                </a:lnTo>
                <a:lnTo>
                  <a:pt x="144779" y="48641"/>
                </a:lnTo>
                <a:lnTo>
                  <a:pt x="70103" y="48641"/>
                </a:lnTo>
                <a:lnTo>
                  <a:pt x="67055" y="50165"/>
                </a:lnTo>
                <a:lnTo>
                  <a:pt x="56387" y="50165"/>
                </a:lnTo>
                <a:lnTo>
                  <a:pt x="53339" y="51816"/>
                </a:lnTo>
                <a:lnTo>
                  <a:pt x="42671" y="51816"/>
                </a:lnTo>
                <a:lnTo>
                  <a:pt x="39623" y="53213"/>
                </a:lnTo>
                <a:lnTo>
                  <a:pt x="28955" y="53213"/>
                </a:lnTo>
                <a:lnTo>
                  <a:pt x="24383" y="54737"/>
                </a:lnTo>
                <a:lnTo>
                  <a:pt x="16764" y="54737"/>
                </a:lnTo>
                <a:lnTo>
                  <a:pt x="13716" y="56261"/>
                </a:lnTo>
                <a:lnTo>
                  <a:pt x="15240" y="56261"/>
                </a:lnTo>
                <a:lnTo>
                  <a:pt x="13716" y="57785"/>
                </a:lnTo>
                <a:lnTo>
                  <a:pt x="12191" y="60833"/>
                </a:lnTo>
                <a:close/>
              </a:path>
              <a:path w="1379220" h="73025">
                <a:moveTo>
                  <a:pt x="524255" y="42545"/>
                </a:moveTo>
                <a:lnTo>
                  <a:pt x="498348" y="42545"/>
                </a:lnTo>
                <a:lnTo>
                  <a:pt x="504443" y="41021"/>
                </a:lnTo>
                <a:lnTo>
                  <a:pt x="521207" y="41021"/>
                </a:lnTo>
                <a:lnTo>
                  <a:pt x="525017" y="42291"/>
                </a:lnTo>
                <a:lnTo>
                  <a:pt x="524255" y="42545"/>
                </a:lnTo>
                <a:close/>
              </a:path>
              <a:path w="1379220" h="73025">
                <a:moveTo>
                  <a:pt x="637032" y="42545"/>
                </a:moveTo>
                <a:lnTo>
                  <a:pt x="525779" y="42545"/>
                </a:lnTo>
                <a:lnTo>
                  <a:pt x="525017" y="42291"/>
                </a:lnTo>
                <a:lnTo>
                  <a:pt x="528827" y="41021"/>
                </a:lnTo>
                <a:lnTo>
                  <a:pt x="632459" y="41021"/>
                </a:lnTo>
                <a:lnTo>
                  <a:pt x="637032" y="42545"/>
                </a:lnTo>
                <a:close/>
              </a:path>
              <a:path w="1379220" h="73025">
                <a:moveTo>
                  <a:pt x="1299971" y="42545"/>
                </a:moveTo>
                <a:lnTo>
                  <a:pt x="640079" y="42545"/>
                </a:lnTo>
                <a:lnTo>
                  <a:pt x="646175" y="41021"/>
                </a:lnTo>
                <a:lnTo>
                  <a:pt x="1304543" y="41021"/>
                </a:lnTo>
                <a:lnTo>
                  <a:pt x="1299971" y="42545"/>
                </a:lnTo>
                <a:close/>
              </a:path>
              <a:path w="1379220" h="73025">
                <a:moveTo>
                  <a:pt x="525779" y="42545"/>
                </a:moveTo>
                <a:lnTo>
                  <a:pt x="524255" y="42545"/>
                </a:lnTo>
                <a:lnTo>
                  <a:pt x="525017" y="42291"/>
                </a:lnTo>
                <a:lnTo>
                  <a:pt x="525779" y="42545"/>
                </a:lnTo>
                <a:close/>
              </a:path>
              <a:path w="1379220" h="73025">
                <a:moveTo>
                  <a:pt x="1289303" y="44069"/>
                </a:moveTo>
                <a:lnTo>
                  <a:pt x="446532" y="44069"/>
                </a:lnTo>
                <a:lnTo>
                  <a:pt x="451103" y="42545"/>
                </a:lnTo>
                <a:lnTo>
                  <a:pt x="1292351" y="42545"/>
                </a:lnTo>
                <a:lnTo>
                  <a:pt x="1289303" y="44069"/>
                </a:lnTo>
                <a:close/>
              </a:path>
              <a:path w="1379220" h="73025">
                <a:moveTo>
                  <a:pt x="1068323" y="45593"/>
                </a:moveTo>
                <a:lnTo>
                  <a:pt x="432816" y="45593"/>
                </a:lnTo>
                <a:lnTo>
                  <a:pt x="437387" y="44069"/>
                </a:lnTo>
                <a:lnTo>
                  <a:pt x="1071371" y="44069"/>
                </a:lnTo>
                <a:lnTo>
                  <a:pt x="1068323" y="45593"/>
                </a:lnTo>
                <a:close/>
              </a:path>
              <a:path w="1379220" h="73025">
                <a:moveTo>
                  <a:pt x="1271016" y="45593"/>
                </a:moveTo>
                <a:lnTo>
                  <a:pt x="1109471" y="45593"/>
                </a:lnTo>
                <a:lnTo>
                  <a:pt x="1104900" y="44069"/>
                </a:lnTo>
                <a:lnTo>
                  <a:pt x="1275587" y="44069"/>
                </a:lnTo>
                <a:lnTo>
                  <a:pt x="1271016" y="45593"/>
                </a:lnTo>
                <a:close/>
              </a:path>
              <a:path w="1379220" h="73025">
                <a:moveTo>
                  <a:pt x="423671" y="47117"/>
                </a:moveTo>
                <a:lnTo>
                  <a:pt x="422148" y="47117"/>
                </a:lnTo>
                <a:lnTo>
                  <a:pt x="425195" y="45593"/>
                </a:lnTo>
                <a:lnTo>
                  <a:pt x="423671" y="47117"/>
                </a:lnTo>
                <a:close/>
              </a:path>
              <a:path w="1379220" h="73025">
                <a:moveTo>
                  <a:pt x="1046987" y="47117"/>
                </a:moveTo>
                <a:lnTo>
                  <a:pt x="423671" y="47117"/>
                </a:lnTo>
                <a:lnTo>
                  <a:pt x="428243" y="45593"/>
                </a:lnTo>
                <a:lnTo>
                  <a:pt x="1050035" y="45593"/>
                </a:lnTo>
                <a:lnTo>
                  <a:pt x="1046987" y="47117"/>
                </a:lnTo>
                <a:close/>
              </a:path>
              <a:path w="1379220" h="73025">
                <a:moveTo>
                  <a:pt x="1249679" y="47117"/>
                </a:moveTo>
                <a:lnTo>
                  <a:pt x="1120139" y="47117"/>
                </a:lnTo>
                <a:lnTo>
                  <a:pt x="1115567" y="45593"/>
                </a:lnTo>
                <a:lnTo>
                  <a:pt x="1254251" y="45593"/>
                </a:lnTo>
                <a:lnTo>
                  <a:pt x="1249679" y="47117"/>
                </a:lnTo>
                <a:close/>
              </a:path>
              <a:path w="1379220" h="73025">
                <a:moveTo>
                  <a:pt x="1013459" y="50165"/>
                </a:moveTo>
                <a:lnTo>
                  <a:pt x="396239" y="50165"/>
                </a:lnTo>
                <a:lnTo>
                  <a:pt x="405383" y="47117"/>
                </a:lnTo>
                <a:lnTo>
                  <a:pt x="1039367" y="47117"/>
                </a:lnTo>
                <a:lnTo>
                  <a:pt x="1034795" y="48641"/>
                </a:lnTo>
                <a:lnTo>
                  <a:pt x="1018032" y="48641"/>
                </a:lnTo>
                <a:lnTo>
                  <a:pt x="1013459" y="50165"/>
                </a:lnTo>
                <a:close/>
              </a:path>
              <a:path w="1379220" h="73025">
                <a:moveTo>
                  <a:pt x="1239011" y="48641"/>
                </a:moveTo>
                <a:lnTo>
                  <a:pt x="1129284" y="48641"/>
                </a:lnTo>
                <a:lnTo>
                  <a:pt x="1124711" y="47117"/>
                </a:lnTo>
                <a:lnTo>
                  <a:pt x="1240535" y="47117"/>
                </a:lnTo>
                <a:lnTo>
                  <a:pt x="1239011" y="48641"/>
                </a:lnTo>
                <a:close/>
              </a:path>
              <a:path w="1379220" h="73025">
                <a:moveTo>
                  <a:pt x="68579" y="50165"/>
                </a:moveTo>
                <a:lnTo>
                  <a:pt x="70103" y="48641"/>
                </a:lnTo>
                <a:lnTo>
                  <a:pt x="71627" y="48641"/>
                </a:lnTo>
                <a:lnTo>
                  <a:pt x="68579" y="50165"/>
                </a:lnTo>
                <a:close/>
              </a:path>
              <a:path w="1379220" h="73025">
                <a:moveTo>
                  <a:pt x="155448" y="50165"/>
                </a:moveTo>
                <a:lnTo>
                  <a:pt x="85343" y="50165"/>
                </a:lnTo>
                <a:lnTo>
                  <a:pt x="80771" y="48641"/>
                </a:lnTo>
                <a:lnTo>
                  <a:pt x="149351" y="48641"/>
                </a:lnTo>
                <a:lnTo>
                  <a:pt x="155448" y="50165"/>
                </a:lnTo>
                <a:close/>
              </a:path>
              <a:path w="1379220" h="73025">
                <a:moveTo>
                  <a:pt x="289559" y="50165"/>
                </a:moveTo>
                <a:lnTo>
                  <a:pt x="227075" y="50165"/>
                </a:lnTo>
                <a:lnTo>
                  <a:pt x="231648" y="48641"/>
                </a:lnTo>
                <a:lnTo>
                  <a:pt x="283464" y="48641"/>
                </a:lnTo>
                <a:lnTo>
                  <a:pt x="289559" y="50165"/>
                </a:lnTo>
                <a:close/>
              </a:path>
              <a:path w="1379220" h="73025">
                <a:moveTo>
                  <a:pt x="1027175" y="50165"/>
                </a:moveTo>
                <a:lnTo>
                  <a:pt x="1013459" y="50165"/>
                </a:lnTo>
                <a:lnTo>
                  <a:pt x="1018032" y="48641"/>
                </a:lnTo>
                <a:lnTo>
                  <a:pt x="1030223" y="48641"/>
                </a:lnTo>
                <a:lnTo>
                  <a:pt x="1027175" y="50165"/>
                </a:lnTo>
                <a:close/>
              </a:path>
              <a:path w="1379220" h="73025">
                <a:moveTo>
                  <a:pt x="1168907" y="50165"/>
                </a:moveTo>
                <a:lnTo>
                  <a:pt x="1158239" y="50165"/>
                </a:lnTo>
                <a:lnTo>
                  <a:pt x="1153667" y="48641"/>
                </a:lnTo>
                <a:lnTo>
                  <a:pt x="1173479" y="48641"/>
                </a:lnTo>
                <a:lnTo>
                  <a:pt x="1168907" y="50165"/>
                </a:lnTo>
                <a:close/>
              </a:path>
              <a:path w="1379220" h="73025">
                <a:moveTo>
                  <a:pt x="1205484" y="50165"/>
                </a:moveTo>
                <a:lnTo>
                  <a:pt x="1200911" y="50165"/>
                </a:lnTo>
                <a:lnTo>
                  <a:pt x="1197864" y="48641"/>
                </a:lnTo>
                <a:lnTo>
                  <a:pt x="1210055" y="48641"/>
                </a:lnTo>
                <a:lnTo>
                  <a:pt x="1205484" y="50165"/>
                </a:lnTo>
                <a:close/>
              </a:path>
              <a:path w="1379220" h="73025">
                <a:moveTo>
                  <a:pt x="160019" y="51816"/>
                </a:moveTo>
                <a:lnTo>
                  <a:pt x="88391" y="51816"/>
                </a:lnTo>
                <a:lnTo>
                  <a:pt x="88391" y="50165"/>
                </a:lnTo>
                <a:lnTo>
                  <a:pt x="153923" y="50165"/>
                </a:lnTo>
                <a:lnTo>
                  <a:pt x="160019" y="51816"/>
                </a:lnTo>
                <a:close/>
              </a:path>
              <a:path w="1379220" h="73025">
                <a:moveTo>
                  <a:pt x="164591" y="51816"/>
                </a:moveTo>
                <a:lnTo>
                  <a:pt x="160019" y="51816"/>
                </a:lnTo>
                <a:lnTo>
                  <a:pt x="158495" y="50165"/>
                </a:lnTo>
                <a:lnTo>
                  <a:pt x="164591" y="51816"/>
                </a:lnTo>
                <a:close/>
              </a:path>
              <a:path w="1379220" h="73025">
                <a:moveTo>
                  <a:pt x="298703" y="51816"/>
                </a:moveTo>
                <a:lnTo>
                  <a:pt x="217932" y="51816"/>
                </a:lnTo>
                <a:lnTo>
                  <a:pt x="222503" y="50165"/>
                </a:lnTo>
                <a:lnTo>
                  <a:pt x="294132" y="50165"/>
                </a:lnTo>
                <a:lnTo>
                  <a:pt x="298703" y="51816"/>
                </a:lnTo>
                <a:close/>
              </a:path>
              <a:path w="1379220" h="73025">
                <a:moveTo>
                  <a:pt x="1007364" y="51816"/>
                </a:moveTo>
                <a:lnTo>
                  <a:pt x="382523" y="51816"/>
                </a:lnTo>
                <a:lnTo>
                  <a:pt x="387095" y="50165"/>
                </a:lnTo>
                <a:lnTo>
                  <a:pt x="1011935" y="50165"/>
                </a:lnTo>
                <a:lnTo>
                  <a:pt x="1007364" y="51816"/>
                </a:lnTo>
                <a:close/>
              </a:path>
              <a:path w="1379220" h="73025">
                <a:moveTo>
                  <a:pt x="41148" y="53213"/>
                </a:moveTo>
                <a:lnTo>
                  <a:pt x="42671" y="51816"/>
                </a:lnTo>
                <a:lnTo>
                  <a:pt x="45719" y="51816"/>
                </a:lnTo>
                <a:lnTo>
                  <a:pt x="41148" y="53213"/>
                </a:lnTo>
                <a:close/>
              </a:path>
              <a:path w="1379220" h="73025">
                <a:moveTo>
                  <a:pt x="207264" y="53213"/>
                </a:moveTo>
                <a:lnTo>
                  <a:pt x="100583" y="53213"/>
                </a:lnTo>
                <a:lnTo>
                  <a:pt x="97535" y="51816"/>
                </a:lnTo>
                <a:lnTo>
                  <a:pt x="208787" y="51816"/>
                </a:lnTo>
                <a:lnTo>
                  <a:pt x="207264" y="53213"/>
                </a:lnTo>
                <a:close/>
              </a:path>
              <a:path w="1379220" h="73025">
                <a:moveTo>
                  <a:pt x="315467" y="53213"/>
                </a:moveTo>
                <a:lnTo>
                  <a:pt x="207264" y="53213"/>
                </a:lnTo>
                <a:lnTo>
                  <a:pt x="211835" y="51816"/>
                </a:lnTo>
                <a:lnTo>
                  <a:pt x="309371" y="51816"/>
                </a:lnTo>
                <a:lnTo>
                  <a:pt x="315467" y="53213"/>
                </a:lnTo>
                <a:close/>
              </a:path>
              <a:path w="1379220" h="73025">
                <a:moveTo>
                  <a:pt x="900683" y="53213"/>
                </a:moveTo>
                <a:lnTo>
                  <a:pt x="348995" y="53213"/>
                </a:lnTo>
                <a:lnTo>
                  <a:pt x="350519" y="51816"/>
                </a:lnTo>
                <a:lnTo>
                  <a:pt x="905255" y="51816"/>
                </a:lnTo>
                <a:lnTo>
                  <a:pt x="900683" y="53213"/>
                </a:lnTo>
                <a:close/>
              </a:path>
              <a:path w="1379220" h="73025">
                <a:moveTo>
                  <a:pt x="765048" y="57785"/>
                </a:moveTo>
                <a:lnTo>
                  <a:pt x="118871" y="57785"/>
                </a:lnTo>
                <a:lnTo>
                  <a:pt x="105155" y="53213"/>
                </a:lnTo>
                <a:lnTo>
                  <a:pt x="854964" y="53213"/>
                </a:lnTo>
                <a:lnTo>
                  <a:pt x="848867" y="54737"/>
                </a:lnTo>
                <a:lnTo>
                  <a:pt x="841248" y="56261"/>
                </a:lnTo>
                <a:lnTo>
                  <a:pt x="769619" y="56261"/>
                </a:lnTo>
                <a:lnTo>
                  <a:pt x="765048" y="57785"/>
                </a:lnTo>
                <a:close/>
              </a:path>
              <a:path w="1379220" h="73025">
                <a:moveTo>
                  <a:pt x="15240" y="56261"/>
                </a:moveTo>
                <a:lnTo>
                  <a:pt x="13716" y="56261"/>
                </a:lnTo>
                <a:lnTo>
                  <a:pt x="16764" y="54737"/>
                </a:lnTo>
                <a:lnTo>
                  <a:pt x="15240" y="56261"/>
                </a:lnTo>
                <a:close/>
              </a:path>
              <a:path w="1379220" h="73025">
                <a:moveTo>
                  <a:pt x="18287" y="56261"/>
                </a:moveTo>
                <a:lnTo>
                  <a:pt x="15240" y="56261"/>
                </a:lnTo>
                <a:lnTo>
                  <a:pt x="16764" y="54737"/>
                </a:lnTo>
                <a:lnTo>
                  <a:pt x="21335" y="54737"/>
                </a:lnTo>
                <a:lnTo>
                  <a:pt x="18287" y="56261"/>
                </a:lnTo>
                <a:close/>
              </a:path>
              <a:path w="1379220" h="73025">
                <a:moveTo>
                  <a:pt x="795527" y="57785"/>
                </a:moveTo>
                <a:lnTo>
                  <a:pt x="775716" y="57785"/>
                </a:lnTo>
                <a:lnTo>
                  <a:pt x="771143" y="56261"/>
                </a:lnTo>
                <a:lnTo>
                  <a:pt x="801623" y="56261"/>
                </a:lnTo>
                <a:lnTo>
                  <a:pt x="795527" y="57785"/>
                </a:lnTo>
                <a:close/>
              </a:path>
              <a:path w="1379220" h="73025">
                <a:moveTo>
                  <a:pt x="827532" y="57785"/>
                </a:moveTo>
                <a:lnTo>
                  <a:pt x="800100" y="57785"/>
                </a:lnTo>
                <a:lnTo>
                  <a:pt x="801623" y="56261"/>
                </a:lnTo>
                <a:lnTo>
                  <a:pt x="833627" y="56261"/>
                </a:lnTo>
                <a:lnTo>
                  <a:pt x="827532" y="57785"/>
                </a:lnTo>
                <a:close/>
              </a:path>
              <a:path w="1379220" h="73025">
                <a:moveTo>
                  <a:pt x="505967" y="62357"/>
                </a:moveTo>
                <a:lnTo>
                  <a:pt x="131064" y="62357"/>
                </a:lnTo>
                <a:lnTo>
                  <a:pt x="126491" y="60833"/>
                </a:lnTo>
                <a:lnTo>
                  <a:pt x="124967" y="59309"/>
                </a:lnTo>
                <a:lnTo>
                  <a:pt x="121919" y="57785"/>
                </a:lnTo>
                <a:lnTo>
                  <a:pt x="591311" y="57785"/>
                </a:lnTo>
                <a:lnTo>
                  <a:pt x="591921" y="58089"/>
                </a:lnTo>
                <a:lnTo>
                  <a:pt x="588264" y="59309"/>
                </a:lnTo>
                <a:lnTo>
                  <a:pt x="571500" y="59309"/>
                </a:lnTo>
                <a:lnTo>
                  <a:pt x="568451" y="60833"/>
                </a:lnTo>
                <a:lnTo>
                  <a:pt x="512064" y="60833"/>
                </a:lnTo>
                <a:lnTo>
                  <a:pt x="505967" y="62357"/>
                </a:lnTo>
                <a:close/>
              </a:path>
              <a:path w="1379220" h="73025">
                <a:moveTo>
                  <a:pt x="591921" y="58089"/>
                </a:moveTo>
                <a:lnTo>
                  <a:pt x="591311" y="57785"/>
                </a:lnTo>
                <a:lnTo>
                  <a:pt x="592835" y="57785"/>
                </a:lnTo>
                <a:lnTo>
                  <a:pt x="591921" y="58089"/>
                </a:lnTo>
                <a:close/>
              </a:path>
              <a:path w="1379220" h="73025">
                <a:moveTo>
                  <a:pt x="726948" y="59309"/>
                </a:moveTo>
                <a:lnTo>
                  <a:pt x="594359" y="59309"/>
                </a:lnTo>
                <a:lnTo>
                  <a:pt x="591921" y="58089"/>
                </a:lnTo>
                <a:lnTo>
                  <a:pt x="592835" y="57785"/>
                </a:lnTo>
                <a:lnTo>
                  <a:pt x="728471" y="57785"/>
                </a:lnTo>
                <a:lnTo>
                  <a:pt x="726948" y="59309"/>
                </a:lnTo>
                <a:close/>
              </a:path>
              <a:path w="1379220" h="73025">
                <a:moveTo>
                  <a:pt x="704087" y="60833"/>
                </a:moveTo>
                <a:lnTo>
                  <a:pt x="605027" y="60833"/>
                </a:lnTo>
                <a:lnTo>
                  <a:pt x="601979" y="59309"/>
                </a:lnTo>
                <a:lnTo>
                  <a:pt x="708659" y="59309"/>
                </a:lnTo>
                <a:lnTo>
                  <a:pt x="704087" y="60833"/>
                </a:lnTo>
                <a:close/>
              </a:path>
              <a:path w="1379220" h="73025">
                <a:moveTo>
                  <a:pt x="515111" y="62357"/>
                </a:moveTo>
                <a:lnTo>
                  <a:pt x="509016" y="62357"/>
                </a:lnTo>
                <a:lnTo>
                  <a:pt x="512064" y="60833"/>
                </a:lnTo>
                <a:lnTo>
                  <a:pt x="513587" y="60833"/>
                </a:lnTo>
                <a:lnTo>
                  <a:pt x="515111" y="62357"/>
                </a:lnTo>
                <a:close/>
              </a:path>
              <a:path w="1379220" h="73025">
                <a:moveTo>
                  <a:pt x="536448" y="62357"/>
                </a:moveTo>
                <a:lnTo>
                  <a:pt x="518159" y="62357"/>
                </a:lnTo>
                <a:lnTo>
                  <a:pt x="513587" y="60833"/>
                </a:lnTo>
                <a:lnTo>
                  <a:pt x="539495" y="60833"/>
                </a:lnTo>
                <a:lnTo>
                  <a:pt x="536448" y="62357"/>
                </a:lnTo>
                <a:close/>
              </a:path>
              <a:path w="1379220" h="73025">
                <a:moveTo>
                  <a:pt x="685800" y="62357"/>
                </a:moveTo>
                <a:lnTo>
                  <a:pt x="609600" y="62357"/>
                </a:lnTo>
                <a:lnTo>
                  <a:pt x="606551" y="60833"/>
                </a:lnTo>
                <a:lnTo>
                  <a:pt x="691895" y="60833"/>
                </a:lnTo>
                <a:lnTo>
                  <a:pt x="685800" y="62357"/>
                </a:lnTo>
                <a:close/>
              </a:path>
              <a:path w="1379220" h="73025">
                <a:moveTo>
                  <a:pt x="452627" y="64008"/>
                </a:moveTo>
                <a:lnTo>
                  <a:pt x="134111" y="64008"/>
                </a:lnTo>
                <a:lnTo>
                  <a:pt x="129539" y="62357"/>
                </a:lnTo>
                <a:lnTo>
                  <a:pt x="457200" y="62357"/>
                </a:lnTo>
                <a:lnTo>
                  <a:pt x="452627" y="64008"/>
                </a:lnTo>
                <a:close/>
              </a:path>
              <a:path w="1379220" h="73025">
                <a:moveTo>
                  <a:pt x="470916" y="64008"/>
                </a:moveTo>
                <a:lnTo>
                  <a:pt x="464819" y="64008"/>
                </a:lnTo>
                <a:lnTo>
                  <a:pt x="460248" y="62357"/>
                </a:lnTo>
                <a:lnTo>
                  <a:pt x="477011" y="62357"/>
                </a:lnTo>
                <a:lnTo>
                  <a:pt x="470916" y="64008"/>
                </a:lnTo>
                <a:close/>
              </a:path>
              <a:path w="1379220" h="73025">
                <a:moveTo>
                  <a:pt x="493775" y="64008"/>
                </a:moveTo>
                <a:lnTo>
                  <a:pt x="486155" y="64008"/>
                </a:lnTo>
                <a:lnTo>
                  <a:pt x="481583" y="62357"/>
                </a:lnTo>
                <a:lnTo>
                  <a:pt x="499871" y="62357"/>
                </a:lnTo>
                <a:lnTo>
                  <a:pt x="493775" y="64008"/>
                </a:lnTo>
                <a:close/>
              </a:path>
              <a:path w="1379220" h="73025">
                <a:moveTo>
                  <a:pt x="641603" y="64008"/>
                </a:moveTo>
                <a:lnTo>
                  <a:pt x="633983" y="64008"/>
                </a:lnTo>
                <a:lnTo>
                  <a:pt x="629411" y="62357"/>
                </a:lnTo>
                <a:lnTo>
                  <a:pt x="647700" y="62357"/>
                </a:lnTo>
                <a:lnTo>
                  <a:pt x="641603" y="64008"/>
                </a:lnTo>
                <a:close/>
              </a:path>
              <a:path w="1379220" h="73025">
                <a:moveTo>
                  <a:pt x="425195" y="66929"/>
                </a:moveTo>
                <a:lnTo>
                  <a:pt x="146303" y="66929"/>
                </a:lnTo>
                <a:lnTo>
                  <a:pt x="140207" y="65532"/>
                </a:lnTo>
                <a:lnTo>
                  <a:pt x="135635" y="64008"/>
                </a:lnTo>
                <a:lnTo>
                  <a:pt x="440435" y="64008"/>
                </a:lnTo>
                <a:lnTo>
                  <a:pt x="435864" y="65532"/>
                </a:lnTo>
                <a:lnTo>
                  <a:pt x="428243" y="65532"/>
                </a:lnTo>
                <a:lnTo>
                  <a:pt x="425195" y="66929"/>
                </a:lnTo>
                <a:close/>
              </a:path>
              <a:path w="1379220" h="73025">
                <a:moveTo>
                  <a:pt x="237743" y="68453"/>
                </a:moveTo>
                <a:lnTo>
                  <a:pt x="150875" y="68453"/>
                </a:lnTo>
                <a:lnTo>
                  <a:pt x="144779" y="66929"/>
                </a:lnTo>
                <a:lnTo>
                  <a:pt x="242316" y="66929"/>
                </a:lnTo>
                <a:lnTo>
                  <a:pt x="237743" y="68453"/>
                </a:lnTo>
                <a:close/>
              </a:path>
              <a:path w="1379220" h="73025">
                <a:moveTo>
                  <a:pt x="394716" y="69977"/>
                </a:moveTo>
                <a:lnTo>
                  <a:pt x="291083" y="69977"/>
                </a:lnTo>
                <a:lnTo>
                  <a:pt x="286511" y="68453"/>
                </a:lnTo>
                <a:lnTo>
                  <a:pt x="275843" y="68453"/>
                </a:lnTo>
                <a:lnTo>
                  <a:pt x="271271" y="66929"/>
                </a:lnTo>
                <a:lnTo>
                  <a:pt x="405383" y="66929"/>
                </a:lnTo>
                <a:lnTo>
                  <a:pt x="400811" y="68453"/>
                </a:lnTo>
                <a:lnTo>
                  <a:pt x="394716" y="69977"/>
                </a:lnTo>
                <a:close/>
              </a:path>
              <a:path w="1379220" h="73025">
                <a:moveTo>
                  <a:pt x="405383" y="68453"/>
                </a:moveTo>
                <a:lnTo>
                  <a:pt x="405383" y="66929"/>
                </a:lnTo>
                <a:lnTo>
                  <a:pt x="409955" y="66929"/>
                </a:lnTo>
                <a:lnTo>
                  <a:pt x="405383" y="68453"/>
                </a:lnTo>
                <a:close/>
              </a:path>
              <a:path w="1379220" h="73025">
                <a:moveTo>
                  <a:pt x="219455" y="69977"/>
                </a:moveTo>
                <a:lnTo>
                  <a:pt x="164591" y="69977"/>
                </a:lnTo>
                <a:lnTo>
                  <a:pt x="158495" y="68453"/>
                </a:lnTo>
                <a:lnTo>
                  <a:pt x="225551" y="68453"/>
                </a:lnTo>
                <a:lnTo>
                  <a:pt x="219455" y="69977"/>
                </a:lnTo>
                <a:close/>
              </a:path>
              <a:path w="1379220" h="73025">
                <a:moveTo>
                  <a:pt x="208787" y="71501"/>
                </a:moveTo>
                <a:lnTo>
                  <a:pt x="201167" y="71501"/>
                </a:lnTo>
                <a:lnTo>
                  <a:pt x="196595" y="69977"/>
                </a:lnTo>
                <a:lnTo>
                  <a:pt x="214883" y="69977"/>
                </a:lnTo>
                <a:lnTo>
                  <a:pt x="208787" y="71501"/>
                </a:lnTo>
                <a:close/>
              </a:path>
              <a:path w="1379220" h="73025">
                <a:moveTo>
                  <a:pt x="376427" y="71501"/>
                </a:moveTo>
                <a:lnTo>
                  <a:pt x="301751" y="71501"/>
                </a:lnTo>
                <a:lnTo>
                  <a:pt x="297179" y="69977"/>
                </a:lnTo>
                <a:lnTo>
                  <a:pt x="381000" y="69977"/>
                </a:lnTo>
                <a:lnTo>
                  <a:pt x="376427" y="71501"/>
                </a:lnTo>
                <a:close/>
              </a:path>
              <a:path w="1379220" h="73025">
                <a:moveTo>
                  <a:pt x="384048" y="71501"/>
                </a:moveTo>
                <a:lnTo>
                  <a:pt x="379475" y="71501"/>
                </a:lnTo>
                <a:lnTo>
                  <a:pt x="381000" y="69977"/>
                </a:lnTo>
                <a:lnTo>
                  <a:pt x="388619" y="69977"/>
                </a:lnTo>
                <a:lnTo>
                  <a:pt x="384048" y="71501"/>
                </a:lnTo>
                <a:close/>
              </a:path>
              <a:path w="1379220" h="73025">
                <a:moveTo>
                  <a:pt x="347471" y="73025"/>
                </a:moveTo>
                <a:lnTo>
                  <a:pt x="326135" y="73025"/>
                </a:lnTo>
                <a:lnTo>
                  <a:pt x="320039" y="71501"/>
                </a:lnTo>
                <a:lnTo>
                  <a:pt x="353567" y="71501"/>
                </a:lnTo>
                <a:lnTo>
                  <a:pt x="347471" y="730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560" y="4293108"/>
            <a:ext cx="301752" cy="8890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0203" y="4098035"/>
            <a:ext cx="911351" cy="1098803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79" y="1890257"/>
            <a:ext cx="793940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31940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commercial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liquids,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presence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cannot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avoided.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fibres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dispersed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particles.</a:t>
            </a:r>
            <a:endParaRPr sz="1600">
              <a:latin typeface="Microsoft Sans Serif"/>
              <a:cs typeface="Microsoft Sans Serif"/>
            </a:endParaRPr>
          </a:p>
          <a:p>
            <a:pPr marL="410845" marR="38354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permittivity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</a:t>
            </a:r>
            <a:r>
              <a:rPr sz="1600" i="1" spc="-5" dirty="0">
                <a:latin typeface="Arial"/>
                <a:cs typeface="Arial"/>
              </a:rPr>
              <a:t>ε</a:t>
            </a:r>
            <a:r>
              <a:rPr sz="1575" i="1" spc="-7" baseline="-21164" dirty="0">
                <a:latin typeface="Arial"/>
                <a:cs typeface="Arial"/>
              </a:rPr>
              <a:t>2</a:t>
            </a:r>
            <a:r>
              <a:rPr sz="1600" spc="-5" dirty="0">
                <a:latin typeface="Microsoft Sans Serif"/>
                <a:cs typeface="Microsoft Sans Serif"/>
              </a:rPr>
              <a:t>)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permittivity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spc="-10" dirty="0">
                <a:latin typeface="Microsoft Sans Serif"/>
                <a:cs typeface="Microsoft Sans Serif"/>
              </a:rPr>
              <a:t> (</a:t>
            </a:r>
            <a:r>
              <a:rPr sz="1600" i="1" spc="-10" dirty="0">
                <a:latin typeface="Arial"/>
                <a:cs typeface="Arial"/>
              </a:rPr>
              <a:t>ε</a:t>
            </a:r>
            <a:r>
              <a:rPr sz="1575" i="1" spc="-15" baseline="-21164" dirty="0">
                <a:latin typeface="Arial"/>
                <a:cs typeface="Arial"/>
              </a:rPr>
              <a:t>1</a:t>
            </a:r>
            <a:r>
              <a:rPr sz="1600" spc="-10" dirty="0">
                <a:latin typeface="Microsoft Sans Serif"/>
                <a:cs typeface="Microsoft Sans Serif"/>
              </a:rPr>
              <a:t>).</a:t>
            </a:r>
            <a:endParaRPr sz="1600">
              <a:latin typeface="Microsoft Sans Serif"/>
              <a:cs typeface="Microsoft Sans Serif"/>
            </a:endParaRPr>
          </a:p>
          <a:p>
            <a:pPr marL="410845" marR="685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 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subjected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become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polarize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experience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force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F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079" y="4816308"/>
            <a:ext cx="7983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431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85445" algn="l"/>
                <a:tab pos="3860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permittivity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</a:t>
            </a:r>
            <a:r>
              <a:rPr sz="1600" i="1" spc="-5" dirty="0">
                <a:latin typeface="Arial"/>
                <a:cs typeface="Arial"/>
              </a:rPr>
              <a:t>ε</a:t>
            </a:r>
            <a:r>
              <a:rPr sz="1575" i="1" spc="-7" baseline="-21164" dirty="0">
                <a:latin typeface="Arial"/>
                <a:cs typeface="Arial"/>
              </a:rPr>
              <a:t>2</a:t>
            </a:r>
            <a:r>
              <a:rPr sz="1600" spc="-5" dirty="0">
                <a:latin typeface="Microsoft Sans Serif"/>
                <a:cs typeface="Microsoft Sans Serif"/>
              </a:rPr>
              <a:t>)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permittivity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</a:t>
            </a:r>
            <a:r>
              <a:rPr sz="1600" i="1" spc="-10" dirty="0">
                <a:latin typeface="Arial"/>
                <a:cs typeface="Arial"/>
              </a:rPr>
              <a:t>ε</a:t>
            </a:r>
            <a:r>
              <a:rPr sz="1575" i="1" spc="-15" baseline="-21164" dirty="0">
                <a:latin typeface="Arial"/>
                <a:cs typeface="Arial"/>
              </a:rPr>
              <a:t>1</a:t>
            </a:r>
            <a:r>
              <a:rPr sz="1600" spc="-10" dirty="0">
                <a:latin typeface="Microsoft Sans Serif"/>
                <a:cs typeface="Microsoft Sans Serif"/>
              </a:rPr>
              <a:t>),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polarized.</a:t>
            </a:r>
            <a:r>
              <a:rPr sz="1600" spc="-10" dirty="0">
                <a:latin typeface="Microsoft Sans Serif"/>
                <a:cs typeface="Microsoft Sans Serif"/>
              </a:rPr>
              <a:t> 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would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along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converging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is,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towards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stronger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84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Solid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Particles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38200" y="1799844"/>
            <a:ext cx="553720" cy="528955"/>
          </a:xfrm>
          <a:custGeom>
            <a:avLst/>
            <a:gdLst/>
            <a:ahLst/>
            <a:cxnLst/>
            <a:rect l="l" t="t" r="r" b="b"/>
            <a:pathLst>
              <a:path w="553719" h="528955">
                <a:moveTo>
                  <a:pt x="182499" y="483107"/>
                </a:moveTo>
                <a:lnTo>
                  <a:pt x="155448" y="483107"/>
                </a:lnTo>
                <a:lnTo>
                  <a:pt x="164591" y="472439"/>
                </a:lnTo>
                <a:lnTo>
                  <a:pt x="173735" y="460247"/>
                </a:lnTo>
                <a:lnTo>
                  <a:pt x="184404" y="446531"/>
                </a:lnTo>
                <a:lnTo>
                  <a:pt x="195072" y="429767"/>
                </a:lnTo>
                <a:lnTo>
                  <a:pt x="207264" y="411479"/>
                </a:lnTo>
                <a:lnTo>
                  <a:pt x="220979" y="391667"/>
                </a:lnTo>
                <a:lnTo>
                  <a:pt x="234695" y="370331"/>
                </a:lnTo>
                <a:lnTo>
                  <a:pt x="249935" y="348996"/>
                </a:lnTo>
                <a:lnTo>
                  <a:pt x="266700" y="326135"/>
                </a:lnTo>
                <a:lnTo>
                  <a:pt x="283464" y="301751"/>
                </a:lnTo>
                <a:lnTo>
                  <a:pt x="301752" y="278891"/>
                </a:lnTo>
                <a:lnTo>
                  <a:pt x="321564" y="254507"/>
                </a:lnTo>
                <a:lnTo>
                  <a:pt x="358139" y="205739"/>
                </a:lnTo>
                <a:lnTo>
                  <a:pt x="376427" y="179831"/>
                </a:lnTo>
                <a:lnTo>
                  <a:pt x="396240" y="155447"/>
                </a:lnTo>
                <a:lnTo>
                  <a:pt x="417575" y="131063"/>
                </a:lnTo>
                <a:lnTo>
                  <a:pt x="438912" y="105155"/>
                </a:lnTo>
                <a:lnTo>
                  <a:pt x="509016" y="30479"/>
                </a:lnTo>
                <a:lnTo>
                  <a:pt x="531875" y="4571"/>
                </a:lnTo>
                <a:lnTo>
                  <a:pt x="534924" y="0"/>
                </a:lnTo>
                <a:lnTo>
                  <a:pt x="542544" y="0"/>
                </a:lnTo>
                <a:lnTo>
                  <a:pt x="548640" y="4571"/>
                </a:lnTo>
                <a:lnTo>
                  <a:pt x="553212" y="7619"/>
                </a:lnTo>
                <a:lnTo>
                  <a:pt x="553212" y="15239"/>
                </a:lnTo>
                <a:lnTo>
                  <a:pt x="550163" y="21335"/>
                </a:lnTo>
                <a:lnTo>
                  <a:pt x="504444" y="73151"/>
                </a:lnTo>
                <a:lnTo>
                  <a:pt x="480059" y="97535"/>
                </a:lnTo>
                <a:lnTo>
                  <a:pt x="435863" y="147827"/>
                </a:lnTo>
                <a:lnTo>
                  <a:pt x="436133" y="147827"/>
                </a:lnTo>
                <a:lnTo>
                  <a:pt x="417306" y="170687"/>
                </a:lnTo>
                <a:lnTo>
                  <a:pt x="416051" y="170687"/>
                </a:lnTo>
                <a:lnTo>
                  <a:pt x="396240" y="196595"/>
                </a:lnTo>
                <a:lnTo>
                  <a:pt x="379095" y="219455"/>
                </a:lnTo>
                <a:lnTo>
                  <a:pt x="377952" y="219455"/>
                </a:lnTo>
                <a:lnTo>
                  <a:pt x="359664" y="245363"/>
                </a:lnTo>
                <a:lnTo>
                  <a:pt x="341375" y="269747"/>
                </a:lnTo>
                <a:lnTo>
                  <a:pt x="320039" y="294131"/>
                </a:lnTo>
                <a:lnTo>
                  <a:pt x="321564" y="294131"/>
                </a:lnTo>
                <a:lnTo>
                  <a:pt x="301752" y="316991"/>
                </a:lnTo>
                <a:lnTo>
                  <a:pt x="269341" y="361187"/>
                </a:lnTo>
                <a:lnTo>
                  <a:pt x="268224" y="361187"/>
                </a:lnTo>
                <a:lnTo>
                  <a:pt x="252983" y="384047"/>
                </a:lnTo>
                <a:lnTo>
                  <a:pt x="240247" y="403859"/>
                </a:lnTo>
                <a:lnTo>
                  <a:pt x="239268" y="403859"/>
                </a:lnTo>
                <a:lnTo>
                  <a:pt x="225552" y="423671"/>
                </a:lnTo>
                <a:lnTo>
                  <a:pt x="225552" y="425196"/>
                </a:lnTo>
                <a:lnTo>
                  <a:pt x="213360" y="441959"/>
                </a:lnTo>
                <a:lnTo>
                  <a:pt x="202691" y="458723"/>
                </a:lnTo>
                <a:lnTo>
                  <a:pt x="201168" y="458723"/>
                </a:lnTo>
                <a:lnTo>
                  <a:pt x="190500" y="473963"/>
                </a:lnTo>
                <a:lnTo>
                  <a:pt x="182499" y="483107"/>
                </a:lnTo>
                <a:close/>
              </a:path>
              <a:path w="553719" h="528955">
                <a:moveTo>
                  <a:pt x="436133" y="147827"/>
                </a:moveTo>
                <a:lnTo>
                  <a:pt x="435863" y="147827"/>
                </a:lnTo>
                <a:lnTo>
                  <a:pt x="437387" y="146304"/>
                </a:lnTo>
                <a:lnTo>
                  <a:pt x="436133" y="147827"/>
                </a:lnTo>
                <a:close/>
              </a:path>
              <a:path w="553719" h="528955">
                <a:moveTo>
                  <a:pt x="416051" y="172211"/>
                </a:moveTo>
                <a:lnTo>
                  <a:pt x="416051" y="170687"/>
                </a:lnTo>
                <a:lnTo>
                  <a:pt x="417306" y="170687"/>
                </a:lnTo>
                <a:lnTo>
                  <a:pt x="416051" y="172211"/>
                </a:lnTo>
                <a:close/>
              </a:path>
              <a:path w="553719" h="528955">
                <a:moveTo>
                  <a:pt x="377952" y="220979"/>
                </a:moveTo>
                <a:lnTo>
                  <a:pt x="377952" y="219455"/>
                </a:lnTo>
                <a:lnTo>
                  <a:pt x="379095" y="219455"/>
                </a:lnTo>
                <a:lnTo>
                  <a:pt x="377952" y="220979"/>
                </a:lnTo>
                <a:close/>
              </a:path>
              <a:path w="553719" h="528955">
                <a:moveTo>
                  <a:pt x="268224" y="362711"/>
                </a:moveTo>
                <a:lnTo>
                  <a:pt x="268224" y="361187"/>
                </a:lnTo>
                <a:lnTo>
                  <a:pt x="269341" y="361187"/>
                </a:lnTo>
                <a:lnTo>
                  <a:pt x="268224" y="362711"/>
                </a:lnTo>
                <a:close/>
              </a:path>
              <a:path w="553719" h="528955">
                <a:moveTo>
                  <a:pt x="239268" y="405383"/>
                </a:moveTo>
                <a:lnTo>
                  <a:pt x="239268" y="403859"/>
                </a:lnTo>
                <a:lnTo>
                  <a:pt x="240247" y="403859"/>
                </a:lnTo>
                <a:lnTo>
                  <a:pt x="239268" y="405383"/>
                </a:lnTo>
                <a:close/>
              </a:path>
              <a:path w="553719" h="528955">
                <a:moveTo>
                  <a:pt x="35052" y="461771"/>
                </a:moveTo>
                <a:lnTo>
                  <a:pt x="13716" y="461771"/>
                </a:lnTo>
                <a:lnTo>
                  <a:pt x="15239" y="460247"/>
                </a:lnTo>
                <a:lnTo>
                  <a:pt x="33527" y="460247"/>
                </a:lnTo>
                <a:lnTo>
                  <a:pt x="35052" y="461771"/>
                </a:lnTo>
                <a:close/>
              </a:path>
              <a:path w="553719" h="528955">
                <a:moveTo>
                  <a:pt x="16764" y="484631"/>
                </a:moveTo>
                <a:lnTo>
                  <a:pt x="1524" y="484631"/>
                </a:lnTo>
                <a:lnTo>
                  <a:pt x="0" y="481583"/>
                </a:lnTo>
                <a:lnTo>
                  <a:pt x="0" y="473963"/>
                </a:lnTo>
                <a:lnTo>
                  <a:pt x="1524" y="472439"/>
                </a:lnTo>
                <a:lnTo>
                  <a:pt x="1524" y="469391"/>
                </a:lnTo>
                <a:lnTo>
                  <a:pt x="3048" y="467867"/>
                </a:lnTo>
                <a:lnTo>
                  <a:pt x="3048" y="466343"/>
                </a:lnTo>
                <a:lnTo>
                  <a:pt x="4572" y="464819"/>
                </a:lnTo>
                <a:lnTo>
                  <a:pt x="10668" y="461771"/>
                </a:lnTo>
                <a:lnTo>
                  <a:pt x="39624" y="461771"/>
                </a:lnTo>
                <a:lnTo>
                  <a:pt x="44195" y="463296"/>
                </a:lnTo>
                <a:lnTo>
                  <a:pt x="42672" y="463296"/>
                </a:lnTo>
                <a:lnTo>
                  <a:pt x="47243" y="464819"/>
                </a:lnTo>
                <a:lnTo>
                  <a:pt x="48768" y="466343"/>
                </a:lnTo>
                <a:lnTo>
                  <a:pt x="53339" y="467867"/>
                </a:lnTo>
                <a:lnTo>
                  <a:pt x="57912" y="470915"/>
                </a:lnTo>
                <a:lnTo>
                  <a:pt x="64008" y="472439"/>
                </a:lnTo>
                <a:lnTo>
                  <a:pt x="64008" y="473963"/>
                </a:lnTo>
                <a:lnTo>
                  <a:pt x="70104" y="477011"/>
                </a:lnTo>
                <a:lnTo>
                  <a:pt x="68579" y="477011"/>
                </a:lnTo>
                <a:lnTo>
                  <a:pt x="74675" y="478535"/>
                </a:lnTo>
                <a:lnTo>
                  <a:pt x="18287" y="478535"/>
                </a:lnTo>
                <a:lnTo>
                  <a:pt x="17272" y="480567"/>
                </a:lnTo>
                <a:lnTo>
                  <a:pt x="15239" y="481583"/>
                </a:lnTo>
                <a:lnTo>
                  <a:pt x="16764" y="481583"/>
                </a:lnTo>
                <a:lnTo>
                  <a:pt x="16764" y="484631"/>
                </a:lnTo>
                <a:close/>
              </a:path>
              <a:path w="553719" h="528955">
                <a:moveTo>
                  <a:pt x="53339" y="492251"/>
                </a:moveTo>
                <a:lnTo>
                  <a:pt x="48768" y="489204"/>
                </a:lnTo>
                <a:lnTo>
                  <a:pt x="44195" y="487679"/>
                </a:lnTo>
                <a:lnTo>
                  <a:pt x="44195" y="486155"/>
                </a:lnTo>
                <a:lnTo>
                  <a:pt x="39624" y="484631"/>
                </a:lnTo>
                <a:lnTo>
                  <a:pt x="41148" y="484631"/>
                </a:lnTo>
                <a:lnTo>
                  <a:pt x="32004" y="481583"/>
                </a:lnTo>
                <a:lnTo>
                  <a:pt x="27431" y="481583"/>
                </a:lnTo>
                <a:lnTo>
                  <a:pt x="22860" y="480059"/>
                </a:lnTo>
                <a:lnTo>
                  <a:pt x="17779" y="480059"/>
                </a:lnTo>
                <a:lnTo>
                  <a:pt x="18287" y="478535"/>
                </a:lnTo>
                <a:lnTo>
                  <a:pt x="74675" y="478535"/>
                </a:lnTo>
                <a:lnTo>
                  <a:pt x="74675" y="480059"/>
                </a:lnTo>
                <a:lnTo>
                  <a:pt x="18287" y="480059"/>
                </a:lnTo>
                <a:lnTo>
                  <a:pt x="17678" y="480364"/>
                </a:lnTo>
                <a:lnTo>
                  <a:pt x="75133" y="480364"/>
                </a:lnTo>
                <a:lnTo>
                  <a:pt x="79248" y="483107"/>
                </a:lnTo>
                <a:lnTo>
                  <a:pt x="83820" y="484631"/>
                </a:lnTo>
                <a:lnTo>
                  <a:pt x="89916" y="487679"/>
                </a:lnTo>
                <a:lnTo>
                  <a:pt x="94487" y="490727"/>
                </a:lnTo>
                <a:lnTo>
                  <a:pt x="53339" y="490727"/>
                </a:lnTo>
                <a:lnTo>
                  <a:pt x="53339" y="492251"/>
                </a:lnTo>
                <a:close/>
              </a:path>
              <a:path w="553719" h="528955">
                <a:moveTo>
                  <a:pt x="17525" y="480822"/>
                </a:moveTo>
                <a:lnTo>
                  <a:pt x="17678" y="480364"/>
                </a:lnTo>
                <a:lnTo>
                  <a:pt x="18287" y="480059"/>
                </a:lnTo>
                <a:lnTo>
                  <a:pt x="17525" y="480822"/>
                </a:lnTo>
                <a:close/>
              </a:path>
              <a:path w="553719" h="528955">
                <a:moveTo>
                  <a:pt x="17373" y="481279"/>
                </a:moveTo>
                <a:lnTo>
                  <a:pt x="17525" y="480822"/>
                </a:lnTo>
                <a:lnTo>
                  <a:pt x="18287" y="480059"/>
                </a:lnTo>
                <a:lnTo>
                  <a:pt x="17779" y="481076"/>
                </a:lnTo>
                <a:lnTo>
                  <a:pt x="17373" y="481279"/>
                </a:lnTo>
                <a:close/>
              </a:path>
              <a:path w="553719" h="528955">
                <a:moveTo>
                  <a:pt x="17779" y="481076"/>
                </a:moveTo>
                <a:lnTo>
                  <a:pt x="18287" y="480059"/>
                </a:lnTo>
                <a:lnTo>
                  <a:pt x="19812" y="480059"/>
                </a:lnTo>
                <a:lnTo>
                  <a:pt x="17779" y="481076"/>
                </a:lnTo>
                <a:close/>
              </a:path>
              <a:path w="553719" h="528955">
                <a:moveTo>
                  <a:pt x="18287" y="481583"/>
                </a:moveTo>
                <a:lnTo>
                  <a:pt x="19812" y="480059"/>
                </a:lnTo>
                <a:lnTo>
                  <a:pt x="21335" y="480059"/>
                </a:lnTo>
                <a:lnTo>
                  <a:pt x="18287" y="481583"/>
                </a:lnTo>
                <a:close/>
              </a:path>
              <a:path w="553719" h="528955">
                <a:moveTo>
                  <a:pt x="16764" y="481583"/>
                </a:moveTo>
                <a:lnTo>
                  <a:pt x="15239" y="481583"/>
                </a:lnTo>
                <a:lnTo>
                  <a:pt x="17272" y="480567"/>
                </a:lnTo>
                <a:lnTo>
                  <a:pt x="16764" y="481583"/>
                </a:lnTo>
                <a:close/>
              </a:path>
              <a:path w="553719" h="528955">
                <a:moveTo>
                  <a:pt x="16764" y="481583"/>
                </a:moveTo>
                <a:lnTo>
                  <a:pt x="17525" y="480822"/>
                </a:lnTo>
                <a:lnTo>
                  <a:pt x="17373" y="481279"/>
                </a:lnTo>
                <a:lnTo>
                  <a:pt x="16764" y="481583"/>
                </a:lnTo>
                <a:close/>
              </a:path>
              <a:path w="553719" h="528955">
                <a:moveTo>
                  <a:pt x="17144" y="482345"/>
                </a:moveTo>
                <a:lnTo>
                  <a:pt x="17068" y="482193"/>
                </a:lnTo>
                <a:lnTo>
                  <a:pt x="17373" y="481279"/>
                </a:lnTo>
                <a:lnTo>
                  <a:pt x="17779" y="481076"/>
                </a:lnTo>
                <a:lnTo>
                  <a:pt x="17144" y="482345"/>
                </a:lnTo>
                <a:close/>
              </a:path>
              <a:path w="553719" h="528955">
                <a:moveTo>
                  <a:pt x="16764" y="483107"/>
                </a:moveTo>
                <a:lnTo>
                  <a:pt x="16764" y="481583"/>
                </a:lnTo>
                <a:lnTo>
                  <a:pt x="17068" y="482193"/>
                </a:lnTo>
                <a:lnTo>
                  <a:pt x="16764" y="483107"/>
                </a:lnTo>
                <a:close/>
              </a:path>
              <a:path w="553719" h="528955">
                <a:moveTo>
                  <a:pt x="136288" y="502049"/>
                </a:moveTo>
                <a:lnTo>
                  <a:pt x="140208" y="496823"/>
                </a:lnTo>
                <a:lnTo>
                  <a:pt x="141731" y="496823"/>
                </a:lnTo>
                <a:lnTo>
                  <a:pt x="147827" y="490727"/>
                </a:lnTo>
                <a:lnTo>
                  <a:pt x="155448" y="481583"/>
                </a:lnTo>
                <a:lnTo>
                  <a:pt x="155448" y="483107"/>
                </a:lnTo>
                <a:lnTo>
                  <a:pt x="182499" y="483107"/>
                </a:lnTo>
                <a:lnTo>
                  <a:pt x="179831" y="486155"/>
                </a:lnTo>
                <a:lnTo>
                  <a:pt x="170687" y="496823"/>
                </a:lnTo>
                <a:lnTo>
                  <a:pt x="166115" y="501396"/>
                </a:lnTo>
                <a:lnTo>
                  <a:pt x="137160" y="501396"/>
                </a:lnTo>
                <a:lnTo>
                  <a:pt x="136288" y="502049"/>
                </a:lnTo>
                <a:close/>
              </a:path>
              <a:path w="553719" h="528955">
                <a:moveTo>
                  <a:pt x="16764" y="483107"/>
                </a:moveTo>
                <a:lnTo>
                  <a:pt x="17068" y="482193"/>
                </a:lnTo>
                <a:lnTo>
                  <a:pt x="17144" y="482345"/>
                </a:lnTo>
                <a:lnTo>
                  <a:pt x="16764" y="483107"/>
                </a:lnTo>
                <a:close/>
              </a:path>
              <a:path w="553719" h="528955">
                <a:moveTo>
                  <a:pt x="18287" y="484631"/>
                </a:moveTo>
                <a:lnTo>
                  <a:pt x="16764" y="484631"/>
                </a:lnTo>
                <a:lnTo>
                  <a:pt x="16764" y="483107"/>
                </a:lnTo>
                <a:lnTo>
                  <a:pt x="17144" y="482345"/>
                </a:lnTo>
                <a:lnTo>
                  <a:pt x="18287" y="484631"/>
                </a:lnTo>
                <a:close/>
              </a:path>
              <a:path w="553719" h="528955">
                <a:moveTo>
                  <a:pt x="7620" y="495300"/>
                </a:moveTo>
                <a:lnTo>
                  <a:pt x="3048" y="493775"/>
                </a:lnTo>
                <a:lnTo>
                  <a:pt x="1524" y="489204"/>
                </a:lnTo>
                <a:lnTo>
                  <a:pt x="1524" y="486155"/>
                </a:lnTo>
                <a:lnTo>
                  <a:pt x="0" y="483107"/>
                </a:lnTo>
                <a:lnTo>
                  <a:pt x="1524" y="484631"/>
                </a:lnTo>
                <a:lnTo>
                  <a:pt x="18287" y="484631"/>
                </a:lnTo>
                <a:lnTo>
                  <a:pt x="18287" y="489204"/>
                </a:lnTo>
                <a:lnTo>
                  <a:pt x="16764" y="493775"/>
                </a:lnTo>
                <a:lnTo>
                  <a:pt x="12191" y="493775"/>
                </a:lnTo>
                <a:lnTo>
                  <a:pt x="7620" y="495300"/>
                </a:lnTo>
                <a:close/>
              </a:path>
              <a:path w="553719" h="528955">
                <a:moveTo>
                  <a:pt x="134112" y="527304"/>
                </a:moveTo>
                <a:lnTo>
                  <a:pt x="118872" y="527304"/>
                </a:lnTo>
                <a:lnTo>
                  <a:pt x="115824" y="525779"/>
                </a:lnTo>
                <a:lnTo>
                  <a:pt x="114300" y="524255"/>
                </a:lnTo>
                <a:lnTo>
                  <a:pt x="108204" y="521207"/>
                </a:lnTo>
                <a:lnTo>
                  <a:pt x="106679" y="521207"/>
                </a:lnTo>
                <a:lnTo>
                  <a:pt x="103631" y="518159"/>
                </a:lnTo>
                <a:lnTo>
                  <a:pt x="105156" y="518159"/>
                </a:lnTo>
                <a:lnTo>
                  <a:pt x="100583" y="516635"/>
                </a:lnTo>
                <a:lnTo>
                  <a:pt x="102108" y="516635"/>
                </a:lnTo>
                <a:lnTo>
                  <a:pt x="97535" y="515111"/>
                </a:lnTo>
                <a:lnTo>
                  <a:pt x="99060" y="515111"/>
                </a:lnTo>
                <a:lnTo>
                  <a:pt x="89916" y="512063"/>
                </a:lnTo>
                <a:lnTo>
                  <a:pt x="83820" y="509015"/>
                </a:lnTo>
                <a:lnTo>
                  <a:pt x="74675" y="502919"/>
                </a:lnTo>
                <a:lnTo>
                  <a:pt x="68579" y="501396"/>
                </a:lnTo>
                <a:lnTo>
                  <a:pt x="64008" y="496823"/>
                </a:lnTo>
                <a:lnTo>
                  <a:pt x="57912" y="495300"/>
                </a:lnTo>
                <a:lnTo>
                  <a:pt x="57912" y="493775"/>
                </a:lnTo>
                <a:lnTo>
                  <a:pt x="53339" y="490727"/>
                </a:lnTo>
                <a:lnTo>
                  <a:pt x="92964" y="490727"/>
                </a:lnTo>
                <a:lnTo>
                  <a:pt x="99060" y="492251"/>
                </a:lnTo>
                <a:lnTo>
                  <a:pt x="97535" y="492251"/>
                </a:lnTo>
                <a:lnTo>
                  <a:pt x="106679" y="495300"/>
                </a:lnTo>
                <a:lnTo>
                  <a:pt x="106679" y="496823"/>
                </a:lnTo>
                <a:lnTo>
                  <a:pt x="115824" y="499871"/>
                </a:lnTo>
                <a:lnTo>
                  <a:pt x="115824" y="501396"/>
                </a:lnTo>
                <a:lnTo>
                  <a:pt x="121920" y="504443"/>
                </a:lnTo>
                <a:lnTo>
                  <a:pt x="123444" y="505967"/>
                </a:lnTo>
                <a:lnTo>
                  <a:pt x="124968" y="507491"/>
                </a:lnTo>
                <a:lnTo>
                  <a:pt x="161162" y="507491"/>
                </a:lnTo>
                <a:lnTo>
                  <a:pt x="155448" y="512063"/>
                </a:lnTo>
                <a:lnTo>
                  <a:pt x="150875" y="516635"/>
                </a:lnTo>
                <a:lnTo>
                  <a:pt x="150875" y="518159"/>
                </a:lnTo>
                <a:lnTo>
                  <a:pt x="144779" y="521207"/>
                </a:lnTo>
                <a:lnTo>
                  <a:pt x="140208" y="525779"/>
                </a:lnTo>
                <a:lnTo>
                  <a:pt x="138683" y="525779"/>
                </a:lnTo>
                <a:lnTo>
                  <a:pt x="134112" y="527304"/>
                </a:lnTo>
                <a:close/>
              </a:path>
              <a:path w="553719" h="528955">
                <a:moveTo>
                  <a:pt x="135635" y="502919"/>
                </a:moveTo>
                <a:lnTo>
                  <a:pt x="136288" y="502049"/>
                </a:lnTo>
                <a:lnTo>
                  <a:pt x="137160" y="501396"/>
                </a:lnTo>
                <a:lnTo>
                  <a:pt x="135635" y="502919"/>
                </a:lnTo>
                <a:close/>
              </a:path>
              <a:path w="553719" h="528955">
                <a:moveTo>
                  <a:pt x="164592" y="502919"/>
                </a:moveTo>
                <a:lnTo>
                  <a:pt x="135635" y="502919"/>
                </a:lnTo>
                <a:lnTo>
                  <a:pt x="137160" y="501396"/>
                </a:lnTo>
                <a:lnTo>
                  <a:pt x="166115" y="501396"/>
                </a:lnTo>
                <a:lnTo>
                  <a:pt x="164592" y="502919"/>
                </a:lnTo>
                <a:close/>
              </a:path>
              <a:path w="553719" h="528955">
                <a:moveTo>
                  <a:pt x="161162" y="507491"/>
                </a:moveTo>
                <a:lnTo>
                  <a:pt x="129539" y="507491"/>
                </a:lnTo>
                <a:lnTo>
                  <a:pt x="131064" y="505967"/>
                </a:lnTo>
                <a:lnTo>
                  <a:pt x="136288" y="502049"/>
                </a:lnTo>
                <a:lnTo>
                  <a:pt x="135635" y="502919"/>
                </a:lnTo>
                <a:lnTo>
                  <a:pt x="164592" y="502919"/>
                </a:lnTo>
                <a:lnTo>
                  <a:pt x="163068" y="504443"/>
                </a:lnTo>
                <a:lnTo>
                  <a:pt x="163067" y="505968"/>
                </a:lnTo>
                <a:lnTo>
                  <a:pt x="161162" y="507491"/>
                </a:lnTo>
                <a:close/>
              </a:path>
              <a:path w="553719" h="528955">
                <a:moveTo>
                  <a:pt x="129539" y="507491"/>
                </a:moveTo>
                <a:lnTo>
                  <a:pt x="126491" y="507491"/>
                </a:lnTo>
                <a:lnTo>
                  <a:pt x="131063" y="505967"/>
                </a:lnTo>
                <a:lnTo>
                  <a:pt x="129539" y="507491"/>
                </a:lnTo>
                <a:close/>
              </a:path>
              <a:path w="553719" h="528955">
                <a:moveTo>
                  <a:pt x="126491" y="507491"/>
                </a:moveTo>
                <a:lnTo>
                  <a:pt x="124968" y="507491"/>
                </a:lnTo>
                <a:lnTo>
                  <a:pt x="123444" y="505968"/>
                </a:lnTo>
                <a:lnTo>
                  <a:pt x="126491" y="507491"/>
                </a:lnTo>
                <a:close/>
              </a:path>
              <a:path w="553719" h="528955">
                <a:moveTo>
                  <a:pt x="128016" y="528827"/>
                </a:moveTo>
                <a:lnTo>
                  <a:pt x="124968" y="528827"/>
                </a:lnTo>
                <a:lnTo>
                  <a:pt x="120395" y="527304"/>
                </a:lnTo>
                <a:lnTo>
                  <a:pt x="131064" y="527304"/>
                </a:lnTo>
                <a:lnTo>
                  <a:pt x="128016" y="5288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2588" y="2645664"/>
            <a:ext cx="2958083" cy="745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43940" y="2817876"/>
            <a:ext cx="341630" cy="269240"/>
          </a:xfrm>
          <a:custGeom>
            <a:avLst/>
            <a:gdLst/>
            <a:ahLst/>
            <a:cxnLst/>
            <a:rect l="l" t="t" r="r" b="b"/>
            <a:pathLst>
              <a:path w="341630" h="269239">
                <a:moveTo>
                  <a:pt x="340069" y="16510"/>
                </a:moveTo>
                <a:lnTo>
                  <a:pt x="316992" y="16510"/>
                </a:lnTo>
                <a:lnTo>
                  <a:pt x="320040" y="7620"/>
                </a:lnTo>
                <a:lnTo>
                  <a:pt x="323088" y="1270"/>
                </a:lnTo>
                <a:lnTo>
                  <a:pt x="327660" y="0"/>
                </a:lnTo>
                <a:lnTo>
                  <a:pt x="333756" y="1270"/>
                </a:lnTo>
                <a:lnTo>
                  <a:pt x="338327" y="2540"/>
                </a:lnTo>
                <a:lnTo>
                  <a:pt x="341376" y="7620"/>
                </a:lnTo>
                <a:lnTo>
                  <a:pt x="341376" y="12700"/>
                </a:lnTo>
                <a:lnTo>
                  <a:pt x="340069" y="16510"/>
                </a:lnTo>
                <a:close/>
              </a:path>
              <a:path w="341630" h="269239">
                <a:moveTo>
                  <a:pt x="301752" y="35560"/>
                </a:moveTo>
                <a:lnTo>
                  <a:pt x="307848" y="26670"/>
                </a:lnTo>
                <a:lnTo>
                  <a:pt x="313944" y="20320"/>
                </a:lnTo>
                <a:lnTo>
                  <a:pt x="316992" y="15240"/>
                </a:lnTo>
                <a:lnTo>
                  <a:pt x="316992" y="16510"/>
                </a:lnTo>
                <a:lnTo>
                  <a:pt x="340069" y="16510"/>
                </a:lnTo>
                <a:lnTo>
                  <a:pt x="338327" y="21590"/>
                </a:lnTo>
                <a:lnTo>
                  <a:pt x="338327" y="25400"/>
                </a:lnTo>
                <a:lnTo>
                  <a:pt x="335280" y="30480"/>
                </a:lnTo>
                <a:lnTo>
                  <a:pt x="335280" y="31750"/>
                </a:lnTo>
                <a:lnTo>
                  <a:pt x="332841" y="34290"/>
                </a:lnTo>
                <a:lnTo>
                  <a:pt x="303276" y="34290"/>
                </a:lnTo>
                <a:lnTo>
                  <a:pt x="301752" y="35560"/>
                </a:lnTo>
                <a:close/>
              </a:path>
              <a:path w="341630" h="269239">
                <a:moveTo>
                  <a:pt x="305562" y="64770"/>
                </a:moveTo>
                <a:lnTo>
                  <a:pt x="272796" y="64770"/>
                </a:lnTo>
                <a:lnTo>
                  <a:pt x="277368" y="58420"/>
                </a:lnTo>
                <a:lnTo>
                  <a:pt x="286511" y="49530"/>
                </a:lnTo>
                <a:lnTo>
                  <a:pt x="291084" y="46990"/>
                </a:lnTo>
                <a:lnTo>
                  <a:pt x="289560" y="46990"/>
                </a:lnTo>
                <a:lnTo>
                  <a:pt x="295656" y="40640"/>
                </a:lnTo>
                <a:lnTo>
                  <a:pt x="300227" y="38100"/>
                </a:lnTo>
                <a:lnTo>
                  <a:pt x="298704" y="38100"/>
                </a:lnTo>
                <a:lnTo>
                  <a:pt x="303276" y="34290"/>
                </a:lnTo>
                <a:lnTo>
                  <a:pt x="332841" y="34290"/>
                </a:lnTo>
                <a:lnTo>
                  <a:pt x="329184" y="38100"/>
                </a:lnTo>
                <a:lnTo>
                  <a:pt x="326135" y="41910"/>
                </a:lnTo>
                <a:lnTo>
                  <a:pt x="327660" y="41910"/>
                </a:lnTo>
                <a:lnTo>
                  <a:pt x="321564" y="49530"/>
                </a:lnTo>
                <a:lnTo>
                  <a:pt x="315468" y="54610"/>
                </a:lnTo>
                <a:lnTo>
                  <a:pt x="315468" y="55880"/>
                </a:lnTo>
                <a:lnTo>
                  <a:pt x="310896" y="58420"/>
                </a:lnTo>
                <a:lnTo>
                  <a:pt x="312419" y="58420"/>
                </a:lnTo>
                <a:lnTo>
                  <a:pt x="307848" y="63500"/>
                </a:lnTo>
                <a:lnTo>
                  <a:pt x="305562" y="64770"/>
                </a:lnTo>
                <a:close/>
              </a:path>
              <a:path w="341630" h="269239">
                <a:moveTo>
                  <a:pt x="224027" y="111760"/>
                </a:moveTo>
                <a:lnTo>
                  <a:pt x="228600" y="106680"/>
                </a:lnTo>
                <a:lnTo>
                  <a:pt x="230123" y="106680"/>
                </a:lnTo>
                <a:lnTo>
                  <a:pt x="234696" y="101600"/>
                </a:lnTo>
                <a:lnTo>
                  <a:pt x="239268" y="95250"/>
                </a:lnTo>
                <a:lnTo>
                  <a:pt x="251460" y="83820"/>
                </a:lnTo>
                <a:lnTo>
                  <a:pt x="257556" y="78740"/>
                </a:lnTo>
                <a:lnTo>
                  <a:pt x="256031" y="78740"/>
                </a:lnTo>
                <a:lnTo>
                  <a:pt x="266700" y="68580"/>
                </a:lnTo>
                <a:lnTo>
                  <a:pt x="268223" y="68580"/>
                </a:lnTo>
                <a:lnTo>
                  <a:pt x="272796" y="63500"/>
                </a:lnTo>
                <a:lnTo>
                  <a:pt x="272796" y="64770"/>
                </a:lnTo>
                <a:lnTo>
                  <a:pt x="305562" y="64770"/>
                </a:lnTo>
                <a:lnTo>
                  <a:pt x="303276" y="66040"/>
                </a:lnTo>
                <a:lnTo>
                  <a:pt x="289560" y="81280"/>
                </a:lnTo>
                <a:lnTo>
                  <a:pt x="288035" y="81280"/>
                </a:lnTo>
                <a:lnTo>
                  <a:pt x="283464" y="86360"/>
                </a:lnTo>
                <a:lnTo>
                  <a:pt x="277368" y="91440"/>
                </a:lnTo>
                <a:lnTo>
                  <a:pt x="278892" y="91440"/>
                </a:lnTo>
                <a:lnTo>
                  <a:pt x="266700" y="101600"/>
                </a:lnTo>
                <a:lnTo>
                  <a:pt x="268223" y="101600"/>
                </a:lnTo>
                <a:lnTo>
                  <a:pt x="262127" y="106680"/>
                </a:lnTo>
                <a:lnTo>
                  <a:pt x="258699" y="110490"/>
                </a:lnTo>
                <a:lnTo>
                  <a:pt x="225552" y="110490"/>
                </a:lnTo>
                <a:lnTo>
                  <a:pt x="224027" y="111760"/>
                </a:lnTo>
                <a:close/>
              </a:path>
              <a:path w="341630" h="269239">
                <a:moveTo>
                  <a:pt x="218694" y="148590"/>
                </a:moveTo>
                <a:lnTo>
                  <a:pt x="185927" y="148590"/>
                </a:lnTo>
                <a:lnTo>
                  <a:pt x="188976" y="142240"/>
                </a:lnTo>
                <a:lnTo>
                  <a:pt x="196596" y="135890"/>
                </a:lnTo>
                <a:lnTo>
                  <a:pt x="201168" y="133350"/>
                </a:lnTo>
                <a:lnTo>
                  <a:pt x="211835" y="124460"/>
                </a:lnTo>
                <a:lnTo>
                  <a:pt x="210311" y="124460"/>
                </a:lnTo>
                <a:lnTo>
                  <a:pt x="214884" y="121920"/>
                </a:lnTo>
                <a:lnTo>
                  <a:pt x="225552" y="110490"/>
                </a:lnTo>
                <a:lnTo>
                  <a:pt x="257556" y="110490"/>
                </a:lnTo>
                <a:lnTo>
                  <a:pt x="251460" y="116840"/>
                </a:lnTo>
                <a:lnTo>
                  <a:pt x="246888" y="123190"/>
                </a:lnTo>
                <a:lnTo>
                  <a:pt x="242315" y="127000"/>
                </a:lnTo>
                <a:lnTo>
                  <a:pt x="242315" y="129540"/>
                </a:lnTo>
                <a:lnTo>
                  <a:pt x="236219" y="133350"/>
                </a:lnTo>
                <a:lnTo>
                  <a:pt x="227076" y="142240"/>
                </a:lnTo>
                <a:lnTo>
                  <a:pt x="225552" y="142240"/>
                </a:lnTo>
                <a:lnTo>
                  <a:pt x="220980" y="147320"/>
                </a:lnTo>
                <a:lnTo>
                  <a:pt x="218694" y="148590"/>
                </a:lnTo>
                <a:close/>
              </a:path>
              <a:path w="341630" h="269239">
                <a:moveTo>
                  <a:pt x="257556" y="111760"/>
                </a:moveTo>
                <a:lnTo>
                  <a:pt x="257556" y="110490"/>
                </a:lnTo>
                <a:lnTo>
                  <a:pt x="258699" y="110490"/>
                </a:lnTo>
                <a:lnTo>
                  <a:pt x="257556" y="111760"/>
                </a:lnTo>
                <a:close/>
              </a:path>
              <a:path w="341630" h="269239">
                <a:moveTo>
                  <a:pt x="207264" y="160020"/>
                </a:moveTo>
                <a:lnTo>
                  <a:pt x="208788" y="157480"/>
                </a:lnTo>
                <a:lnTo>
                  <a:pt x="176784" y="157480"/>
                </a:lnTo>
                <a:lnTo>
                  <a:pt x="181356" y="153670"/>
                </a:lnTo>
                <a:lnTo>
                  <a:pt x="181356" y="152400"/>
                </a:lnTo>
                <a:lnTo>
                  <a:pt x="185927" y="147320"/>
                </a:lnTo>
                <a:lnTo>
                  <a:pt x="185927" y="148590"/>
                </a:lnTo>
                <a:lnTo>
                  <a:pt x="218694" y="148590"/>
                </a:lnTo>
                <a:lnTo>
                  <a:pt x="216408" y="149860"/>
                </a:lnTo>
                <a:lnTo>
                  <a:pt x="207264" y="160020"/>
                </a:lnTo>
                <a:close/>
              </a:path>
              <a:path w="341630" h="269239">
                <a:moveTo>
                  <a:pt x="192716" y="173990"/>
                </a:moveTo>
                <a:lnTo>
                  <a:pt x="160020" y="173990"/>
                </a:lnTo>
                <a:lnTo>
                  <a:pt x="163068" y="170180"/>
                </a:lnTo>
                <a:lnTo>
                  <a:pt x="169164" y="165100"/>
                </a:lnTo>
                <a:lnTo>
                  <a:pt x="172212" y="161290"/>
                </a:lnTo>
                <a:lnTo>
                  <a:pt x="176784" y="156210"/>
                </a:lnTo>
                <a:lnTo>
                  <a:pt x="176784" y="157480"/>
                </a:lnTo>
                <a:lnTo>
                  <a:pt x="208788" y="157480"/>
                </a:lnTo>
                <a:lnTo>
                  <a:pt x="204215" y="163830"/>
                </a:lnTo>
                <a:lnTo>
                  <a:pt x="202692" y="163830"/>
                </a:lnTo>
                <a:lnTo>
                  <a:pt x="192716" y="173990"/>
                </a:lnTo>
                <a:close/>
              </a:path>
              <a:path w="341630" h="269239">
                <a:moveTo>
                  <a:pt x="185927" y="182880"/>
                </a:moveTo>
                <a:lnTo>
                  <a:pt x="152400" y="182880"/>
                </a:lnTo>
                <a:lnTo>
                  <a:pt x="155448" y="177800"/>
                </a:lnTo>
                <a:lnTo>
                  <a:pt x="160020" y="172720"/>
                </a:lnTo>
                <a:lnTo>
                  <a:pt x="160020" y="173990"/>
                </a:lnTo>
                <a:lnTo>
                  <a:pt x="192716" y="173990"/>
                </a:lnTo>
                <a:lnTo>
                  <a:pt x="188976" y="177800"/>
                </a:lnTo>
                <a:lnTo>
                  <a:pt x="185927" y="182880"/>
                </a:lnTo>
                <a:close/>
              </a:path>
              <a:path w="341630" h="269239">
                <a:moveTo>
                  <a:pt x="173518" y="193040"/>
                </a:moveTo>
                <a:lnTo>
                  <a:pt x="140208" y="193040"/>
                </a:lnTo>
                <a:lnTo>
                  <a:pt x="143256" y="187960"/>
                </a:lnTo>
                <a:lnTo>
                  <a:pt x="144780" y="186690"/>
                </a:lnTo>
                <a:lnTo>
                  <a:pt x="149352" y="184150"/>
                </a:lnTo>
                <a:lnTo>
                  <a:pt x="152400" y="180340"/>
                </a:lnTo>
                <a:lnTo>
                  <a:pt x="152400" y="182880"/>
                </a:lnTo>
                <a:lnTo>
                  <a:pt x="184404" y="182880"/>
                </a:lnTo>
                <a:lnTo>
                  <a:pt x="179831" y="186690"/>
                </a:lnTo>
                <a:lnTo>
                  <a:pt x="180049" y="186690"/>
                </a:lnTo>
                <a:lnTo>
                  <a:pt x="173518" y="193040"/>
                </a:lnTo>
                <a:close/>
              </a:path>
              <a:path w="341630" h="269239">
                <a:moveTo>
                  <a:pt x="181355" y="185420"/>
                </a:moveTo>
                <a:close/>
              </a:path>
              <a:path w="341630" h="269239">
                <a:moveTo>
                  <a:pt x="180049" y="186690"/>
                </a:moveTo>
                <a:lnTo>
                  <a:pt x="179831" y="186690"/>
                </a:lnTo>
                <a:lnTo>
                  <a:pt x="181355" y="185420"/>
                </a:lnTo>
                <a:lnTo>
                  <a:pt x="180049" y="186690"/>
                </a:lnTo>
                <a:close/>
              </a:path>
              <a:path w="341630" h="269239">
                <a:moveTo>
                  <a:pt x="169926" y="198120"/>
                </a:moveTo>
                <a:lnTo>
                  <a:pt x="134112" y="198120"/>
                </a:lnTo>
                <a:lnTo>
                  <a:pt x="137160" y="195580"/>
                </a:lnTo>
                <a:lnTo>
                  <a:pt x="140208" y="191770"/>
                </a:lnTo>
                <a:lnTo>
                  <a:pt x="140208" y="193040"/>
                </a:lnTo>
                <a:lnTo>
                  <a:pt x="173518" y="193040"/>
                </a:lnTo>
                <a:lnTo>
                  <a:pt x="172212" y="194310"/>
                </a:lnTo>
                <a:lnTo>
                  <a:pt x="169926" y="198120"/>
                </a:lnTo>
                <a:close/>
              </a:path>
              <a:path w="341630" h="269239">
                <a:moveTo>
                  <a:pt x="135331" y="196595"/>
                </a:moveTo>
                <a:lnTo>
                  <a:pt x="137160" y="194310"/>
                </a:lnTo>
                <a:lnTo>
                  <a:pt x="137160" y="195580"/>
                </a:lnTo>
                <a:lnTo>
                  <a:pt x="135331" y="196595"/>
                </a:lnTo>
                <a:close/>
              </a:path>
              <a:path w="341630" h="269239">
                <a:moveTo>
                  <a:pt x="134112" y="198120"/>
                </a:moveTo>
                <a:lnTo>
                  <a:pt x="135331" y="196595"/>
                </a:lnTo>
                <a:lnTo>
                  <a:pt x="137160" y="195580"/>
                </a:lnTo>
                <a:lnTo>
                  <a:pt x="134112" y="198120"/>
                </a:lnTo>
                <a:close/>
              </a:path>
              <a:path w="341630" h="269239">
                <a:moveTo>
                  <a:pt x="160020" y="205740"/>
                </a:moveTo>
                <a:lnTo>
                  <a:pt x="124968" y="205740"/>
                </a:lnTo>
                <a:lnTo>
                  <a:pt x="128016" y="201930"/>
                </a:lnTo>
                <a:lnTo>
                  <a:pt x="131064" y="200660"/>
                </a:lnTo>
                <a:lnTo>
                  <a:pt x="132587" y="198120"/>
                </a:lnTo>
                <a:lnTo>
                  <a:pt x="135331" y="196595"/>
                </a:lnTo>
                <a:lnTo>
                  <a:pt x="134112" y="198120"/>
                </a:lnTo>
                <a:lnTo>
                  <a:pt x="169926" y="198120"/>
                </a:lnTo>
                <a:lnTo>
                  <a:pt x="169164" y="199390"/>
                </a:lnTo>
                <a:lnTo>
                  <a:pt x="167639" y="199390"/>
                </a:lnTo>
                <a:lnTo>
                  <a:pt x="160020" y="205740"/>
                </a:lnTo>
                <a:close/>
              </a:path>
              <a:path w="341630" h="269239">
                <a:moveTo>
                  <a:pt x="5334" y="220027"/>
                </a:moveTo>
                <a:lnTo>
                  <a:pt x="3048" y="217170"/>
                </a:lnTo>
                <a:lnTo>
                  <a:pt x="1524" y="214630"/>
                </a:lnTo>
                <a:lnTo>
                  <a:pt x="1524" y="212090"/>
                </a:lnTo>
                <a:lnTo>
                  <a:pt x="3048" y="209550"/>
                </a:lnTo>
                <a:lnTo>
                  <a:pt x="3048" y="208280"/>
                </a:lnTo>
                <a:lnTo>
                  <a:pt x="6096" y="205740"/>
                </a:lnTo>
                <a:lnTo>
                  <a:pt x="10668" y="203200"/>
                </a:lnTo>
                <a:lnTo>
                  <a:pt x="11538" y="203744"/>
                </a:lnTo>
                <a:lnTo>
                  <a:pt x="9144" y="205740"/>
                </a:lnTo>
                <a:lnTo>
                  <a:pt x="14732" y="205740"/>
                </a:lnTo>
                <a:lnTo>
                  <a:pt x="15544" y="206247"/>
                </a:lnTo>
                <a:lnTo>
                  <a:pt x="18287" y="210820"/>
                </a:lnTo>
                <a:lnTo>
                  <a:pt x="18287" y="214630"/>
                </a:lnTo>
                <a:lnTo>
                  <a:pt x="16764" y="217170"/>
                </a:lnTo>
                <a:lnTo>
                  <a:pt x="16383" y="218440"/>
                </a:lnTo>
                <a:lnTo>
                  <a:pt x="4572" y="218440"/>
                </a:lnTo>
                <a:lnTo>
                  <a:pt x="5334" y="220027"/>
                </a:lnTo>
                <a:close/>
              </a:path>
              <a:path w="341630" h="269239">
                <a:moveTo>
                  <a:pt x="15544" y="206247"/>
                </a:moveTo>
                <a:lnTo>
                  <a:pt x="11538" y="203744"/>
                </a:lnTo>
                <a:lnTo>
                  <a:pt x="12191" y="203200"/>
                </a:lnTo>
                <a:lnTo>
                  <a:pt x="15239" y="205740"/>
                </a:lnTo>
                <a:lnTo>
                  <a:pt x="15544" y="206247"/>
                </a:lnTo>
                <a:close/>
              </a:path>
              <a:path w="341630" h="269239">
                <a:moveTo>
                  <a:pt x="14732" y="205740"/>
                </a:moveTo>
                <a:lnTo>
                  <a:pt x="9144" y="205740"/>
                </a:lnTo>
                <a:lnTo>
                  <a:pt x="11538" y="203744"/>
                </a:lnTo>
                <a:lnTo>
                  <a:pt x="14732" y="205740"/>
                </a:lnTo>
                <a:close/>
              </a:path>
              <a:path w="341630" h="269239">
                <a:moveTo>
                  <a:pt x="3048" y="208280"/>
                </a:moveTo>
                <a:lnTo>
                  <a:pt x="3048" y="207010"/>
                </a:lnTo>
                <a:lnTo>
                  <a:pt x="6096" y="205740"/>
                </a:lnTo>
                <a:lnTo>
                  <a:pt x="3048" y="208280"/>
                </a:lnTo>
                <a:close/>
              </a:path>
              <a:path w="341630" h="269239">
                <a:moveTo>
                  <a:pt x="122428" y="207433"/>
                </a:moveTo>
                <a:lnTo>
                  <a:pt x="123444" y="205740"/>
                </a:lnTo>
                <a:lnTo>
                  <a:pt x="161544" y="205740"/>
                </a:lnTo>
                <a:lnTo>
                  <a:pt x="160020" y="207010"/>
                </a:lnTo>
                <a:lnTo>
                  <a:pt x="123444" y="207010"/>
                </a:lnTo>
                <a:lnTo>
                  <a:pt x="122428" y="207433"/>
                </a:lnTo>
                <a:close/>
              </a:path>
              <a:path w="341630" h="269239">
                <a:moveTo>
                  <a:pt x="18287" y="210820"/>
                </a:moveTo>
                <a:lnTo>
                  <a:pt x="15544" y="206247"/>
                </a:lnTo>
                <a:lnTo>
                  <a:pt x="16764" y="207010"/>
                </a:lnTo>
                <a:lnTo>
                  <a:pt x="18287" y="210820"/>
                </a:lnTo>
                <a:close/>
              </a:path>
              <a:path w="341630" h="269239">
                <a:moveTo>
                  <a:pt x="121920" y="208280"/>
                </a:moveTo>
                <a:lnTo>
                  <a:pt x="122428" y="207433"/>
                </a:lnTo>
                <a:lnTo>
                  <a:pt x="123444" y="207010"/>
                </a:lnTo>
                <a:lnTo>
                  <a:pt x="121920" y="208280"/>
                </a:lnTo>
                <a:close/>
              </a:path>
              <a:path w="341630" h="269239">
                <a:moveTo>
                  <a:pt x="158496" y="208280"/>
                </a:moveTo>
                <a:lnTo>
                  <a:pt x="121920" y="208280"/>
                </a:lnTo>
                <a:lnTo>
                  <a:pt x="123444" y="207010"/>
                </a:lnTo>
                <a:lnTo>
                  <a:pt x="160020" y="207010"/>
                </a:lnTo>
                <a:lnTo>
                  <a:pt x="158496" y="208280"/>
                </a:lnTo>
                <a:close/>
              </a:path>
              <a:path w="341630" h="269239">
                <a:moveTo>
                  <a:pt x="111252" y="215900"/>
                </a:moveTo>
                <a:lnTo>
                  <a:pt x="114300" y="212090"/>
                </a:lnTo>
                <a:lnTo>
                  <a:pt x="117348" y="210820"/>
                </a:lnTo>
                <a:lnTo>
                  <a:pt x="120396" y="208280"/>
                </a:lnTo>
                <a:lnTo>
                  <a:pt x="122428" y="207433"/>
                </a:lnTo>
                <a:lnTo>
                  <a:pt x="121920" y="208280"/>
                </a:lnTo>
                <a:lnTo>
                  <a:pt x="156972" y="208280"/>
                </a:lnTo>
                <a:lnTo>
                  <a:pt x="153924" y="212090"/>
                </a:lnTo>
                <a:lnTo>
                  <a:pt x="150876" y="214630"/>
                </a:lnTo>
                <a:lnTo>
                  <a:pt x="112776" y="214630"/>
                </a:lnTo>
                <a:lnTo>
                  <a:pt x="111252" y="215900"/>
                </a:lnTo>
                <a:close/>
              </a:path>
              <a:path w="341630" h="269239">
                <a:moveTo>
                  <a:pt x="1524" y="212090"/>
                </a:moveTo>
                <a:lnTo>
                  <a:pt x="1524" y="209550"/>
                </a:lnTo>
                <a:lnTo>
                  <a:pt x="3048" y="208280"/>
                </a:lnTo>
                <a:lnTo>
                  <a:pt x="3048" y="209550"/>
                </a:lnTo>
                <a:lnTo>
                  <a:pt x="1524" y="212090"/>
                </a:lnTo>
                <a:close/>
              </a:path>
              <a:path w="341630" h="269239">
                <a:moveTo>
                  <a:pt x="62484" y="269240"/>
                </a:moveTo>
                <a:lnTo>
                  <a:pt x="53339" y="269240"/>
                </a:lnTo>
                <a:lnTo>
                  <a:pt x="47244" y="266700"/>
                </a:lnTo>
                <a:lnTo>
                  <a:pt x="44196" y="266700"/>
                </a:lnTo>
                <a:lnTo>
                  <a:pt x="44196" y="264160"/>
                </a:lnTo>
                <a:lnTo>
                  <a:pt x="39624" y="264160"/>
                </a:lnTo>
                <a:lnTo>
                  <a:pt x="35052" y="260350"/>
                </a:lnTo>
                <a:lnTo>
                  <a:pt x="33528" y="260350"/>
                </a:lnTo>
                <a:lnTo>
                  <a:pt x="30480" y="256540"/>
                </a:lnTo>
                <a:lnTo>
                  <a:pt x="32004" y="256540"/>
                </a:lnTo>
                <a:lnTo>
                  <a:pt x="28956" y="255270"/>
                </a:lnTo>
                <a:lnTo>
                  <a:pt x="24384" y="252730"/>
                </a:lnTo>
                <a:lnTo>
                  <a:pt x="24384" y="250190"/>
                </a:lnTo>
                <a:lnTo>
                  <a:pt x="15239" y="241300"/>
                </a:lnTo>
                <a:lnTo>
                  <a:pt x="15239" y="240030"/>
                </a:lnTo>
                <a:lnTo>
                  <a:pt x="12191" y="237490"/>
                </a:lnTo>
                <a:lnTo>
                  <a:pt x="12191" y="236220"/>
                </a:lnTo>
                <a:lnTo>
                  <a:pt x="10668" y="232410"/>
                </a:lnTo>
                <a:lnTo>
                  <a:pt x="10668" y="231140"/>
                </a:lnTo>
                <a:lnTo>
                  <a:pt x="9144" y="228600"/>
                </a:lnTo>
                <a:lnTo>
                  <a:pt x="7620" y="223520"/>
                </a:lnTo>
                <a:lnTo>
                  <a:pt x="10668" y="223520"/>
                </a:lnTo>
                <a:lnTo>
                  <a:pt x="15239" y="222250"/>
                </a:lnTo>
                <a:lnTo>
                  <a:pt x="16764" y="217170"/>
                </a:lnTo>
                <a:lnTo>
                  <a:pt x="18287" y="214630"/>
                </a:lnTo>
                <a:lnTo>
                  <a:pt x="18287" y="210820"/>
                </a:lnTo>
                <a:lnTo>
                  <a:pt x="19812" y="210820"/>
                </a:lnTo>
                <a:lnTo>
                  <a:pt x="21335" y="214630"/>
                </a:lnTo>
                <a:lnTo>
                  <a:pt x="19812" y="214630"/>
                </a:lnTo>
                <a:lnTo>
                  <a:pt x="22860" y="217170"/>
                </a:lnTo>
                <a:lnTo>
                  <a:pt x="24003" y="220980"/>
                </a:lnTo>
                <a:lnTo>
                  <a:pt x="22860" y="220980"/>
                </a:lnTo>
                <a:lnTo>
                  <a:pt x="25908" y="223520"/>
                </a:lnTo>
                <a:lnTo>
                  <a:pt x="28956" y="228600"/>
                </a:lnTo>
                <a:lnTo>
                  <a:pt x="29870" y="228600"/>
                </a:lnTo>
                <a:lnTo>
                  <a:pt x="32308" y="231140"/>
                </a:lnTo>
                <a:lnTo>
                  <a:pt x="32004" y="231140"/>
                </a:lnTo>
                <a:lnTo>
                  <a:pt x="38100" y="237490"/>
                </a:lnTo>
                <a:lnTo>
                  <a:pt x="36576" y="237490"/>
                </a:lnTo>
                <a:lnTo>
                  <a:pt x="41148" y="240030"/>
                </a:lnTo>
                <a:lnTo>
                  <a:pt x="42367" y="240030"/>
                </a:lnTo>
                <a:lnTo>
                  <a:pt x="46024" y="243840"/>
                </a:lnTo>
                <a:lnTo>
                  <a:pt x="45720" y="243840"/>
                </a:lnTo>
                <a:lnTo>
                  <a:pt x="47244" y="245110"/>
                </a:lnTo>
                <a:lnTo>
                  <a:pt x="53339" y="247650"/>
                </a:lnTo>
                <a:lnTo>
                  <a:pt x="57912" y="248920"/>
                </a:lnTo>
                <a:lnTo>
                  <a:pt x="102108" y="248920"/>
                </a:lnTo>
                <a:lnTo>
                  <a:pt x="100584" y="252730"/>
                </a:lnTo>
                <a:lnTo>
                  <a:pt x="99060" y="252730"/>
                </a:lnTo>
                <a:lnTo>
                  <a:pt x="97535" y="254000"/>
                </a:lnTo>
                <a:lnTo>
                  <a:pt x="96012" y="254000"/>
                </a:lnTo>
                <a:lnTo>
                  <a:pt x="89916" y="259080"/>
                </a:lnTo>
                <a:lnTo>
                  <a:pt x="88391" y="259080"/>
                </a:lnTo>
                <a:lnTo>
                  <a:pt x="88391" y="260350"/>
                </a:lnTo>
                <a:lnTo>
                  <a:pt x="85343" y="261620"/>
                </a:lnTo>
                <a:lnTo>
                  <a:pt x="83820" y="261620"/>
                </a:lnTo>
                <a:lnTo>
                  <a:pt x="80772" y="264160"/>
                </a:lnTo>
                <a:lnTo>
                  <a:pt x="74676" y="267970"/>
                </a:lnTo>
                <a:lnTo>
                  <a:pt x="65532" y="267970"/>
                </a:lnTo>
                <a:lnTo>
                  <a:pt x="62484" y="269240"/>
                </a:lnTo>
                <a:close/>
              </a:path>
              <a:path w="341630" h="269239">
                <a:moveTo>
                  <a:pt x="6400" y="222250"/>
                </a:moveTo>
                <a:lnTo>
                  <a:pt x="3048" y="222250"/>
                </a:lnTo>
                <a:lnTo>
                  <a:pt x="0" y="217170"/>
                </a:lnTo>
                <a:lnTo>
                  <a:pt x="1524" y="212090"/>
                </a:lnTo>
                <a:lnTo>
                  <a:pt x="1524" y="214630"/>
                </a:lnTo>
                <a:lnTo>
                  <a:pt x="3048" y="217170"/>
                </a:lnTo>
                <a:lnTo>
                  <a:pt x="5334" y="220027"/>
                </a:lnTo>
                <a:lnTo>
                  <a:pt x="6400" y="222250"/>
                </a:lnTo>
                <a:close/>
              </a:path>
              <a:path w="341630" h="269239">
                <a:moveTo>
                  <a:pt x="143256" y="218440"/>
                </a:moveTo>
                <a:lnTo>
                  <a:pt x="106680" y="218440"/>
                </a:lnTo>
                <a:lnTo>
                  <a:pt x="109728" y="217170"/>
                </a:lnTo>
                <a:lnTo>
                  <a:pt x="112776" y="214630"/>
                </a:lnTo>
                <a:lnTo>
                  <a:pt x="150876" y="214630"/>
                </a:lnTo>
                <a:lnTo>
                  <a:pt x="149352" y="215900"/>
                </a:lnTo>
                <a:lnTo>
                  <a:pt x="143256" y="218440"/>
                </a:lnTo>
                <a:close/>
              </a:path>
              <a:path w="341630" h="269239">
                <a:moveTo>
                  <a:pt x="137160" y="226060"/>
                </a:moveTo>
                <a:lnTo>
                  <a:pt x="94487" y="226060"/>
                </a:lnTo>
                <a:lnTo>
                  <a:pt x="97535" y="224790"/>
                </a:lnTo>
                <a:lnTo>
                  <a:pt x="97535" y="223520"/>
                </a:lnTo>
                <a:lnTo>
                  <a:pt x="103632" y="220980"/>
                </a:lnTo>
                <a:lnTo>
                  <a:pt x="105156" y="218440"/>
                </a:lnTo>
                <a:lnTo>
                  <a:pt x="108204" y="217170"/>
                </a:lnTo>
                <a:lnTo>
                  <a:pt x="106680" y="218440"/>
                </a:lnTo>
                <a:lnTo>
                  <a:pt x="145288" y="218440"/>
                </a:lnTo>
                <a:lnTo>
                  <a:pt x="143256" y="220980"/>
                </a:lnTo>
                <a:lnTo>
                  <a:pt x="140208" y="222250"/>
                </a:lnTo>
                <a:lnTo>
                  <a:pt x="141732" y="222250"/>
                </a:lnTo>
                <a:lnTo>
                  <a:pt x="137160" y="226060"/>
                </a:lnTo>
                <a:close/>
              </a:path>
              <a:path w="341630" h="269239">
                <a:moveTo>
                  <a:pt x="145288" y="218440"/>
                </a:moveTo>
                <a:lnTo>
                  <a:pt x="143256" y="218440"/>
                </a:lnTo>
                <a:lnTo>
                  <a:pt x="146304" y="217170"/>
                </a:lnTo>
                <a:lnTo>
                  <a:pt x="145288" y="218440"/>
                </a:lnTo>
                <a:close/>
              </a:path>
              <a:path w="341630" h="269239">
                <a:moveTo>
                  <a:pt x="6096" y="220980"/>
                </a:moveTo>
                <a:lnTo>
                  <a:pt x="5334" y="220027"/>
                </a:lnTo>
                <a:lnTo>
                  <a:pt x="4572" y="218440"/>
                </a:lnTo>
                <a:lnTo>
                  <a:pt x="6096" y="220980"/>
                </a:lnTo>
                <a:close/>
              </a:path>
              <a:path w="341630" h="269239">
                <a:moveTo>
                  <a:pt x="15621" y="220980"/>
                </a:moveTo>
                <a:lnTo>
                  <a:pt x="6096" y="220980"/>
                </a:lnTo>
                <a:lnTo>
                  <a:pt x="4572" y="218440"/>
                </a:lnTo>
                <a:lnTo>
                  <a:pt x="16383" y="218440"/>
                </a:lnTo>
                <a:lnTo>
                  <a:pt x="15621" y="220980"/>
                </a:lnTo>
                <a:close/>
              </a:path>
              <a:path w="341630" h="269239">
                <a:moveTo>
                  <a:pt x="7620" y="224790"/>
                </a:moveTo>
                <a:lnTo>
                  <a:pt x="5334" y="220027"/>
                </a:lnTo>
                <a:lnTo>
                  <a:pt x="6096" y="220980"/>
                </a:lnTo>
                <a:lnTo>
                  <a:pt x="15621" y="220980"/>
                </a:lnTo>
                <a:lnTo>
                  <a:pt x="15239" y="222250"/>
                </a:lnTo>
                <a:lnTo>
                  <a:pt x="7620" y="222250"/>
                </a:lnTo>
                <a:lnTo>
                  <a:pt x="10668" y="223520"/>
                </a:lnTo>
                <a:lnTo>
                  <a:pt x="7620" y="223520"/>
                </a:lnTo>
                <a:lnTo>
                  <a:pt x="7620" y="224790"/>
                </a:lnTo>
                <a:close/>
              </a:path>
              <a:path w="341630" h="269239">
                <a:moveTo>
                  <a:pt x="24384" y="222250"/>
                </a:moveTo>
                <a:lnTo>
                  <a:pt x="22860" y="220980"/>
                </a:lnTo>
                <a:lnTo>
                  <a:pt x="24003" y="220980"/>
                </a:lnTo>
                <a:lnTo>
                  <a:pt x="24384" y="222250"/>
                </a:lnTo>
                <a:close/>
              </a:path>
              <a:path w="341630" h="269239">
                <a:moveTo>
                  <a:pt x="10668" y="223520"/>
                </a:moveTo>
                <a:lnTo>
                  <a:pt x="7620" y="222250"/>
                </a:lnTo>
                <a:lnTo>
                  <a:pt x="15239" y="222250"/>
                </a:lnTo>
                <a:lnTo>
                  <a:pt x="10668" y="223520"/>
                </a:lnTo>
                <a:close/>
              </a:path>
              <a:path w="341630" h="269239">
                <a:moveTo>
                  <a:pt x="105156" y="247649"/>
                </a:moveTo>
                <a:lnTo>
                  <a:pt x="106680" y="246380"/>
                </a:lnTo>
                <a:lnTo>
                  <a:pt x="67056" y="246380"/>
                </a:lnTo>
                <a:lnTo>
                  <a:pt x="70104" y="245110"/>
                </a:lnTo>
                <a:lnTo>
                  <a:pt x="76200" y="240030"/>
                </a:lnTo>
                <a:lnTo>
                  <a:pt x="82296" y="237490"/>
                </a:lnTo>
                <a:lnTo>
                  <a:pt x="80772" y="237490"/>
                </a:lnTo>
                <a:lnTo>
                  <a:pt x="83820" y="236220"/>
                </a:lnTo>
                <a:lnTo>
                  <a:pt x="85344" y="232410"/>
                </a:lnTo>
                <a:lnTo>
                  <a:pt x="86868" y="232410"/>
                </a:lnTo>
                <a:lnTo>
                  <a:pt x="92964" y="226060"/>
                </a:lnTo>
                <a:lnTo>
                  <a:pt x="96012" y="224790"/>
                </a:lnTo>
                <a:lnTo>
                  <a:pt x="94487" y="226060"/>
                </a:lnTo>
                <a:lnTo>
                  <a:pt x="137160" y="226060"/>
                </a:lnTo>
                <a:lnTo>
                  <a:pt x="131064" y="229870"/>
                </a:lnTo>
                <a:lnTo>
                  <a:pt x="132587" y="229870"/>
                </a:lnTo>
                <a:lnTo>
                  <a:pt x="129539" y="231140"/>
                </a:lnTo>
                <a:lnTo>
                  <a:pt x="124968" y="236220"/>
                </a:lnTo>
                <a:lnTo>
                  <a:pt x="123444" y="236220"/>
                </a:lnTo>
                <a:lnTo>
                  <a:pt x="120396" y="237490"/>
                </a:lnTo>
                <a:lnTo>
                  <a:pt x="118872" y="238760"/>
                </a:lnTo>
                <a:lnTo>
                  <a:pt x="115824" y="240030"/>
                </a:lnTo>
                <a:lnTo>
                  <a:pt x="117348" y="240030"/>
                </a:lnTo>
                <a:lnTo>
                  <a:pt x="115316" y="241300"/>
                </a:lnTo>
                <a:lnTo>
                  <a:pt x="112776" y="241300"/>
                </a:lnTo>
                <a:lnTo>
                  <a:pt x="108204" y="246380"/>
                </a:lnTo>
                <a:lnTo>
                  <a:pt x="105156" y="247649"/>
                </a:lnTo>
                <a:close/>
              </a:path>
              <a:path w="341630" h="269239">
                <a:moveTo>
                  <a:pt x="29870" y="228600"/>
                </a:moveTo>
                <a:lnTo>
                  <a:pt x="28956" y="228600"/>
                </a:lnTo>
                <a:lnTo>
                  <a:pt x="27432" y="226060"/>
                </a:lnTo>
                <a:lnTo>
                  <a:pt x="29870" y="228600"/>
                </a:lnTo>
                <a:close/>
              </a:path>
              <a:path w="341630" h="269239">
                <a:moveTo>
                  <a:pt x="33528" y="232410"/>
                </a:moveTo>
                <a:lnTo>
                  <a:pt x="32004" y="231140"/>
                </a:lnTo>
                <a:lnTo>
                  <a:pt x="32308" y="231140"/>
                </a:lnTo>
                <a:lnTo>
                  <a:pt x="33528" y="232410"/>
                </a:lnTo>
                <a:close/>
              </a:path>
              <a:path w="341630" h="269239">
                <a:moveTo>
                  <a:pt x="83820" y="236220"/>
                </a:moveTo>
                <a:lnTo>
                  <a:pt x="82296" y="236220"/>
                </a:lnTo>
                <a:lnTo>
                  <a:pt x="83820" y="233680"/>
                </a:lnTo>
                <a:lnTo>
                  <a:pt x="83820" y="236220"/>
                </a:lnTo>
                <a:close/>
              </a:path>
              <a:path w="341630" h="269239">
                <a:moveTo>
                  <a:pt x="121920" y="237490"/>
                </a:moveTo>
                <a:lnTo>
                  <a:pt x="123444" y="236220"/>
                </a:lnTo>
                <a:lnTo>
                  <a:pt x="124968" y="236220"/>
                </a:lnTo>
                <a:lnTo>
                  <a:pt x="121920" y="237490"/>
                </a:lnTo>
                <a:close/>
              </a:path>
              <a:path w="341630" h="269239">
                <a:moveTo>
                  <a:pt x="42367" y="240030"/>
                </a:moveTo>
                <a:lnTo>
                  <a:pt x="41148" y="240030"/>
                </a:lnTo>
                <a:lnTo>
                  <a:pt x="41148" y="238760"/>
                </a:lnTo>
                <a:lnTo>
                  <a:pt x="42367" y="240030"/>
                </a:lnTo>
                <a:close/>
              </a:path>
              <a:path w="341630" h="269239">
                <a:moveTo>
                  <a:pt x="111252" y="243840"/>
                </a:moveTo>
                <a:lnTo>
                  <a:pt x="112776" y="241300"/>
                </a:lnTo>
                <a:lnTo>
                  <a:pt x="115316" y="241300"/>
                </a:lnTo>
                <a:lnTo>
                  <a:pt x="111252" y="243840"/>
                </a:lnTo>
                <a:close/>
              </a:path>
              <a:path w="341630" h="269239">
                <a:moveTo>
                  <a:pt x="47244" y="245110"/>
                </a:moveTo>
                <a:lnTo>
                  <a:pt x="45720" y="243840"/>
                </a:lnTo>
                <a:lnTo>
                  <a:pt x="46373" y="244202"/>
                </a:lnTo>
                <a:lnTo>
                  <a:pt x="47244" y="245110"/>
                </a:lnTo>
                <a:close/>
              </a:path>
              <a:path w="341630" h="269239">
                <a:moveTo>
                  <a:pt x="46373" y="244202"/>
                </a:moveTo>
                <a:lnTo>
                  <a:pt x="45720" y="243840"/>
                </a:lnTo>
                <a:lnTo>
                  <a:pt x="46024" y="243840"/>
                </a:lnTo>
                <a:lnTo>
                  <a:pt x="46373" y="244202"/>
                </a:lnTo>
                <a:close/>
              </a:path>
              <a:path w="341630" h="269239">
                <a:moveTo>
                  <a:pt x="48768" y="245533"/>
                </a:moveTo>
                <a:lnTo>
                  <a:pt x="47244" y="245110"/>
                </a:lnTo>
                <a:lnTo>
                  <a:pt x="46373" y="244202"/>
                </a:lnTo>
                <a:lnTo>
                  <a:pt x="48768" y="245533"/>
                </a:lnTo>
                <a:close/>
              </a:path>
              <a:path w="341630" h="269239">
                <a:moveTo>
                  <a:pt x="50291" y="246380"/>
                </a:moveTo>
                <a:lnTo>
                  <a:pt x="47244" y="245110"/>
                </a:lnTo>
                <a:lnTo>
                  <a:pt x="48768" y="245533"/>
                </a:lnTo>
                <a:lnTo>
                  <a:pt x="50291" y="246380"/>
                </a:lnTo>
                <a:close/>
              </a:path>
              <a:path w="341630" h="269239">
                <a:moveTo>
                  <a:pt x="51816" y="246380"/>
                </a:moveTo>
                <a:lnTo>
                  <a:pt x="50291" y="246380"/>
                </a:lnTo>
                <a:lnTo>
                  <a:pt x="48768" y="245533"/>
                </a:lnTo>
                <a:lnTo>
                  <a:pt x="51816" y="246380"/>
                </a:lnTo>
                <a:close/>
              </a:path>
              <a:path w="341630" h="269239">
                <a:moveTo>
                  <a:pt x="105156" y="247650"/>
                </a:moveTo>
                <a:lnTo>
                  <a:pt x="62484" y="247650"/>
                </a:lnTo>
                <a:lnTo>
                  <a:pt x="65532" y="246380"/>
                </a:lnTo>
                <a:lnTo>
                  <a:pt x="106680" y="246380"/>
                </a:lnTo>
                <a:lnTo>
                  <a:pt x="105156" y="247650"/>
                </a:lnTo>
                <a:close/>
              </a:path>
              <a:path w="341630" h="269239">
                <a:moveTo>
                  <a:pt x="103632" y="248920"/>
                </a:moveTo>
                <a:lnTo>
                  <a:pt x="103632" y="247650"/>
                </a:lnTo>
                <a:lnTo>
                  <a:pt x="105156" y="247649"/>
                </a:lnTo>
                <a:lnTo>
                  <a:pt x="103632" y="248920"/>
                </a:lnTo>
                <a:close/>
              </a:path>
              <a:path w="341630" h="269239">
                <a:moveTo>
                  <a:pt x="57912" y="248920"/>
                </a:moveTo>
                <a:lnTo>
                  <a:pt x="53339" y="247650"/>
                </a:lnTo>
                <a:lnTo>
                  <a:pt x="54864" y="247650"/>
                </a:lnTo>
                <a:lnTo>
                  <a:pt x="57912" y="248920"/>
                </a:lnTo>
                <a:close/>
              </a:path>
              <a:path w="341630" h="269239">
                <a:moveTo>
                  <a:pt x="102108" y="250190"/>
                </a:moveTo>
                <a:lnTo>
                  <a:pt x="102108" y="248920"/>
                </a:lnTo>
                <a:lnTo>
                  <a:pt x="57912" y="248920"/>
                </a:lnTo>
                <a:lnTo>
                  <a:pt x="54864" y="247650"/>
                </a:lnTo>
                <a:lnTo>
                  <a:pt x="103632" y="247650"/>
                </a:lnTo>
                <a:lnTo>
                  <a:pt x="102108" y="250190"/>
                </a:lnTo>
                <a:close/>
              </a:path>
              <a:path w="341630" h="269239">
                <a:moveTo>
                  <a:pt x="82296" y="262889"/>
                </a:moveTo>
                <a:lnTo>
                  <a:pt x="83820" y="261620"/>
                </a:lnTo>
                <a:lnTo>
                  <a:pt x="85343" y="261620"/>
                </a:lnTo>
                <a:lnTo>
                  <a:pt x="82296" y="262889"/>
                </a:lnTo>
                <a:close/>
              </a:path>
              <a:path w="341630" h="269239">
                <a:moveTo>
                  <a:pt x="82296" y="262890"/>
                </a:moveTo>
                <a:close/>
              </a:path>
              <a:path w="341630" h="269239">
                <a:moveTo>
                  <a:pt x="65532" y="269240"/>
                </a:moveTo>
                <a:lnTo>
                  <a:pt x="65532" y="267970"/>
                </a:lnTo>
                <a:lnTo>
                  <a:pt x="68580" y="267970"/>
                </a:lnTo>
                <a:lnTo>
                  <a:pt x="65532" y="269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1980" y="3076956"/>
            <a:ext cx="254507" cy="792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911083" y="3419868"/>
            <a:ext cx="236854" cy="47625"/>
          </a:xfrm>
          <a:custGeom>
            <a:avLst/>
            <a:gdLst/>
            <a:ahLst/>
            <a:cxnLst/>
            <a:rect l="l" t="t" r="r" b="b"/>
            <a:pathLst>
              <a:path w="236855" h="47625">
                <a:moveTo>
                  <a:pt x="236232" y="35052"/>
                </a:moveTo>
                <a:lnTo>
                  <a:pt x="235851" y="33528"/>
                </a:lnTo>
                <a:lnTo>
                  <a:pt x="234708" y="28956"/>
                </a:lnTo>
                <a:lnTo>
                  <a:pt x="233692" y="25908"/>
                </a:lnTo>
                <a:lnTo>
                  <a:pt x="233184" y="24384"/>
                </a:lnTo>
                <a:lnTo>
                  <a:pt x="228612" y="19812"/>
                </a:lnTo>
                <a:lnTo>
                  <a:pt x="222516" y="21336"/>
                </a:lnTo>
                <a:lnTo>
                  <a:pt x="217944" y="21336"/>
                </a:lnTo>
                <a:lnTo>
                  <a:pt x="213372" y="22860"/>
                </a:lnTo>
                <a:lnTo>
                  <a:pt x="210324" y="24384"/>
                </a:lnTo>
                <a:lnTo>
                  <a:pt x="211848" y="22860"/>
                </a:lnTo>
                <a:lnTo>
                  <a:pt x="208800" y="24384"/>
                </a:lnTo>
                <a:lnTo>
                  <a:pt x="184416" y="24384"/>
                </a:lnTo>
                <a:lnTo>
                  <a:pt x="179844" y="25908"/>
                </a:lnTo>
                <a:lnTo>
                  <a:pt x="181368" y="24384"/>
                </a:lnTo>
                <a:lnTo>
                  <a:pt x="176796" y="25908"/>
                </a:lnTo>
                <a:lnTo>
                  <a:pt x="158508" y="25908"/>
                </a:lnTo>
                <a:lnTo>
                  <a:pt x="153936" y="24384"/>
                </a:lnTo>
                <a:lnTo>
                  <a:pt x="89928" y="24384"/>
                </a:lnTo>
                <a:lnTo>
                  <a:pt x="86880" y="23380"/>
                </a:lnTo>
                <a:lnTo>
                  <a:pt x="86880" y="24384"/>
                </a:lnTo>
                <a:lnTo>
                  <a:pt x="84582" y="23622"/>
                </a:lnTo>
                <a:lnTo>
                  <a:pt x="85725" y="23241"/>
                </a:lnTo>
                <a:lnTo>
                  <a:pt x="86880" y="24384"/>
                </a:lnTo>
                <a:lnTo>
                  <a:pt x="86880" y="23380"/>
                </a:lnTo>
                <a:lnTo>
                  <a:pt x="86106" y="23114"/>
                </a:lnTo>
                <a:lnTo>
                  <a:pt x="86868" y="22860"/>
                </a:lnTo>
                <a:lnTo>
                  <a:pt x="91440" y="22860"/>
                </a:lnTo>
                <a:lnTo>
                  <a:pt x="97536" y="21336"/>
                </a:lnTo>
                <a:lnTo>
                  <a:pt x="129540" y="21336"/>
                </a:lnTo>
                <a:lnTo>
                  <a:pt x="132588" y="19812"/>
                </a:lnTo>
                <a:lnTo>
                  <a:pt x="134112" y="19812"/>
                </a:lnTo>
                <a:lnTo>
                  <a:pt x="138684" y="21336"/>
                </a:lnTo>
                <a:lnTo>
                  <a:pt x="143256" y="21336"/>
                </a:lnTo>
                <a:lnTo>
                  <a:pt x="146304" y="19812"/>
                </a:lnTo>
                <a:lnTo>
                  <a:pt x="149352" y="21336"/>
                </a:lnTo>
                <a:lnTo>
                  <a:pt x="158496" y="21336"/>
                </a:lnTo>
                <a:lnTo>
                  <a:pt x="161544" y="22860"/>
                </a:lnTo>
                <a:lnTo>
                  <a:pt x="170688" y="22860"/>
                </a:lnTo>
                <a:lnTo>
                  <a:pt x="173736" y="24384"/>
                </a:lnTo>
                <a:lnTo>
                  <a:pt x="179832" y="24384"/>
                </a:lnTo>
                <a:lnTo>
                  <a:pt x="182880" y="22860"/>
                </a:lnTo>
                <a:lnTo>
                  <a:pt x="184404" y="22860"/>
                </a:lnTo>
                <a:lnTo>
                  <a:pt x="185928" y="22860"/>
                </a:lnTo>
                <a:lnTo>
                  <a:pt x="188976" y="21336"/>
                </a:lnTo>
                <a:lnTo>
                  <a:pt x="193548" y="19812"/>
                </a:lnTo>
                <a:lnTo>
                  <a:pt x="194056" y="18796"/>
                </a:lnTo>
                <a:lnTo>
                  <a:pt x="195072" y="18288"/>
                </a:lnTo>
                <a:lnTo>
                  <a:pt x="195834" y="15240"/>
                </a:lnTo>
                <a:lnTo>
                  <a:pt x="196596" y="13716"/>
                </a:lnTo>
                <a:lnTo>
                  <a:pt x="196380" y="13055"/>
                </a:lnTo>
                <a:lnTo>
                  <a:pt x="196596" y="12192"/>
                </a:lnTo>
                <a:lnTo>
                  <a:pt x="195072" y="7620"/>
                </a:lnTo>
                <a:lnTo>
                  <a:pt x="194056" y="6096"/>
                </a:lnTo>
                <a:lnTo>
                  <a:pt x="193548" y="4572"/>
                </a:lnTo>
                <a:lnTo>
                  <a:pt x="192633" y="3962"/>
                </a:lnTo>
                <a:lnTo>
                  <a:pt x="192024" y="3048"/>
                </a:lnTo>
                <a:lnTo>
                  <a:pt x="188976" y="1524"/>
                </a:lnTo>
                <a:lnTo>
                  <a:pt x="185928" y="0"/>
                </a:lnTo>
                <a:lnTo>
                  <a:pt x="183642" y="1524"/>
                </a:lnTo>
                <a:lnTo>
                  <a:pt x="182880" y="1524"/>
                </a:lnTo>
                <a:lnTo>
                  <a:pt x="181356" y="3048"/>
                </a:lnTo>
                <a:lnTo>
                  <a:pt x="179832" y="3048"/>
                </a:lnTo>
                <a:lnTo>
                  <a:pt x="178308" y="3048"/>
                </a:lnTo>
                <a:lnTo>
                  <a:pt x="176784" y="4572"/>
                </a:lnTo>
                <a:lnTo>
                  <a:pt x="172212" y="4572"/>
                </a:lnTo>
                <a:lnTo>
                  <a:pt x="167640" y="3048"/>
                </a:lnTo>
                <a:lnTo>
                  <a:pt x="156972" y="3048"/>
                </a:lnTo>
                <a:lnTo>
                  <a:pt x="153924" y="1524"/>
                </a:lnTo>
                <a:lnTo>
                  <a:pt x="105156" y="1524"/>
                </a:lnTo>
                <a:lnTo>
                  <a:pt x="100584" y="3048"/>
                </a:lnTo>
                <a:lnTo>
                  <a:pt x="89916" y="3048"/>
                </a:lnTo>
                <a:lnTo>
                  <a:pt x="83820" y="4572"/>
                </a:lnTo>
                <a:lnTo>
                  <a:pt x="79248" y="4572"/>
                </a:lnTo>
                <a:lnTo>
                  <a:pt x="74676" y="6096"/>
                </a:lnTo>
                <a:lnTo>
                  <a:pt x="28956" y="6096"/>
                </a:lnTo>
                <a:lnTo>
                  <a:pt x="25908" y="7620"/>
                </a:lnTo>
                <a:lnTo>
                  <a:pt x="27432" y="6096"/>
                </a:lnTo>
                <a:lnTo>
                  <a:pt x="22860" y="6096"/>
                </a:lnTo>
                <a:lnTo>
                  <a:pt x="24384" y="7620"/>
                </a:lnTo>
                <a:lnTo>
                  <a:pt x="21336" y="6096"/>
                </a:lnTo>
                <a:lnTo>
                  <a:pt x="9144" y="6096"/>
                </a:lnTo>
                <a:lnTo>
                  <a:pt x="4572" y="7620"/>
                </a:lnTo>
                <a:lnTo>
                  <a:pt x="0" y="10668"/>
                </a:lnTo>
                <a:lnTo>
                  <a:pt x="1524" y="16764"/>
                </a:lnTo>
                <a:lnTo>
                  <a:pt x="1524" y="21336"/>
                </a:lnTo>
                <a:lnTo>
                  <a:pt x="6096" y="24384"/>
                </a:lnTo>
                <a:lnTo>
                  <a:pt x="4584" y="25908"/>
                </a:lnTo>
                <a:lnTo>
                  <a:pt x="4584" y="32004"/>
                </a:lnTo>
                <a:lnTo>
                  <a:pt x="7632" y="35052"/>
                </a:lnTo>
                <a:lnTo>
                  <a:pt x="10680" y="39624"/>
                </a:lnTo>
                <a:lnTo>
                  <a:pt x="15252" y="39624"/>
                </a:lnTo>
                <a:lnTo>
                  <a:pt x="19824" y="36576"/>
                </a:lnTo>
                <a:lnTo>
                  <a:pt x="22872" y="35052"/>
                </a:lnTo>
                <a:lnTo>
                  <a:pt x="25920" y="33528"/>
                </a:lnTo>
                <a:lnTo>
                  <a:pt x="33540" y="33528"/>
                </a:lnTo>
                <a:lnTo>
                  <a:pt x="38112" y="35052"/>
                </a:lnTo>
                <a:lnTo>
                  <a:pt x="41160" y="36576"/>
                </a:lnTo>
                <a:lnTo>
                  <a:pt x="44208" y="36576"/>
                </a:lnTo>
                <a:lnTo>
                  <a:pt x="48780" y="38100"/>
                </a:lnTo>
                <a:lnTo>
                  <a:pt x="51828" y="38100"/>
                </a:lnTo>
                <a:lnTo>
                  <a:pt x="56400" y="39624"/>
                </a:lnTo>
                <a:lnTo>
                  <a:pt x="60972" y="39624"/>
                </a:lnTo>
                <a:lnTo>
                  <a:pt x="65544" y="41148"/>
                </a:lnTo>
                <a:lnTo>
                  <a:pt x="70116" y="41148"/>
                </a:lnTo>
                <a:lnTo>
                  <a:pt x="74688" y="42672"/>
                </a:lnTo>
                <a:lnTo>
                  <a:pt x="73164" y="41148"/>
                </a:lnTo>
                <a:lnTo>
                  <a:pt x="82308" y="44196"/>
                </a:lnTo>
                <a:lnTo>
                  <a:pt x="99072" y="44196"/>
                </a:lnTo>
                <a:lnTo>
                  <a:pt x="103644" y="45720"/>
                </a:lnTo>
                <a:lnTo>
                  <a:pt x="172224" y="45720"/>
                </a:lnTo>
                <a:lnTo>
                  <a:pt x="176796" y="47244"/>
                </a:lnTo>
                <a:lnTo>
                  <a:pt x="181368" y="47244"/>
                </a:lnTo>
                <a:lnTo>
                  <a:pt x="185940" y="45720"/>
                </a:lnTo>
                <a:lnTo>
                  <a:pt x="204228" y="45720"/>
                </a:lnTo>
                <a:lnTo>
                  <a:pt x="207276" y="47244"/>
                </a:lnTo>
                <a:lnTo>
                  <a:pt x="211848" y="47244"/>
                </a:lnTo>
                <a:lnTo>
                  <a:pt x="214896" y="45720"/>
                </a:lnTo>
                <a:lnTo>
                  <a:pt x="217944" y="45720"/>
                </a:lnTo>
                <a:lnTo>
                  <a:pt x="220992" y="44196"/>
                </a:lnTo>
                <a:lnTo>
                  <a:pt x="224040" y="44196"/>
                </a:lnTo>
                <a:lnTo>
                  <a:pt x="225564" y="42672"/>
                </a:lnTo>
                <a:lnTo>
                  <a:pt x="228612" y="42672"/>
                </a:lnTo>
                <a:lnTo>
                  <a:pt x="233184" y="39624"/>
                </a:lnTo>
                <a:lnTo>
                  <a:pt x="236232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" y="3587496"/>
            <a:ext cx="266700" cy="227329"/>
          </a:xfrm>
          <a:custGeom>
            <a:avLst/>
            <a:gdLst/>
            <a:ahLst/>
            <a:cxnLst/>
            <a:rect l="l" t="t" r="r" b="b"/>
            <a:pathLst>
              <a:path w="266700" h="227329">
                <a:moveTo>
                  <a:pt x="242316" y="30479"/>
                </a:moveTo>
                <a:lnTo>
                  <a:pt x="240791" y="27431"/>
                </a:lnTo>
                <a:lnTo>
                  <a:pt x="240791" y="19811"/>
                </a:lnTo>
                <a:lnTo>
                  <a:pt x="239268" y="16763"/>
                </a:lnTo>
                <a:lnTo>
                  <a:pt x="236220" y="12191"/>
                </a:lnTo>
                <a:lnTo>
                  <a:pt x="236220" y="6095"/>
                </a:lnTo>
                <a:lnTo>
                  <a:pt x="245364" y="0"/>
                </a:lnTo>
                <a:lnTo>
                  <a:pt x="249935" y="0"/>
                </a:lnTo>
                <a:lnTo>
                  <a:pt x="259079" y="9143"/>
                </a:lnTo>
                <a:lnTo>
                  <a:pt x="260604" y="13715"/>
                </a:lnTo>
                <a:lnTo>
                  <a:pt x="262127" y="16763"/>
                </a:lnTo>
                <a:lnTo>
                  <a:pt x="263652" y="18287"/>
                </a:lnTo>
                <a:lnTo>
                  <a:pt x="263652" y="22859"/>
                </a:lnTo>
                <a:lnTo>
                  <a:pt x="265175" y="25907"/>
                </a:lnTo>
                <a:lnTo>
                  <a:pt x="265175" y="28955"/>
                </a:lnTo>
                <a:lnTo>
                  <a:pt x="242316" y="28955"/>
                </a:lnTo>
                <a:lnTo>
                  <a:pt x="242316" y="30479"/>
                </a:lnTo>
                <a:close/>
              </a:path>
              <a:path w="266700" h="227329">
                <a:moveTo>
                  <a:pt x="240791" y="21335"/>
                </a:moveTo>
                <a:lnTo>
                  <a:pt x="239268" y="16763"/>
                </a:lnTo>
                <a:lnTo>
                  <a:pt x="240791" y="19811"/>
                </a:lnTo>
                <a:lnTo>
                  <a:pt x="240791" y="21335"/>
                </a:lnTo>
                <a:close/>
              </a:path>
              <a:path w="266700" h="227329">
                <a:moveTo>
                  <a:pt x="266700" y="42671"/>
                </a:moveTo>
                <a:lnTo>
                  <a:pt x="242316" y="42671"/>
                </a:lnTo>
                <a:lnTo>
                  <a:pt x="242316" y="28955"/>
                </a:lnTo>
                <a:lnTo>
                  <a:pt x="265175" y="28955"/>
                </a:lnTo>
                <a:lnTo>
                  <a:pt x="265175" y="36575"/>
                </a:lnTo>
                <a:lnTo>
                  <a:pt x="266191" y="36575"/>
                </a:lnTo>
                <a:lnTo>
                  <a:pt x="266700" y="38100"/>
                </a:lnTo>
                <a:lnTo>
                  <a:pt x="266700" y="42671"/>
                </a:lnTo>
                <a:close/>
              </a:path>
              <a:path w="266700" h="227329">
                <a:moveTo>
                  <a:pt x="266191" y="36575"/>
                </a:moveTo>
                <a:lnTo>
                  <a:pt x="265175" y="36575"/>
                </a:lnTo>
                <a:lnTo>
                  <a:pt x="265175" y="33527"/>
                </a:lnTo>
                <a:lnTo>
                  <a:pt x="266191" y="36575"/>
                </a:lnTo>
                <a:close/>
              </a:path>
              <a:path w="266700" h="227329">
                <a:moveTo>
                  <a:pt x="264667" y="48767"/>
                </a:moveTo>
                <a:lnTo>
                  <a:pt x="240791" y="48767"/>
                </a:lnTo>
                <a:lnTo>
                  <a:pt x="240791" y="44195"/>
                </a:lnTo>
                <a:lnTo>
                  <a:pt x="242316" y="41147"/>
                </a:lnTo>
                <a:lnTo>
                  <a:pt x="242316" y="42671"/>
                </a:lnTo>
                <a:lnTo>
                  <a:pt x="266700" y="42671"/>
                </a:lnTo>
                <a:lnTo>
                  <a:pt x="265175" y="45719"/>
                </a:lnTo>
                <a:lnTo>
                  <a:pt x="265175" y="47243"/>
                </a:lnTo>
                <a:lnTo>
                  <a:pt x="264667" y="48767"/>
                </a:lnTo>
                <a:close/>
              </a:path>
              <a:path w="266700" h="227329">
                <a:moveTo>
                  <a:pt x="172212" y="179831"/>
                </a:moveTo>
                <a:lnTo>
                  <a:pt x="143256" y="179831"/>
                </a:lnTo>
                <a:lnTo>
                  <a:pt x="147827" y="175259"/>
                </a:lnTo>
                <a:lnTo>
                  <a:pt x="146304" y="175259"/>
                </a:lnTo>
                <a:lnTo>
                  <a:pt x="150875" y="170687"/>
                </a:lnTo>
                <a:lnTo>
                  <a:pt x="155448" y="164591"/>
                </a:lnTo>
                <a:lnTo>
                  <a:pt x="160020" y="160019"/>
                </a:lnTo>
                <a:lnTo>
                  <a:pt x="166116" y="150875"/>
                </a:lnTo>
                <a:lnTo>
                  <a:pt x="167639" y="150875"/>
                </a:lnTo>
                <a:lnTo>
                  <a:pt x="170687" y="144779"/>
                </a:lnTo>
                <a:lnTo>
                  <a:pt x="175260" y="140207"/>
                </a:lnTo>
                <a:lnTo>
                  <a:pt x="179831" y="134111"/>
                </a:lnTo>
                <a:lnTo>
                  <a:pt x="182879" y="129539"/>
                </a:lnTo>
                <a:lnTo>
                  <a:pt x="187452" y="123443"/>
                </a:lnTo>
                <a:lnTo>
                  <a:pt x="196595" y="114300"/>
                </a:lnTo>
                <a:lnTo>
                  <a:pt x="199643" y="108203"/>
                </a:lnTo>
                <a:lnTo>
                  <a:pt x="201168" y="108203"/>
                </a:lnTo>
                <a:lnTo>
                  <a:pt x="204216" y="103631"/>
                </a:lnTo>
                <a:lnTo>
                  <a:pt x="211835" y="96011"/>
                </a:lnTo>
                <a:lnTo>
                  <a:pt x="217931" y="86867"/>
                </a:lnTo>
                <a:lnTo>
                  <a:pt x="220979" y="83819"/>
                </a:lnTo>
                <a:lnTo>
                  <a:pt x="224027" y="79247"/>
                </a:lnTo>
                <a:lnTo>
                  <a:pt x="227075" y="76200"/>
                </a:lnTo>
                <a:lnTo>
                  <a:pt x="227075" y="74675"/>
                </a:lnTo>
                <a:lnTo>
                  <a:pt x="230124" y="71627"/>
                </a:lnTo>
                <a:lnTo>
                  <a:pt x="233172" y="67055"/>
                </a:lnTo>
                <a:lnTo>
                  <a:pt x="234695" y="65531"/>
                </a:lnTo>
                <a:lnTo>
                  <a:pt x="236220" y="60959"/>
                </a:lnTo>
                <a:lnTo>
                  <a:pt x="239268" y="54863"/>
                </a:lnTo>
                <a:lnTo>
                  <a:pt x="239268" y="51815"/>
                </a:lnTo>
                <a:lnTo>
                  <a:pt x="240791" y="47243"/>
                </a:lnTo>
                <a:lnTo>
                  <a:pt x="240791" y="48767"/>
                </a:lnTo>
                <a:lnTo>
                  <a:pt x="264667" y="48767"/>
                </a:lnTo>
                <a:lnTo>
                  <a:pt x="264159" y="50291"/>
                </a:lnTo>
                <a:lnTo>
                  <a:pt x="263652" y="50291"/>
                </a:lnTo>
                <a:lnTo>
                  <a:pt x="263652" y="54863"/>
                </a:lnTo>
                <a:lnTo>
                  <a:pt x="262127" y="57911"/>
                </a:lnTo>
                <a:lnTo>
                  <a:pt x="257556" y="71627"/>
                </a:lnTo>
                <a:lnTo>
                  <a:pt x="254508" y="76200"/>
                </a:lnTo>
                <a:lnTo>
                  <a:pt x="252983" y="80771"/>
                </a:lnTo>
                <a:lnTo>
                  <a:pt x="251460" y="80771"/>
                </a:lnTo>
                <a:lnTo>
                  <a:pt x="245364" y="89915"/>
                </a:lnTo>
                <a:lnTo>
                  <a:pt x="245872" y="89915"/>
                </a:lnTo>
                <a:lnTo>
                  <a:pt x="237743" y="102107"/>
                </a:lnTo>
                <a:lnTo>
                  <a:pt x="233172" y="106679"/>
                </a:lnTo>
                <a:lnTo>
                  <a:pt x="230124" y="111251"/>
                </a:lnTo>
                <a:lnTo>
                  <a:pt x="228600" y="111251"/>
                </a:lnTo>
                <a:lnTo>
                  <a:pt x="225552" y="115823"/>
                </a:lnTo>
                <a:lnTo>
                  <a:pt x="222504" y="118871"/>
                </a:lnTo>
                <a:lnTo>
                  <a:pt x="222504" y="120395"/>
                </a:lnTo>
                <a:lnTo>
                  <a:pt x="219455" y="123443"/>
                </a:lnTo>
                <a:lnTo>
                  <a:pt x="217931" y="123443"/>
                </a:lnTo>
                <a:lnTo>
                  <a:pt x="214883" y="128015"/>
                </a:lnTo>
                <a:lnTo>
                  <a:pt x="214883" y="129539"/>
                </a:lnTo>
                <a:lnTo>
                  <a:pt x="205739" y="138683"/>
                </a:lnTo>
                <a:lnTo>
                  <a:pt x="202691" y="143255"/>
                </a:lnTo>
                <a:lnTo>
                  <a:pt x="199263" y="147827"/>
                </a:lnTo>
                <a:lnTo>
                  <a:pt x="198120" y="147827"/>
                </a:lnTo>
                <a:lnTo>
                  <a:pt x="193548" y="153923"/>
                </a:lnTo>
                <a:lnTo>
                  <a:pt x="193548" y="155447"/>
                </a:lnTo>
                <a:lnTo>
                  <a:pt x="188975" y="160019"/>
                </a:lnTo>
                <a:lnTo>
                  <a:pt x="185927" y="164591"/>
                </a:lnTo>
                <a:lnTo>
                  <a:pt x="181356" y="169163"/>
                </a:lnTo>
                <a:lnTo>
                  <a:pt x="181356" y="170687"/>
                </a:lnTo>
                <a:lnTo>
                  <a:pt x="172212" y="179831"/>
                </a:lnTo>
                <a:close/>
              </a:path>
              <a:path w="266700" h="227329">
                <a:moveTo>
                  <a:pt x="263652" y="51815"/>
                </a:moveTo>
                <a:lnTo>
                  <a:pt x="263652" y="50291"/>
                </a:lnTo>
                <a:lnTo>
                  <a:pt x="264159" y="50291"/>
                </a:lnTo>
                <a:lnTo>
                  <a:pt x="263652" y="51815"/>
                </a:lnTo>
                <a:close/>
              </a:path>
              <a:path w="266700" h="227329">
                <a:moveTo>
                  <a:pt x="231648" y="68579"/>
                </a:moveTo>
                <a:lnTo>
                  <a:pt x="233171" y="67055"/>
                </a:lnTo>
                <a:lnTo>
                  <a:pt x="231648" y="68579"/>
                </a:lnTo>
                <a:close/>
              </a:path>
              <a:path w="266700" h="227329">
                <a:moveTo>
                  <a:pt x="245872" y="89915"/>
                </a:moveTo>
                <a:lnTo>
                  <a:pt x="245364" y="89915"/>
                </a:lnTo>
                <a:lnTo>
                  <a:pt x="246887" y="88391"/>
                </a:lnTo>
                <a:lnTo>
                  <a:pt x="245872" y="89915"/>
                </a:lnTo>
                <a:close/>
              </a:path>
              <a:path w="266700" h="227329">
                <a:moveTo>
                  <a:pt x="217931" y="124967"/>
                </a:moveTo>
                <a:lnTo>
                  <a:pt x="217931" y="123443"/>
                </a:lnTo>
                <a:lnTo>
                  <a:pt x="219455" y="123443"/>
                </a:lnTo>
                <a:lnTo>
                  <a:pt x="217931" y="124967"/>
                </a:lnTo>
                <a:close/>
              </a:path>
              <a:path w="266700" h="227329">
                <a:moveTo>
                  <a:pt x="198120" y="149351"/>
                </a:moveTo>
                <a:lnTo>
                  <a:pt x="198120" y="147827"/>
                </a:lnTo>
                <a:lnTo>
                  <a:pt x="199263" y="147827"/>
                </a:lnTo>
                <a:lnTo>
                  <a:pt x="198120" y="149351"/>
                </a:lnTo>
                <a:close/>
              </a:path>
              <a:path w="266700" h="227329">
                <a:moveTo>
                  <a:pt x="130149" y="194157"/>
                </a:moveTo>
                <a:lnTo>
                  <a:pt x="132587" y="190500"/>
                </a:lnTo>
                <a:lnTo>
                  <a:pt x="132587" y="188975"/>
                </a:lnTo>
                <a:lnTo>
                  <a:pt x="138683" y="182879"/>
                </a:lnTo>
                <a:lnTo>
                  <a:pt x="144779" y="178307"/>
                </a:lnTo>
                <a:lnTo>
                  <a:pt x="143256" y="179831"/>
                </a:lnTo>
                <a:lnTo>
                  <a:pt x="172212" y="179831"/>
                </a:lnTo>
                <a:lnTo>
                  <a:pt x="169164" y="184403"/>
                </a:lnTo>
                <a:lnTo>
                  <a:pt x="164591" y="188975"/>
                </a:lnTo>
                <a:lnTo>
                  <a:pt x="164591" y="190500"/>
                </a:lnTo>
                <a:lnTo>
                  <a:pt x="161544" y="193547"/>
                </a:lnTo>
                <a:lnTo>
                  <a:pt x="131063" y="193547"/>
                </a:lnTo>
                <a:lnTo>
                  <a:pt x="130149" y="194157"/>
                </a:lnTo>
                <a:close/>
              </a:path>
              <a:path w="266700" h="227329">
                <a:moveTo>
                  <a:pt x="30479" y="188975"/>
                </a:moveTo>
                <a:lnTo>
                  <a:pt x="28956" y="188975"/>
                </a:lnTo>
                <a:lnTo>
                  <a:pt x="32004" y="187451"/>
                </a:lnTo>
                <a:lnTo>
                  <a:pt x="30479" y="188975"/>
                </a:lnTo>
                <a:close/>
              </a:path>
              <a:path w="266700" h="227329">
                <a:moveTo>
                  <a:pt x="45720" y="188975"/>
                </a:moveTo>
                <a:lnTo>
                  <a:pt x="30479" y="188975"/>
                </a:lnTo>
                <a:lnTo>
                  <a:pt x="33527" y="187451"/>
                </a:lnTo>
                <a:lnTo>
                  <a:pt x="42672" y="187451"/>
                </a:lnTo>
                <a:lnTo>
                  <a:pt x="45720" y="188975"/>
                </a:lnTo>
                <a:close/>
              </a:path>
              <a:path w="266700" h="227329">
                <a:moveTo>
                  <a:pt x="67056" y="192023"/>
                </a:moveTo>
                <a:lnTo>
                  <a:pt x="18287" y="192023"/>
                </a:lnTo>
                <a:lnTo>
                  <a:pt x="19812" y="190500"/>
                </a:lnTo>
                <a:lnTo>
                  <a:pt x="24383" y="188975"/>
                </a:lnTo>
                <a:lnTo>
                  <a:pt x="48768" y="188975"/>
                </a:lnTo>
                <a:lnTo>
                  <a:pt x="51816" y="190500"/>
                </a:lnTo>
                <a:lnTo>
                  <a:pt x="62483" y="190500"/>
                </a:lnTo>
                <a:lnTo>
                  <a:pt x="67056" y="192023"/>
                </a:lnTo>
                <a:close/>
              </a:path>
              <a:path w="266700" h="227329">
                <a:moveTo>
                  <a:pt x="18287" y="192023"/>
                </a:moveTo>
                <a:lnTo>
                  <a:pt x="16764" y="192023"/>
                </a:lnTo>
                <a:lnTo>
                  <a:pt x="18287" y="190500"/>
                </a:lnTo>
                <a:lnTo>
                  <a:pt x="18287" y="192023"/>
                </a:lnTo>
                <a:close/>
              </a:path>
              <a:path w="266700" h="227329">
                <a:moveTo>
                  <a:pt x="71627" y="193547"/>
                </a:moveTo>
                <a:lnTo>
                  <a:pt x="13715" y="193547"/>
                </a:lnTo>
                <a:lnTo>
                  <a:pt x="15239" y="192023"/>
                </a:lnTo>
                <a:lnTo>
                  <a:pt x="68579" y="192023"/>
                </a:lnTo>
                <a:lnTo>
                  <a:pt x="71627" y="193547"/>
                </a:lnTo>
                <a:close/>
              </a:path>
              <a:path w="266700" h="227329">
                <a:moveTo>
                  <a:pt x="13715" y="193547"/>
                </a:moveTo>
                <a:close/>
              </a:path>
              <a:path w="266700" h="227329">
                <a:moveTo>
                  <a:pt x="74675" y="195071"/>
                </a:moveTo>
                <a:lnTo>
                  <a:pt x="12191" y="195071"/>
                </a:lnTo>
                <a:lnTo>
                  <a:pt x="13716" y="193547"/>
                </a:lnTo>
                <a:lnTo>
                  <a:pt x="73152" y="193547"/>
                </a:lnTo>
                <a:lnTo>
                  <a:pt x="74675" y="195071"/>
                </a:lnTo>
                <a:close/>
              </a:path>
              <a:path w="266700" h="227329">
                <a:moveTo>
                  <a:pt x="129539" y="195071"/>
                </a:moveTo>
                <a:lnTo>
                  <a:pt x="130149" y="194157"/>
                </a:lnTo>
                <a:lnTo>
                  <a:pt x="131064" y="193547"/>
                </a:lnTo>
                <a:lnTo>
                  <a:pt x="129539" y="195071"/>
                </a:lnTo>
                <a:close/>
              </a:path>
              <a:path w="266700" h="227329">
                <a:moveTo>
                  <a:pt x="160020" y="195071"/>
                </a:moveTo>
                <a:lnTo>
                  <a:pt x="129539" y="195071"/>
                </a:lnTo>
                <a:lnTo>
                  <a:pt x="131064" y="193547"/>
                </a:lnTo>
                <a:lnTo>
                  <a:pt x="161544" y="193547"/>
                </a:lnTo>
                <a:lnTo>
                  <a:pt x="160020" y="195071"/>
                </a:lnTo>
                <a:close/>
              </a:path>
              <a:path w="266700" h="227329">
                <a:moveTo>
                  <a:pt x="18287" y="222503"/>
                </a:moveTo>
                <a:lnTo>
                  <a:pt x="9143" y="222503"/>
                </a:lnTo>
                <a:lnTo>
                  <a:pt x="6095" y="220979"/>
                </a:lnTo>
                <a:lnTo>
                  <a:pt x="4572" y="217931"/>
                </a:lnTo>
                <a:lnTo>
                  <a:pt x="3048" y="216407"/>
                </a:lnTo>
                <a:lnTo>
                  <a:pt x="0" y="210311"/>
                </a:lnTo>
                <a:lnTo>
                  <a:pt x="1524" y="205739"/>
                </a:lnTo>
                <a:lnTo>
                  <a:pt x="4572" y="199643"/>
                </a:lnTo>
                <a:lnTo>
                  <a:pt x="7620" y="196595"/>
                </a:lnTo>
                <a:lnTo>
                  <a:pt x="13715" y="193547"/>
                </a:lnTo>
                <a:lnTo>
                  <a:pt x="12191" y="195071"/>
                </a:lnTo>
                <a:lnTo>
                  <a:pt x="74675" y="195071"/>
                </a:lnTo>
                <a:lnTo>
                  <a:pt x="80772" y="198119"/>
                </a:lnTo>
                <a:lnTo>
                  <a:pt x="82295" y="198119"/>
                </a:lnTo>
                <a:lnTo>
                  <a:pt x="88391" y="201167"/>
                </a:lnTo>
                <a:lnTo>
                  <a:pt x="89916" y="202691"/>
                </a:lnTo>
                <a:lnTo>
                  <a:pt x="92964" y="202691"/>
                </a:lnTo>
                <a:lnTo>
                  <a:pt x="92964" y="204215"/>
                </a:lnTo>
                <a:lnTo>
                  <a:pt x="96012" y="205739"/>
                </a:lnTo>
                <a:lnTo>
                  <a:pt x="18287" y="205739"/>
                </a:lnTo>
                <a:lnTo>
                  <a:pt x="20867" y="209608"/>
                </a:lnTo>
                <a:lnTo>
                  <a:pt x="20193" y="212978"/>
                </a:lnTo>
                <a:lnTo>
                  <a:pt x="18287" y="214883"/>
                </a:lnTo>
                <a:lnTo>
                  <a:pt x="23621" y="214883"/>
                </a:lnTo>
                <a:lnTo>
                  <a:pt x="21335" y="219455"/>
                </a:lnTo>
                <a:lnTo>
                  <a:pt x="18287" y="222503"/>
                </a:lnTo>
                <a:close/>
              </a:path>
              <a:path w="266700" h="227329">
                <a:moveTo>
                  <a:pt x="152400" y="201167"/>
                </a:moveTo>
                <a:lnTo>
                  <a:pt x="153924" y="199643"/>
                </a:lnTo>
                <a:lnTo>
                  <a:pt x="123443" y="199643"/>
                </a:lnTo>
                <a:lnTo>
                  <a:pt x="128016" y="196595"/>
                </a:lnTo>
                <a:lnTo>
                  <a:pt x="126491" y="196595"/>
                </a:lnTo>
                <a:lnTo>
                  <a:pt x="130149" y="194157"/>
                </a:lnTo>
                <a:lnTo>
                  <a:pt x="129539" y="195071"/>
                </a:lnTo>
                <a:lnTo>
                  <a:pt x="160020" y="195071"/>
                </a:lnTo>
                <a:lnTo>
                  <a:pt x="158495" y="196595"/>
                </a:lnTo>
                <a:lnTo>
                  <a:pt x="152400" y="201167"/>
                </a:lnTo>
                <a:close/>
              </a:path>
              <a:path w="266700" h="227329">
                <a:moveTo>
                  <a:pt x="152399" y="201167"/>
                </a:moveTo>
                <a:lnTo>
                  <a:pt x="120395" y="201167"/>
                </a:lnTo>
                <a:lnTo>
                  <a:pt x="124968" y="198119"/>
                </a:lnTo>
                <a:lnTo>
                  <a:pt x="123443" y="199643"/>
                </a:lnTo>
                <a:lnTo>
                  <a:pt x="153924" y="199643"/>
                </a:lnTo>
                <a:lnTo>
                  <a:pt x="152399" y="201167"/>
                </a:lnTo>
                <a:close/>
              </a:path>
              <a:path w="266700" h="227329">
                <a:moveTo>
                  <a:pt x="76200" y="217931"/>
                </a:moveTo>
                <a:lnTo>
                  <a:pt x="73152" y="217931"/>
                </a:lnTo>
                <a:lnTo>
                  <a:pt x="71627" y="216407"/>
                </a:lnTo>
                <a:lnTo>
                  <a:pt x="65531" y="213359"/>
                </a:lnTo>
                <a:lnTo>
                  <a:pt x="64008" y="213359"/>
                </a:lnTo>
                <a:lnTo>
                  <a:pt x="62483" y="211835"/>
                </a:lnTo>
                <a:lnTo>
                  <a:pt x="59435" y="210311"/>
                </a:lnTo>
                <a:lnTo>
                  <a:pt x="44195" y="210311"/>
                </a:lnTo>
                <a:lnTo>
                  <a:pt x="44195" y="208787"/>
                </a:lnTo>
                <a:lnTo>
                  <a:pt x="39624" y="208787"/>
                </a:lnTo>
                <a:lnTo>
                  <a:pt x="37337" y="207644"/>
                </a:lnTo>
                <a:lnTo>
                  <a:pt x="38100" y="207263"/>
                </a:lnTo>
                <a:lnTo>
                  <a:pt x="102108" y="207263"/>
                </a:lnTo>
                <a:lnTo>
                  <a:pt x="106679" y="205739"/>
                </a:lnTo>
                <a:lnTo>
                  <a:pt x="111252" y="205739"/>
                </a:lnTo>
                <a:lnTo>
                  <a:pt x="114300" y="204215"/>
                </a:lnTo>
                <a:lnTo>
                  <a:pt x="115824" y="202691"/>
                </a:lnTo>
                <a:lnTo>
                  <a:pt x="121920" y="199643"/>
                </a:lnTo>
                <a:lnTo>
                  <a:pt x="120395" y="201167"/>
                </a:lnTo>
                <a:lnTo>
                  <a:pt x="152399" y="201167"/>
                </a:lnTo>
                <a:lnTo>
                  <a:pt x="149352" y="204215"/>
                </a:lnTo>
                <a:lnTo>
                  <a:pt x="150875" y="204215"/>
                </a:lnTo>
                <a:lnTo>
                  <a:pt x="140208" y="214883"/>
                </a:lnTo>
                <a:lnTo>
                  <a:pt x="137160" y="216407"/>
                </a:lnTo>
                <a:lnTo>
                  <a:pt x="73152" y="216407"/>
                </a:lnTo>
                <a:lnTo>
                  <a:pt x="76200" y="217931"/>
                </a:lnTo>
                <a:close/>
              </a:path>
              <a:path w="266700" h="227329">
                <a:moveTo>
                  <a:pt x="97535" y="205739"/>
                </a:moveTo>
                <a:lnTo>
                  <a:pt x="96012" y="205739"/>
                </a:lnTo>
                <a:lnTo>
                  <a:pt x="94487" y="204215"/>
                </a:lnTo>
                <a:lnTo>
                  <a:pt x="97535" y="205739"/>
                </a:lnTo>
                <a:close/>
              </a:path>
              <a:path w="266700" h="227329">
                <a:moveTo>
                  <a:pt x="111252" y="205739"/>
                </a:moveTo>
                <a:lnTo>
                  <a:pt x="108204" y="205739"/>
                </a:lnTo>
                <a:lnTo>
                  <a:pt x="111252" y="204215"/>
                </a:lnTo>
                <a:lnTo>
                  <a:pt x="114300" y="204215"/>
                </a:lnTo>
                <a:lnTo>
                  <a:pt x="111252" y="205739"/>
                </a:lnTo>
                <a:close/>
              </a:path>
              <a:path w="266700" h="227329">
                <a:moveTo>
                  <a:pt x="20867" y="209608"/>
                </a:moveTo>
                <a:lnTo>
                  <a:pt x="18287" y="205739"/>
                </a:lnTo>
                <a:lnTo>
                  <a:pt x="19812" y="207263"/>
                </a:lnTo>
                <a:lnTo>
                  <a:pt x="21197" y="207956"/>
                </a:lnTo>
                <a:lnTo>
                  <a:pt x="20867" y="209608"/>
                </a:lnTo>
                <a:close/>
              </a:path>
              <a:path w="266700" h="227329">
                <a:moveTo>
                  <a:pt x="21197" y="207956"/>
                </a:moveTo>
                <a:lnTo>
                  <a:pt x="19812" y="207263"/>
                </a:lnTo>
                <a:lnTo>
                  <a:pt x="18287" y="205739"/>
                </a:lnTo>
                <a:lnTo>
                  <a:pt x="105156" y="205739"/>
                </a:lnTo>
                <a:lnTo>
                  <a:pt x="102108" y="207263"/>
                </a:lnTo>
                <a:lnTo>
                  <a:pt x="21335" y="207263"/>
                </a:lnTo>
                <a:lnTo>
                  <a:pt x="21197" y="207956"/>
                </a:lnTo>
                <a:close/>
              </a:path>
              <a:path w="266700" h="227329">
                <a:moveTo>
                  <a:pt x="21335" y="208025"/>
                </a:moveTo>
                <a:lnTo>
                  <a:pt x="21259" y="207644"/>
                </a:lnTo>
                <a:lnTo>
                  <a:pt x="21335" y="207263"/>
                </a:lnTo>
                <a:lnTo>
                  <a:pt x="21335" y="208025"/>
                </a:lnTo>
                <a:close/>
              </a:path>
              <a:path w="266700" h="227329">
                <a:moveTo>
                  <a:pt x="23730" y="211400"/>
                </a:moveTo>
                <a:lnTo>
                  <a:pt x="22860" y="208787"/>
                </a:lnTo>
                <a:lnTo>
                  <a:pt x="21335" y="208025"/>
                </a:lnTo>
                <a:lnTo>
                  <a:pt x="21335" y="207263"/>
                </a:lnTo>
                <a:lnTo>
                  <a:pt x="30479" y="207263"/>
                </a:lnTo>
                <a:lnTo>
                  <a:pt x="25908" y="208787"/>
                </a:lnTo>
                <a:lnTo>
                  <a:pt x="28955" y="208787"/>
                </a:lnTo>
                <a:lnTo>
                  <a:pt x="27431" y="210311"/>
                </a:lnTo>
                <a:lnTo>
                  <a:pt x="25908" y="210311"/>
                </a:lnTo>
                <a:lnTo>
                  <a:pt x="23730" y="211400"/>
                </a:lnTo>
                <a:close/>
              </a:path>
              <a:path w="266700" h="227329">
                <a:moveTo>
                  <a:pt x="28955" y="208787"/>
                </a:moveTo>
                <a:lnTo>
                  <a:pt x="25908" y="208787"/>
                </a:lnTo>
                <a:lnTo>
                  <a:pt x="30479" y="207263"/>
                </a:lnTo>
                <a:lnTo>
                  <a:pt x="28955" y="208787"/>
                </a:lnTo>
                <a:close/>
              </a:path>
              <a:path w="266700" h="227329">
                <a:moveTo>
                  <a:pt x="35052" y="208787"/>
                </a:moveTo>
                <a:lnTo>
                  <a:pt x="28955" y="208787"/>
                </a:lnTo>
                <a:lnTo>
                  <a:pt x="30479" y="207263"/>
                </a:lnTo>
                <a:lnTo>
                  <a:pt x="36575" y="207263"/>
                </a:lnTo>
                <a:lnTo>
                  <a:pt x="37337" y="207644"/>
                </a:lnTo>
                <a:lnTo>
                  <a:pt x="35052" y="208787"/>
                </a:lnTo>
                <a:close/>
              </a:path>
              <a:path w="266700" h="227329">
                <a:moveTo>
                  <a:pt x="37337" y="207644"/>
                </a:moveTo>
                <a:lnTo>
                  <a:pt x="36575" y="207263"/>
                </a:lnTo>
                <a:lnTo>
                  <a:pt x="38100" y="207263"/>
                </a:lnTo>
                <a:lnTo>
                  <a:pt x="37337" y="207644"/>
                </a:lnTo>
                <a:close/>
              </a:path>
              <a:path w="266700" h="227329">
                <a:moveTo>
                  <a:pt x="21335" y="210311"/>
                </a:moveTo>
                <a:lnTo>
                  <a:pt x="20867" y="209608"/>
                </a:lnTo>
                <a:lnTo>
                  <a:pt x="21197" y="207956"/>
                </a:lnTo>
                <a:lnTo>
                  <a:pt x="21335" y="208025"/>
                </a:lnTo>
                <a:lnTo>
                  <a:pt x="21335" y="210311"/>
                </a:lnTo>
                <a:close/>
              </a:path>
              <a:path w="266700" h="227329">
                <a:moveTo>
                  <a:pt x="20320" y="213867"/>
                </a:moveTo>
                <a:lnTo>
                  <a:pt x="21336" y="211835"/>
                </a:lnTo>
                <a:lnTo>
                  <a:pt x="22860" y="210311"/>
                </a:lnTo>
                <a:lnTo>
                  <a:pt x="21335" y="210311"/>
                </a:lnTo>
                <a:lnTo>
                  <a:pt x="21335" y="208025"/>
                </a:lnTo>
                <a:lnTo>
                  <a:pt x="22860" y="208787"/>
                </a:lnTo>
                <a:lnTo>
                  <a:pt x="23730" y="211400"/>
                </a:lnTo>
                <a:lnTo>
                  <a:pt x="22859" y="211835"/>
                </a:lnTo>
                <a:lnTo>
                  <a:pt x="21335" y="213359"/>
                </a:lnTo>
                <a:lnTo>
                  <a:pt x="20320" y="213867"/>
                </a:lnTo>
                <a:close/>
              </a:path>
              <a:path w="266700" h="227329">
                <a:moveTo>
                  <a:pt x="20193" y="212978"/>
                </a:moveTo>
                <a:lnTo>
                  <a:pt x="20867" y="209608"/>
                </a:lnTo>
                <a:lnTo>
                  <a:pt x="21335" y="210311"/>
                </a:lnTo>
                <a:lnTo>
                  <a:pt x="22860" y="210311"/>
                </a:lnTo>
                <a:lnTo>
                  <a:pt x="20193" y="212978"/>
                </a:lnTo>
                <a:close/>
              </a:path>
              <a:path w="266700" h="227329">
                <a:moveTo>
                  <a:pt x="60960" y="211835"/>
                </a:moveTo>
                <a:lnTo>
                  <a:pt x="57912" y="210311"/>
                </a:lnTo>
                <a:lnTo>
                  <a:pt x="59435" y="210311"/>
                </a:lnTo>
                <a:lnTo>
                  <a:pt x="60960" y="211835"/>
                </a:lnTo>
                <a:close/>
              </a:path>
              <a:path w="266700" h="227329">
                <a:moveTo>
                  <a:pt x="23621" y="214883"/>
                </a:moveTo>
                <a:lnTo>
                  <a:pt x="19812" y="214883"/>
                </a:lnTo>
                <a:lnTo>
                  <a:pt x="20320" y="213867"/>
                </a:lnTo>
                <a:lnTo>
                  <a:pt x="21335" y="213359"/>
                </a:lnTo>
                <a:lnTo>
                  <a:pt x="22860" y="211835"/>
                </a:lnTo>
                <a:lnTo>
                  <a:pt x="23730" y="211400"/>
                </a:lnTo>
                <a:lnTo>
                  <a:pt x="24383" y="213359"/>
                </a:lnTo>
                <a:lnTo>
                  <a:pt x="23621" y="214883"/>
                </a:lnTo>
                <a:close/>
              </a:path>
              <a:path w="266700" h="227329">
                <a:moveTo>
                  <a:pt x="19981" y="214037"/>
                </a:moveTo>
                <a:lnTo>
                  <a:pt x="20193" y="212978"/>
                </a:lnTo>
                <a:lnTo>
                  <a:pt x="21335" y="211835"/>
                </a:lnTo>
                <a:lnTo>
                  <a:pt x="20320" y="213867"/>
                </a:lnTo>
                <a:lnTo>
                  <a:pt x="19981" y="214037"/>
                </a:lnTo>
                <a:close/>
              </a:path>
              <a:path w="266700" h="227329">
                <a:moveTo>
                  <a:pt x="18287" y="214883"/>
                </a:moveTo>
                <a:lnTo>
                  <a:pt x="20193" y="212978"/>
                </a:lnTo>
                <a:lnTo>
                  <a:pt x="19981" y="214037"/>
                </a:lnTo>
                <a:lnTo>
                  <a:pt x="18287" y="214883"/>
                </a:lnTo>
                <a:close/>
              </a:path>
              <a:path w="266700" h="227329">
                <a:moveTo>
                  <a:pt x="19812" y="214883"/>
                </a:moveTo>
                <a:lnTo>
                  <a:pt x="19981" y="214037"/>
                </a:lnTo>
                <a:lnTo>
                  <a:pt x="20320" y="213867"/>
                </a:lnTo>
                <a:lnTo>
                  <a:pt x="19812" y="214883"/>
                </a:lnTo>
                <a:close/>
              </a:path>
              <a:path w="266700" h="227329">
                <a:moveTo>
                  <a:pt x="19812" y="214883"/>
                </a:moveTo>
                <a:lnTo>
                  <a:pt x="18287" y="214883"/>
                </a:lnTo>
                <a:lnTo>
                  <a:pt x="19981" y="214037"/>
                </a:lnTo>
                <a:lnTo>
                  <a:pt x="19812" y="214883"/>
                </a:lnTo>
                <a:close/>
              </a:path>
              <a:path w="266700" h="227329">
                <a:moveTo>
                  <a:pt x="131064" y="220979"/>
                </a:moveTo>
                <a:lnTo>
                  <a:pt x="82295" y="220979"/>
                </a:lnTo>
                <a:lnTo>
                  <a:pt x="73152" y="216407"/>
                </a:lnTo>
                <a:lnTo>
                  <a:pt x="137160" y="216407"/>
                </a:lnTo>
                <a:lnTo>
                  <a:pt x="135635" y="217931"/>
                </a:lnTo>
                <a:lnTo>
                  <a:pt x="131064" y="219455"/>
                </a:lnTo>
                <a:lnTo>
                  <a:pt x="131064" y="220979"/>
                </a:lnTo>
                <a:close/>
              </a:path>
              <a:path w="266700" h="227329">
                <a:moveTo>
                  <a:pt x="126491" y="222503"/>
                </a:moveTo>
                <a:lnTo>
                  <a:pt x="83820" y="222503"/>
                </a:lnTo>
                <a:lnTo>
                  <a:pt x="80772" y="220979"/>
                </a:lnTo>
                <a:lnTo>
                  <a:pt x="126491" y="220979"/>
                </a:lnTo>
                <a:lnTo>
                  <a:pt x="126491" y="222503"/>
                </a:lnTo>
                <a:close/>
              </a:path>
              <a:path w="266700" h="227329">
                <a:moveTo>
                  <a:pt x="118872" y="225551"/>
                </a:moveTo>
                <a:lnTo>
                  <a:pt x="89916" y="225551"/>
                </a:lnTo>
                <a:lnTo>
                  <a:pt x="86868" y="224027"/>
                </a:lnTo>
                <a:lnTo>
                  <a:pt x="85343" y="222503"/>
                </a:lnTo>
                <a:lnTo>
                  <a:pt x="124968" y="222503"/>
                </a:lnTo>
                <a:lnTo>
                  <a:pt x="118872" y="225551"/>
                </a:lnTo>
                <a:close/>
              </a:path>
              <a:path w="266700" h="227329">
                <a:moveTo>
                  <a:pt x="112775" y="227075"/>
                </a:moveTo>
                <a:lnTo>
                  <a:pt x="97535" y="227075"/>
                </a:lnTo>
                <a:lnTo>
                  <a:pt x="94487" y="225551"/>
                </a:lnTo>
                <a:lnTo>
                  <a:pt x="115824" y="225551"/>
                </a:lnTo>
                <a:lnTo>
                  <a:pt x="112775" y="2270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3996" y="3761232"/>
            <a:ext cx="1964435" cy="608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077212" y="4037076"/>
            <a:ext cx="1013460" cy="126364"/>
          </a:xfrm>
          <a:custGeom>
            <a:avLst/>
            <a:gdLst/>
            <a:ahLst/>
            <a:cxnLst/>
            <a:rect l="l" t="t" r="r" b="b"/>
            <a:pathLst>
              <a:path w="1013460" h="126364">
                <a:moveTo>
                  <a:pt x="990599" y="4572"/>
                </a:moveTo>
                <a:lnTo>
                  <a:pt x="999744" y="0"/>
                </a:lnTo>
                <a:lnTo>
                  <a:pt x="1007363" y="1524"/>
                </a:lnTo>
                <a:lnTo>
                  <a:pt x="1008125" y="3048"/>
                </a:lnTo>
                <a:lnTo>
                  <a:pt x="995171" y="3048"/>
                </a:lnTo>
                <a:lnTo>
                  <a:pt x="990599" y="4572"/>
                </a:lnTo>
                <a:close/>
              </a:path>
              <a:path w="1013460" h="126364">
                <a:moveTo>
                  <a:pt x="990599" y="4572"/>
                </a:moveTo>
                <a:lnTo>
                  <a:pt x="989076" y="4572"/>
                </a:lnTo>
                <a:lnTo>
                  <a:pt x="992123" y="3048"/>
                </a:lnTo>
                <a:lnTo>
                  <a:pt x="993647" y="3048"/>
                </a:lnTo>
                <a:lnTo>
                  <a:pt x="990599" y="4572"/>
                </a:lnTo>
                <a:close/>
              </a:path>
              <a:path w="1013460" h="126364">
                <a:moveTo>
                  <a:pt x="1001268" y="27432"/>
                </a:moveTo>
                <a:lnTo>
                  <a:pt x="608076" y="27432"/>
                </a:lnTo>
                <a:lnTo>
                  <a:pt x="612647" y="25908"/>
                </a:lnTo>
                <a:lnTo>
                  <a:pt x="739139" y="25908"/>
                </a:lnTo>
                <a:lnTo>
                  <a:pt x="745236" y="24257"/>
                </a:lnTo>
                <a:lnTo>
                  <a:pt x="758952" y="24257"/>
                </a:lnTo>
                <a:lnTo>
                  <a:pt x="766571" y="22733"/>
                </a:lnTo>
                <a:lnTo>
                  <a:pt x="783336" y="22733"/>
                </a:lnTo>
                <a:lnTo>
                  <a:pt x="789431" y="21209"/>
                </a:lnTo>
                <a:lnTo>
                  <a:pt x="822960" y="21209"/>
                </a:lnTo>
                <a:lnTo>
                  <a:pt x="827531" y="19812"/>
                </a:lnTo>
                <a:lnTo>
                  <a:pt x="833628" y="19812"/>
                </a:lnTo>
                <a:lnTo>
                  <a:pt x="838199" y="18288"/>
                </a:lnTo>
                <a:lnTo>
                  <a:pt x="850391" y="18288"/>
                </a:lnTo>
                <a:lnTo>
                  <a:pt x="854963" y="16764"/>
                </a:lnTo>
                <a:lnTo>
                  <a:pt x="861060" y="16764"/>
                </a:lnTo>
                <a:lnTo>
                  <a:pt x="867155" y="15240"/>
                </a:lnTo>
                <a:lnTo>
                  <a:pt x="877823" y="15240"/>
                </a:lnTo>
                <a:lnTo>
                  <a:pt x="882396" y="13716"/>
                </a:lnTo>
                <a:lnTo>
                  <a:pt x="897636" y="13716"/>
                </a:lnTo>
                <a:lnTo>
                  <a:pt x="903731" y="12065"/>
                </a:lnTo>
                <a:lnTo>
                  <a:pt x="917447" y="12065"/>
                </a:lnTo>
                <a:lnTo>
                  <a:pt x="922020" y="10541"/>
                </a:lnTo>
                <a:lnTo>
                  <a:pt x="950976" y="10541"/>
                </a:lnTo>
                <a:lnTo>
                  <a:pt x="955547" y="9017"/>
                </a:lnTo>
                <a:lnTo>
                  <a:pt x="964691" y="9017"/>
                </a:lnTo>
                <a:lnTo>
                  <a:pt x="969263" y="7620"/>
                </a:lnTo>
                <a:lnTo>
                  <a:pt x="976884" y="7620"/>
                </a:lnTo>
                <a:lnTo>
                  <a:pt x="979931" y="6096"/>
                </a:lnTo>
                <a:lnTo>
                  <a:pt x="982980" y="6096"/>
                </a:lnTo>
                <a:lnTo>
                  <a:pt x="987552" y="4572"/>
                </a:lnTo>
                <a:lnTo>
                  <a:pt x="990599" y="4572"/>
                </a:lnTo>
                <a:lnTo>
                  <a:pt x="995171" y="3048"/>
                </a:lnTo>
                <a:lnTo>
                  <a:pt x="1008125" y="3048"/>
                </a:lnTo>
                <a:lnTo>
                  <a:pt x="1013460" y="13716"/>
                </a:lnTo>
                <a:lnTo>
                  <a:pt x="1011936" y="21209"/>
                </a:lnTo>
                <a:lnTo>
                  <a:pt x="1005839" y="24257"/>
                </a:lnTo>
                <a:lnTo>
                  <a:pt x="1004315" y="25908"/>
                </a:lnTo>
                <a:lnTo>
                  <a:pt x="1001268" y="27432"/>
                </a:lnTo>
                <a:close/>
              </a:path>
              <a:path w="1013460" h="126364">
                <a:moveTo>
                  <a:pt x="739139" y="25908"/>
                </a:moveTo>
                <a:lnTo>
                  <a:pt x="725423" y="25908"/>
                </a:lnTo>
                <a:lnTo>
                  <a:pt x="733044" y="24257"/>
                </a:lnTo>
                <a:lnTo>
                  <a:pt x="740663" y="24257"/>
                </a:lnTo>
                <a:lnTo>
                  <a:pt x="739139" y="25908"/>
                </a:lnTo>
                <a:close/>
              </a:path>
              <a:path w="1013460" h="126364">
                <a:moveTo>
                  <a:pt x="576071" y="27432"/>
                </a:moveTo>
                <a:lnTo>
                  <a:pt x="563879" y="27432"/>
                </a:lnTo>
                <a:lnTo>
                  <a:pt x="568452" y="25908"/>
                </a:lnTo>
                <a:lnTo>
                  <a:pt x="569976" y="25908"/>
                </a:lnTo>
                <a:lnTo>
                  <a:pt x="576071" y="27432"/>
                </a:lnTo>
                <a:close/>
              </a:path>
              <a:path w="1013460" h="126364">
                <a:moveTo>
                  <a:pt x="995171" y="28956"/>
                </a:moveTo>
                <a:lnTo>
                  <a:pt x="544068" y="28956"/>
                </a:lnTo>
                <a:lnTo>
                  <a:pt x="547115" y="27432"/>
                </a:lnTo>
                <a:lnTo>
                  <a:pt x="998220" y="27432"/>
                </a:lnTo>
                <a:lnTo>
                  <a:pt x="995171" y="28956"/>
                </a:lnTo>
                <a:close/>
              </a:path>
              <a:path w="1013460" h="126364">
                <a:moveTo>
                  <a:pt x="989076" y="30480"/>
                </a:moveTo>
                <a:lnTo>
                  <a:pt x="527304" y="30480"/>
                </a:lnTo>
                <a:lnTo>
                  <a:pt x="530352" y="28956"/>
                </a:lnTo>
                <a:lnTo>
                  <a:pt x="993647" y="28956"/>
                </a:lnTo>
                <a:lnTo>
                  <a:pt x="989076" y="30480"/>
                </a:lnTo>
                <a:close/>
              </a:path>
              <a:path w="1013460" h="126364">
                <a:moveTo>
                  <a:pt x="981455" y="32004"/>
                </a:moveTo>
                <a:lnTo>
                  <a:pt x="512063" y="32004"/>
                </a:lnTo>
                <a:lnTo>
                  <a:pt x="516636" y="30480"/>
                </a:lnTo>
                <a:lnTo>
                  <a:pt x="984504" y="30480"/>
                </a:lnTo>
                <a:lnTo>
                  <a:pt x="981455" y="32004"/>
                </a:lnTo>
                <a:close/>
              </a:path>
              <a:path w="1013460" h="126364">
                <a:moveTo>
                  <a:pt x="970788" y="33401"/>
                </a:moveTo>
                <a:lnTo>
                  <a:pt x="504444" y="33401"/>
                </a:lnTo>
                <a:lnTo>
                  <a:pt x="504444" y="32004"/>
                </a:lnTo>
                <a:lnTo>
                  <a:pt x="975360" y="32004"/>
                </a:lnTo>
                <a:lnTo>
                  <a:pt x="970788" y="33401"/>
                </a:lnTo>
                <a:close/>
              </a:path>
              <a:path w="1013460" h="126364">
                <a:moveTo>
                  <a:pt x="957071" y="34925"/>
                </a:moveTo>
                <a:lnTo>
                  <a:pt x="495299" y="34925"/>
                </a:lnTo>
                <a:lnTo>
                  <a:pt x="495299" y="33401"/>
                </a:lnTo>
                <a:lnTo>
                  <a:pt x="961644" y="33401"/>
                </a:lnTo>
                <a:lnTo>
                  <a:pt x="957071" y="34925"/>
                </a:lnTo>
                <a:close/>
              </a:path>
              <a:path w="1013460" h="126364">
                <a:moveTo>
                  <a:pt x="920496" y="36449"/>
                </a:moveTo>
                <a:lnTo>
                  <a:pt x="486155" y="36449"/>
                </a:lnTo>
                <a:lnTo>
                  <a:pt x="490728" y="34925"/>
                </a:lnTo>
                <a:lnTo>
                  <a:pt x="923544" y="34925"/>
                </a:lnTo>
                <a:lnTo>
                  <a:pt x="920496" y="36449"/>
                </a:lnTo>
                <a:close/>
              </a:path>
              <a:path w="1013460" h="126364">
                <a:moveTo>
                  <a:pt x="864107" y="41148"/>
                </a:moveTo>
                <a:lnTo>
                  <a:pt x="467868" y="41148"/>
                </a:lnTo>
                <a:lnTo>
                  <a:pt x="481584" y="36449"/>
                </a:lnTo>
                <a:lnTo>
                  <a:pt x="906779" y="36449"/>
                </a:lnTo>
                <a:lnTo>
                  <a:pt x="902207" y="38100"/>
                </a:lnTo>
                <a:lnTo>
                  <a:pt x="890015" y="38100"/>
                </a:lnTo>
                <a:lnTo>
                  <a:pt x="885444" y="39624"/>
                </a:lnTo>
                <a:lnTo>
                  <a:pt x="870204" y="39624"/>
                </a:lnTo>
                <a:lnTo>
                  <a:pt x="864107" y="41148"/>
                </a:lnTo>
                <a:close/>
              </a:path>
              <a:path w="1013460" h="126364">
                <a:moveTo>
                  <a:pt x="854963" y="42672"/>
                </a:moveTo>
                <a:lnTo>
                  <a:pt x="460247" y="42672"/>
                </a:lnTo>
                <a:lnTo>
                  <a:pt x="469391" y="39624"/>
                </a:lnTo>
                <a:lnTo>
                  <a:pt x="467868" y="41148"/>
                </a:lnTo>
                <a:lnTo>
                  <a:pt x="859536" y="41148"/>
                </a:lnTo>
                <a:lnTo>
                  <a:pt x="854963" y="42672"/>
                </a:lnTo>
                <a:close/>
              </a:path>
              <a:path w="1013460" h="126364">
                <a:moveTo>
                  <a:pt x="839723" y="44196"/>
                </a:moveTo>
                <a:lnTo>
                  <a:pt x="452628" y="44196"/>
                </a:lnTo>
                <a:lnTo>
                  <a:pt x="457199" y="42672"/>
                </a:lnTo>
                <a:lnTo>
                  <a:pt x="844296" y="42672"/>
                </a:lnTo>
                <a:lnTo>
                  <a:pt x="839723" y="44196"/>
                </a:lnTo>
                <a:close/>
              </a:path>
              <a:path w="1013460" h="126364">
                <a:moveTo>
                  <a:pt x="826007" y="45720"/>
                </a:moveTo>
                <a:lnTo>
                  <a:pt x="443484" y="45720"/>
                </a:lnTo>
                <a:lnTo>
                  <a:pt x="448055" y="44196"/>
                </a:lnTo>
                <a:lnTo>
                  <a:pt x="830579" y="44196"/>
                </a:lnTo>
                <a:lnTo>
                  <a:pt x="826007" y="45720"/>
                </a:lnTo>
                <a:close/>
              </a:path>
              <a:path w="1013460" h="126364">
                <a:moveTo>
                  <a:pt x="806196" y="47117"/>
                </a:moveTo>
                <a:lnTo>
                  <a:pt x="434339" y="47117"/>
                </a:lnTo>
                <a:lnTo>
                  <a:pt x="438912" y="45720"/>
                </a:lnTo>
                <a:lnTo>
                  <a:pt x="810768" y="45720"/>
                </a:lnTo>
                <a:lnTo>
                  <a:pt x="806196" y="47117"/>
                </a:lnTo>
                <a:close/>
              </a:path>
              <a:path w="1013460" h="126364">
                <a:moveTo>
                  <a:pt x="761999" y="48641"/>
                </a:moveTo>
                <a:lnTo>
                  <a:pt x="423671" y="48641"/>
                </a:lnTo>
                <a:lnTo>
                  <a:pt x="429768" y="47117"/>
                </a:lnTo>
                <a:lnTo>
                  <a:pt x="768096" y="47117"/>
                </a:lnTo>
                <a:lnTo>
                  <a:pt x="761999" y="48641"/>
                </a:lnTo>
                <a:close/>
              </a:path>
              <a:path w="1013460" h="126364">
                <a:moveTo>
                  <a:pt x="740663" y="50165"/>
                </a:moveTo>
                <a:lnTo>
                  <a:pt x="414528" y="50165"/>
                </a:lnTo>
                <a:lnTo>
                  <a:pt x="419099" y="48641"/>
                </a:lnTo>
                <a:lnTo>
                  <a:pt x="748284" y="48641"/>
                </a:lnTo>
                <a:lnTo>
                  <a:pt x="740663" y="50165"/>
                </a:lnTo>
                <a:close/>
              </a:path>
              <a:path w="1013460" h="126364">
                <a:moveTo>
                  <a:pt x="614171" y="51816"/>
                </a:moveTo>
                <a:lnTo>
                  <a:pt x="406907" y="51816"/>
                </a:lnTo>
                <a:lnTo>
                  <a:pt x="411479" y="50165"/>
                </a:lnTo>
                <a:lnTo>
                  <a:pt x="620268" y="50165"/>
                </a:lnTo>
                <a:lnTo>
                  <a:pt x="614171" y="51816"/>
                </a:lnTo>
                <a:close/>
              </a:path>
              <a:path w="1013460" h="126364">
                <a:moveTo>
                  <a:pt x="550163" y="53340"/>
                </a:moveTo>
                <a:lnTo>
                  <a:pt x="393191" y="53340"/>
                </a:lnTo>
                <a:lnTo>
                  <a:pt x="397763" y="51816"/>
                </a:lnTo>
                <a:lnTo>
                  <a:pt x="554736" y="51816"/>
                </a:lnTo>
                <a:lnTo>
                  <a:pt x="550163" y="53340"/>
                </a:lnTo>
                <a:close/>
              </a:path>
              <a:path w="1013460" h="126364">
                <a:moveTo>
                  <a:pt x="528828" y="54864"/>
                </a:moveTo>
                <a:lnTo>
                  <a:pt x="368807" y="54864"/>
                </a:lnTo>
                <a:lnTo>
                  <a:pt x="371855" y="53340"/>
                </a:lnTo>
                <a:lnTo>
                  <a:pt x="533399" y="53340"/>
                </a:lnTo>
                <a:lnTo>
                  <a:pt x="528828" y="54864"/>
                </a:lnTo>
                <a:close/>
              </a:path>
              <a:path w="1013460" h="126364">
                <a:moveTo>
                  <a:pt x="512063" y="56388"/>
                </a:moveTo>
                <a:lnTo>
                  <a:pt x="352043" y="56388"/>
                </a:lnTo>
                <a:lnTo>
                  <a:pt x="356616" y="54864"/>
                </a:lnTo>
                <a:lnTo>
                  <a:pt x="515112" y="54864"/>
                </a:lnTo>
                <a:lnTo>
                  <a:pt x="512063" y="56388"/>
                </a:lnTo>
                <a:close/>
              </a:path>
              <a:path w="1013460" h="126364">
                <a:moveTo>
                  <a:pt x="513587" y="56388"/>
                </a:moveTo>
                <a:lnTo>
                  <a:pt x="515112" y="54864"/>
                </a:lnTo>
                <a:lnTo>
                  <a:pt x="518160" y="54864"/>
                </a:lnTo>
                <a:lnTo>
                  <a:pt x="513587" y="56388"/>
                </a:lnTo>
                <a:close/>
              </a:path>
              <a:path w="1013460" h="126364">
                <a:moveTo>
                  <a:pt x="504444" y="57912"/>
                </a:moveTo>
                <a:lnTo>
                  <a:pt x="327659" y="57912"/>
                </a:lnTo>
                <a:lnTo>
                  <a:pt x="332232" y="56388"/>
                </a:lnTo>
                <a:lnTo>
                  <a:pt x="507491" y="56388"/>
                </a:lnTo>
                <a:lnTo>
                  <a:pt x="504444" y="57912"/>
                </a:lnTo>
                <a:close/>
              </a:path>
              <a:path w="1013460" h="126364">
                <a:moveTo>
                  <a:pt x="259079" y="59309"/>
                </a:moveTo>
                <a:lnTo>
                  <a:pt x="246887" y="59309"/>
                </a:lnTo>
                <a:lnTo>
                  <a:pt x="252983" y="57912"/>
                </a:lnTo>
                <a:lnTo>
                  <a:pt x="254508" y="57912"/>
                </a:lnTo>
                <a:lnTo>
                  <a:pt x="259079" y="59309"/>
                </a:lnTo>
                <a:close/>
              </a:path>
              <a:path w="1013460" h="126364">
                <a:moveTo>
                  <a:pt x="490728" y="59309"/>
                </a:moveTo>
                <a:lnTo>
                  <a:pt x="271271" y="59309"/>
                </a:lnTo>
                <a:lnTo>
                  <a:pt x="275843" y="57912"/>
                </a:lnTo>
                <a:lnTo>
                  <a:pt x="495299" y="57912"/>
                </a:lnTo>
                <a:lnTo>
                  <a:pt x="490728" y="59309"/>
                </a:lnTo>
                <a:close/>
              </a:path>
              <a:path w="1013460" h="126364">
                <a:moveTo>
                  <a:pt x="446531" y="68580"/>
                </a:moveTo>
                <a:lnTo>
                  <a:pt x="172212" y="68580"/>
                </a:lnTo>
                <a:lnTo>
                  <a:pt x="176783" y="67056"/>
                </a:lnTo>
                <a:lnTo>
                  <a:pt x="188975" y="64008"/>
                </a:lnTo>
                <a:lnTo>
                  <a:pt x="193547" y="62357"/>
                </a:lnTo>
                <a:lnTo>
                  <a:pt x="199643" y="60833"/>
                </a:lnTo>
                <a:lnTo>
                  <a:pt x="210312" y="60833"/>
                </a:lnTo>
                <a:lnTo>
                  <a:pt x="214883" y="59309"/>
                </a:lnTo>
                <a:lnTo>
                  <a:pt x="487679" y="59309"/>
                </a:lnTo>
                <a:lnTo>
                  <a:pt x="473963" y="64008"/>
                </a:lnTo>
                <a:lnTo>
                  <a:pt x="469391" y="64008"/>
                </a:lnTo>
                <a:lnTo>
                  <a:pt x="466344" y="65532"/>
                </a:lnTo>
                <a:lnTo>
                  <a:pt x="460247" y="65532"/>
                </a:lnTo>
                <a:lnTo>
                  <a:pt x="455676" y="67056"/>
                </a:lnTo>
                <a:lnTo>
                  <a:pt x="451104" y="67056"/>
                </a:lnTo>
                <a:lnTo>
                  <a:pt x="446531" y="68580"/>
                </a:lnTo>
                <a:close/>
              </a:path>
              <a:path w="1013460" h="126364">
                <a:moveTo>
                  <a:pt x="172212" y="68580"/>
                </a:moveTo>
                <a:lnTo>
                  <a:pt x="166116" y="68580"/>
                </a:lnTo>
                <a:lnTo>
                  <a:pt x="172212" y="67056"/>
                </a:lnTo>
                <a:lnTo>
                  <a:pt x="172212" y="68580"/>
                </a:lnTo>
                <a:close/>
              </a:path>
              <a:path w="1013460" h="126364">
                <a:moveTo>
                  <a:pt x="419099" y="73025"/>
                </a:moveTo>
                <a:lnTo>
                  <a:pt x="152400" y="73025"/>
                </a:lnTo>
                <a:lnTo>
                  <a:pt x="158495" y="71501"/>
                </a:lnTo>
                <a:lnTo>
                  <a:pt x="164591" y="68580"/>
                </a:lnTo>
                <a:lnTo>
                  <a:pt x="441960" y="68580"/>
                </a:lnTo>
                <a:lnTo>
                  <a:pt x="437387" y="70104"/>
                </a:lnTo>
                <a:lnTo>
                  <a:pt x="432815" y="70104"/>
                </a:lnTo>
                <a:lnTo>
                  <a:pt x="426720" y="71501"/>
                </a:lnTo>
                <a:lnTo>
                  <a:pt x="423671" y="71501"/>
                </a:lnTo>
                <a:lnTo>
                  <a:pt x="419099" y="73025"/>
                </a:lnTo>
                <a:close/>
              </a:path>
              <a:path w="1013460" h="126364">
                <a:moveTo>
                  <a:pt x="365760" y="77724"/>
                </a:moveTo>
                <a:lnTo>
                  <a:pt x="137159" y="77724"/>
                </a:lnTo>
                <a:lnTo>
                  <a:pt x="141732" y="76200"/>
                </a:lnTo>
                <a:lnTo>
                  <a:pt x="153924" y="73025"/>
                </a:lnTo>
                <a:lnTo>
                  <a:pt x="414528" y="73025"/>
                </a:lnTo>
                <a:lnTo>
                  <a:pt x="413004" y="74549"/>
                </a:lnTo>
                <a:lnTo>
                  <a:pt x="402336" y="74549"/>
                </a:lnTo>
                <a:lnTo>
                  <a:pt x="397763" y="76200"/>
                </a:lnTo>
                <a:lnTo>
                  <a:pt x="370331" y="76200"/>
                </a:lnTo>
                <a:lnTo>
                  <a:pt x="365760" y="77724"/>
                </a:lnTo>
                <a:close/>
              </a:path>
              <a:path w="1013460" h="126364">
                <a:moveTo>
                  <a:pt x="193547" y="85217"/>
                </a:moveTo>
                <a:lnTo>
                  <a:pt x="105155" y="85217"/>
                </a:lnTo>
                <a:lnTo>
                  <a:pt x="109728" y="83820"/>
                </a:lnTo>
                <a:lnTo>
                  <a:pt x="114300" y="83820"/>
                </a:lnTo>
                <a:lnTo>
                  <a:pt x="120395" y="82296"/>
                </a:lnTo>
                <a:lnTo>
                  <a:pt x="129539" y="79248"/>
                </a:lnTo>
                <a:lnTo>
                  <a:pt x="131063" y="77724"/>
                </a:lnTo>
                <a:lnTo>
                  <a:pt x="338328" y="77724"/>
                </a:lnTo>
                <a:lnTo>
                  <a:pt x="333755" y="79248"/>
                </a:lnTo>
                <a:lnTo>
                  <a:pt x="252983" y="79248"/>
                </a:lnTo>
                <a:lnTo>
                  <a:pt x="253637" y="79465"/>
                </a:lnTo>
                <a:lnTo>
                  <a:pt x="248412" y="80772"/>
                </a:lnTo>
                <a:lnTo>
                  <a:pt x="216408" y="80772"/>
                </a:lnTo>
                <a:lnTo>
                  <a:pt x="211836" y="82296"/>
                </a:lnTo>
                <a:lnTo>
                  <a:pt x="202691" y="82296"/>
                </a:lnTo>
                <a:lnTo>
                  <a:pt x="193547" y="85217"/>
                </a:lnTo>
                <a:close/>
              </a:path>
              <a:path w="1013460" h="126364">
                <a:moveTo>
                  <a:pt x="253637" y="79465"/>
                </a:moveTo>
                <a:lnTo>
                  <a:pt x="252983" y="79248"/>
                </a:lnTo>
                <a:lnTo>
                  <a:pt x="254508" y="79248"/>
                </a:lnTo>
                <a:lnTo>
                  <a:pt x="253637" y="79465"/>
                </a:lnTo>
                <a:close/>
              </a:path>
              <a:path w="1013460" h="126364">
                <a:moveTo>
                  <a:pt x="274320" y="80772"/>
                </a:moveTo>
                <a:lnTo>
                  <a:pt x="257555" y="80772"/>
                </a:lnTo>
                <a:lnTo>
                  <a:pt x="253637" y="79465"/>
                </a:lnTo>
                <a:lnTo>
                  <a:pt x="254508" y="79248"/>
                </a:lnTo>
                <a:lnTo>
                  <a:pt x="277367" y="79248"/>
                </a:lnTo>
                <a:lnTo>
                  <a:pt x="274320" y="80772"/>
                </a:lnTo>
                <a:close/>
              </a:path>
              <a:path w="1013460" h="126364">
                <a:moveTo>
                  <a:pt x="175503" y="88265"/>
                </a:moveTo>
                <a:lnTo>
                  <a:pt x="92963" y="88265"/>
                </a:lnTo>
                <a:lnTo>
                  <a:pt x="97536" y="86741"/>
                </a:lnTo>
                <a:lnTo>
                  <a:pt x="99059" y="85217"/>
                </a:lnTo>
                <a:lnTo>
                  <a:pt x="188975" y="85217"/>
                </a:lnTo>
                <a:lnTo>
                  <a:pt x="182879" y="86741"/>
                </a:lnTo>
                <a:lnTo>
                  <a:pt x="181355" y="86741"/>
                </a:lnTo>
                <a:lnTo>
                  <a:pt x="175503" y="88265"/>
                </a:lnTo>
                <a:close/>
              </a:path>
              <a:path w="1013460" h="126364">
                <a:moveTo>
                  <a:pt x="169163" y="89916"/>
                </a:moveTo>
                <a:lnTo>
                  <a:pt x="82295" y="89916"/>
                </a:lnTo>
                <a:lnTo>
                  <a:pt x="86867" y="88265"/>
                </a:lnTo>
                <a:lnTo>
                  <a:pt x="92963" y="86741"/>
                </a:lnTo>
                <a:lnTo>
                  <a:pt x="92963" y="88265"/>
                </a:lnTo>
                <a:lnTo>
                  <a:pt x="175503" y="88265"/>
                </a:lnTo>
                <a:lnTo>
                  <a:pt x="169163" y="89916"/>
                </a:lnTo>
                <a:close/>
              </a:path>
              <a:path w="1013460" h="126364">
                <a:moveTo>
                  <a:pt x="12191" y="126365"/>
                </a:moveTo>
                <a:lnTo>
                  <a:pt x="10667" y="126365"/>
                </a:lnTo>
                <a:lnTo>
                  <a:pt x="7620" y="124841"/>
                </a:lnTo>
                <a:lnTo>
                  <a:pt x="0" y="117348"/>
                </a:lnTo>
                <a:lnTo>
                  <a:pt x="0" y="114300"/>
                </a:lnTo>
                <a:lnTo>
                  <a:pt x="1524" y="111125"/>
                </a:lnTo>
                <a:lnTo>
                  <a:pt x="3047" y="109601"/>
                </a:lnTo>
                <a:lnTo>
                  <a:pt x="3047" y="108204"/>
                </a:lnTo>
                <a:lnTo>
                  <a:pt x="4571" y="105156"/>
                </a:lnTo>
                <a:lnTo>
                  <a:pt x="7620" y="103632"/>
                </a:lnTo>
                <a:lnTo>
                  <a:pt x="12191" y="98933"/>
                </a:lnTo>
                <a:lnTo>
                  <a:pt x="13716" y="98933"/>
                </a:lnTo>
                <a:lnTo>
                  <a:pt x="18287" y="97409"/>
                </a:lnTo>
                <a:lnTo>
                  <a:pt x="21336" y="96012"/>
                </a:lnTo>
                <a:lnTo>
                  <a:pt x="24383" y="96012"/>
                </a:lnTo>
                <a:lnTo>
                  <a:pt x="25908" y="94488"/>
                </a:lnTo>
                <a:lnTo>
                  <a:pt x="44195" y="94488"/>
                </a:lnTo>
                <a:lnTo>
                  <a:pt x="48767" y="92964"/>
                </a:lnTo>
                <a:lnTo>
                  <a:pt x="64008" y="92964"/>
                </a:lnTo>
                <a:lnTo>
                  <a:pt x="70104" y="91440"/>
                </a:lnTo>
                <a:lnTo>
                  <a:pt x="68579" y="91440"/>
                </a:lnTo>
                <a:lnTo>
                  <a:pt x="74675" y="89916"/>
                </a:lnTo>
                <a:lnTo>
                  <a:pt x="170687" y="89916"/>
                </a:lnTo>
                <a:lnTo>
                  <a:pt x="140208" y="97409"/>
                </a:lnTo>
                <a:lnTo>
                  <a:pt x="135636" y="97409"/>
                </a:lnTo>
                <a:lnTo>
                  <a:pt x="131063" y="98933"/>
                </a:lnTo>
                <a:lnTo>
                  <a:pt x="118871" y="102108"/>
                </a:lnTo>
                <a:lnTo>
                  <a:pt x="114300" y="103632"/>
                </a:lnTo>
                <a:lnTo>
                  <a:pt x="112775" y="103632"/>
                </a:lnTo>
                <a:lnTo>
                  <a:pt x="108204" y="105156"/>
                </a:lnTo>
                <a:lnTo>
                  <a:pt x="103632" y="105156"/>
                </a:lnTo>
                <a:lnTo>
                  <a:pt x="85343" y="109601"/>
                </a:lnTo>
                <a:lnTo>
                  <a:pt x="79247" y="109601"/>
                </a:lnTo>
                <a:lnTo>
                  <a:pt x="73151" y="111125"/>
                </a:lnTo>
                <a:lnTo>
                  <a:pt x="59436" y="111125"/>
                </a:lnTo>
                <a:lnTo>
                  <a:pt x="54863" y="112649"/>
                </a:lnTo>
                <a:lnTo>
                  <a:pt x="30479" y="112649"/>
                </a:lnTo>
                <a:lnTo>
                  <a:pt x="25908" y="114300"/>
                </a:lnTo>
                <a:lnTo>
                  <a:pt x="21336" y="114300"/>
                </a:lnTo>
                <a:lnTo>
                  <a:pt x="18287" y="115824"/>
                </a:lnTo>
                <a:lnTo>
                  <a:pt x="15239" y="115824"/>
                </a:lnTo>
                <a:lnTo>
                  <a:pt x="16382" y="118110"/>
                </a:lnTo>
                <a:lnTo>
                  <a:pt x="15239" y="120396"/>
                </a:lnTo>
                <a:lnTo>
                  <a:pt x="18287" y="120396"/>
                </a:lnTo>
                <a:lnTo>
                  <a:pt x="16763" y="123317"/>
                </a:lnTo>
                <a:lnTo>
                  <a:pt x="15239" y="124841"/>
                </a:lnTo>
                <a:lnTo>
                  <a:pt x="12191" y="126365"/>
                </a:lnTo>
                <a:close/>
              </a:path>
              <a:path w="1013460" h="126364">
                <a:moveTo>
                  <a:pt x="19812" y="115824"/>
                </a:moveTo>
                <a:lnTo>
                  <a:pt x="21336" y="114300"/>
                </a:lnTo>
                <a:lnTo>
                  <a:pt x="22859" y="114300"/>
                </a:lnTo>
                <a:lnTo>
                  <a:pt x="19812" y="115824"/>
                </a:lnTo>
                <a:close/>
              </a:path>
              <a:path w="1013460" h="126364">
                <a:moveTo>
                  <a:pt x="16382" y="118110"/>
                </a:moveTo>
                <a:lnTo>
                  <a:pt x="15239" y="115824"/>
                </a:lnTo>
                <a:lnTo>
                  <a:pt x="16763" y="117348"/>
                </a:lnTo>
                <a:lnTo>
                  <a:pt x="16382" y="118110"/>
                </a:lnTo>
                <a:close/>
              </a:path>
              <a:path w="1013460" h="126364">
                <a:moveTo>
                  <a:pt x="16763" y="117348"/>
                </a:moveTo>
                <a:lnTo>
                  <a:pt x="15239" y="115824"/>
                </a:lnTo>
                <a:lnTo>
                  <a:pt x="18287" y="115824"/>
                </a:lnTo>
                <a:lnTo>
                  <a:pt x="16763" y="117348"/>
                </a:lnTo>
                <a:close/>
              </a:path>
              <a:path w="1013460" h="126364">
                <a:moveTo>
                  <a:pt x="16763" y="118872"/>
                </a:moveTo>
                <a:lnTo>
                  <a:pt x="16382" y="118110"/>
                </a:lnTo>
                <a:lnTo>
                  <a:pt x="16763" y="117348"/>
                </a:lnTo>
                <a:lnTo>
                  <a:pt x="16763" y="118872"/>
                </a:lnTo>
                <a:close/>
              </a:path>
              <a:path w="1013460" h="126364">
                <a:moveTo>
                  <a:pt x="17525" y="118872"/>
                </a:moveTo>
                <a:lnTo>
                  <a:pt x="16763" y="118872"/>
                </a:lnTo>
                <a:lnTo>
                  <a:pt x="16763" y="117348"/>
                </a:lnTo>
                <a:lnTo>
                  <a:pt x="17525" y="118872"/>
                </a:lnTo>
                <a:close/>
              </a:path>
              <a:path w="1013460" h="126364">
                <a:moveTo>
                  <a:pt x="18287" y="120396"/>
                </a:moveTo>
                <a:lnTo>
                  <a:pt x="15239" y="120396"/>
                </a:lnTo>
                <a:lnTo>
                  <a:pt x="16382" y="118110"/>
                </a:lnTo>
                <a:lnTo>
                  <a:pt x="16763" y="118872"/>
                </a:lnTo>
                <a:lnTo>
                  <a:pt x="17525" y="118872"/>
                </a:lnTo>
                <a:lnTo>
                  <a:pt x="18287" y="1203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3267" y="5209032"/>
            <a:ext cx="1990343" cy="1050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27220" y="5253228"/>
            <a:ext cx="2567940" cy="8674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032409" y="3992880"/>
            <a:ext cx="2723515" cy="911860"/>
            <a:chOff x="4032409" y="3992880"/>
            <a:chExt cx="2723515" cy="91186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2409" y="4248911"/>
              <a:ext cx="1890639" cy="5425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88864" y="3992880"/>
              <a:ext cx="1367028" cy="9118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66872" y="5593080"/>
            <a:ext cx="1514855" cy="7759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32020" y="5603748"/>
            <a:ext cx="2810256" cy="97409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800544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0160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continuously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(d.c)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duration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(a.c),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force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drives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towards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maximum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stress.</a:t>
            </a:r>
            <a:endParaRPr sz="1600">
              <a:latin typeface="Microsoft Sans Serif"/>
              <a:cs typeface="Microsoft Sans Serif"/>
            </a:endParaRPr>
          </a:p>
          <a:p>
            <a:pPr marL="360045" marR="25019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either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outward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extension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attract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fibers.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Thus,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stable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bridging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causing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electrodes.</a:t>
            </a:r>
            <a:endParaRPr sz="1600">
              <a:latin typeface="Microsoft Sans Serif"/>
              <a:cs typeface="Microsoft Sans Serif"/>
            </a:endParaRPr>
          </a:p>
          <a:p>
            <a:pPr marL="360045" marR="11620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single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between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rise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local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enhancement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depending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shape.</a:t>
            </a:r>
            <a:endParaRPr sz="1600">
              <a:latin typeface="Microsoft Sans Serif"/>
              <a:cs typeface="Microsoft Sans Serif"/>
            </a:endParaRPr>
          </a:p>
          <a:p>
            <a:pPr marL="360045" marR="161290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 this field exceeds the breakdown strength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10" dirty="0">
                <a:latin typeface="Microsoft Sans Serif"/>
                <a:cs typeface="Microsoft Sans Serif"/>
              </a:rPr>
              <a:t>liquid, </a:t>
            </a:r>
            <a:r>
              <a:rPr sz="1600" spc="-5" dirty="0">
                <a:latin typeface="Microsoft Sans Serif"/>
                <a:cs typeface="Microsoft Sans Serif"/>
              </a:rPr>
              <a:t>local breakdown </a:t>
            </a:r>
            <a:r>
              <a:rPr sz="1600" spc="-15" dirty="0">
                <a:latin typeface="Microsoft Sans Serif"/>
                <a:cs typeface="Microsoft Sans Serif"/>
              </a:rPr>
              <a:t>will </a:t>
            </a:r>
            <a:r>
              <a:rPr sz="1600" dirty="0">
                <a:latin typeface="Microsoft Sans Serif"/>
                <a:cs typeface="Microsoft Sans Serif"/>
              </a:rPr>
              <a:t>occur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near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particle, and this </a:t>
            </a:r>
            <a:r>
              <a:rPr sz="1600" spc="-10" dirty="0">
                <a:latin typeface="Microsoft Sans Serif"/>
                <a:cs typeface="Microsoft Sans Serif"/>
              </a:rPr>
              <a:t>will </a:t>
            </a:r>
            <a:r>
              <a:rPr sz="1600" spc="-5" dirty="0">
                <a:latin typeface="Microsoft Sans Serif"/>
                <a:cs typeface="Microsoft Sans Serif"/>
              </a:rPr>
              <a:t>result in the formation </a:t>
            </a:r>
            <a:r>
              <a:rPr sz="1600" spc="-10" dirty="0">
                <a:latin typeface="Microsoft Sans Serif"/>
                <a:cs typeface="Microsoft Sans Serif"/>
              </a:rPr>
              <a:t>of </a:t>
            </a:r>
            <a:r>
              <a:rPr sz="1600" spc="-5" dirty="0">
                <a:latin typeface="Microsoft Sans Serif"/>
                <a:cs typeface="Microsoft Sans Serif"/>
              </a:rPr>
              <a:t>gas bubbles which may lead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liquid.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84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Solid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Particles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03731" y="1970532"/>
            <a:ext cx="506095" cy="500380"/>
          </a:xfrm>
          <a:custGeom>
            <a:avLst/>
            <a:gdLst/>
            <a:ahLst/>
            <a:cxnLst/>
            <a:rect l="l" t="t" r="r" b="b"/>
            <a:pathLst>
              <a:path w="506094" h="500380">
                <a:moveTo>
                  <a:pt x="216408" y="359664"/>
                </a:moveTo>
                <a:lnTo>
                  <a:pt x="184404" y="359664"/>
                </a:lnTo>
                <a:lnTo>
                  <a:pt x="195072" y="344424"/>
                </a:lnTo>
                <a:lnTo>
                  <a:pt x="196596" y="342900"/>
                </a:lnTo>
                <a:lnTo>
                  <a:pt x="208788" y="327660"/>
                </a:lnTo>
                <a:lnTo>
                  <a:pt x="208788" y="326136"/>
                </a:lnTo>
                <a:lnTo>
                  <a:pt x="222504" y="309371"/>
                </a:lnTo>
                <a:lnTo>
                  <a:pt x="252984" y="272795"/>
                </a:lnTo>
                <a:lnTo>
                  <a:pt x="269748" y="254507"/>
                </a:lnTo>
                <a:lnTo>
                  <a:pt x="284988" y="234695"/>
                </a:lnTo>
                <a:lnTo>
                  <a:pt x="300228" y="213359"/>
                </a:lnTo>
                <a:lnTo>
                  <a:pt x="333756" y="170688"/>
                </a:lnTo>
                <a:lnTo>
                  <a:pt x="350520" y="150876"/>
                </a:lnTo>
                <a:lnTo>
                  <a:pt x="367284" y="129539"/>
                </a:lnTo>
                <a:lnTo>
                  <a:pt x="385572" y="109728"/>
                </a:lnTo>
                <a:lnTo>
                  <a:pt x="403860" y="88391"/>
                </a:lnTo>
                <a:lnTo>
                  <a:pt x="423672" y="68580"/>
                </a:lnTo>
                <a:lnTo>
                  <a:pt x="443484" y="47243"/>
                </a:lnTo>
                <a:lnTo>
                  <a:pt x="443484" y="45719"/>
                </a:lnTo>
                <a:lnTo>
                  <a:pt x="489204" y="0"/>
                </a:lnTo>
                <a:lnTo>
                  <a:pt x="496824" y="0"/>
                </a:lnTo>
                <a:lnTo>
                  <a:pt x="505968" y="9143"/>
                </a:lnTo>
                <a:lnTo>
                  <a:pt x="505968" y="16763"/>
                </a:lnTo>
                <a:lnTo>
                  <a:pt x="501396" y="21335"/>
                </a:lnTo>
                <a:lnTo>
                  <a:pt x="461772" y="64008"/>
                </a:lnTo>
                <a:lnTo>
                  <a:pt x="463296" y="64008"/>
                </a:lnTo>
                <a:lnTo>
                  <a:pt x="443484" y="85343"/>
                </a:lnTo>
                <a:lnTo>
                  <a:pt x="443484" y="86867"/>
                </a:lnTo>
                <a:lnTo>
                  <a:pt x="405384" y="126491"/>
                </a:lnTo>
                <a:lnTo>
                  <a:pt x="353568" y="187452"/>
                </a:lnTo>
                <a:lnTo>
                  <a:pt x="323087" y="230123"/>
                </a:lnTo>
                <a:lnTo>
                  <a:pt x="306324" y="249935"/>
                </a:lnTo>
                <a:lnTo>
                  <a:pt x="306324" y="251459"/>
                </a:lnTo>
                <a:lnTo>
                  <a:pt x="291084" y="271271"/>
                </a:lnTo>
                <a:lnTo>
                  <a:pt x="289560" y="271271"/>
                </a:lnTo>
                <a:lnTo>
                  <a:pt x="274320" y="289559"/>
                </a:lnTo>
                <a:lnTo>
                  <a:pt x="274320" y="291083"/>
                </a:lnTo>
                <a:lnTo>
                  <a:pt x="242316" y="326136"/>
                </a:lnTo>
                <a:lnTo>
                  <a:pt x="243840" y="326136"/>
                </a:lnTo>
                <a:lnTo>
                  <a:pt x="216408" y="359664"/>
                </a:lnTo>
                <a:close/>
              </a:path>
              <a:path w="506094" h="500380">
                <a:moveTo>
                  <a:pt x="171558" y="420624"/>
                </a:moveTo>
                <a:lnTo>
                  <a:pt x="140208" y="420624"/>
                </a:lnTo>
                <a:lnTo>
                  <a:pt x="155448" y="399288"/>
                </a:lnTo>
                <a:lnTo>
                  <a:pt x="164591" y="387096"/>
                </a:lnTo>
                <a:lnTo>
                  <a:pt x="185928" y="359664"/>
                </a:lnTo>
                <a:lnTo>
                  <a:pt x="217931" y="359664"/>
                </a:lnTo>
                <a:lnTo>
                  <a:pt x="205740" y="374904"/>
                </a:lnTo>
                <a:lnTo>
                  <a:pt x="184404" y="402336"/>
                </a:lnTo>
                <a:lnTo>
                  <a:pt x="176784" y="414528"/>
                </a:lnTo>
                <a:lnTo>
                  <a:pt x="171558" y="420624"/>
                </a:lnTo>
                <a:close/>
              </a:path>
              <a:path w="506094" h="500380">
                <a:moveTo>
                  <a:pt x="152400" y="443484"/>
                </a:moveTo>
                <a:lnTo>
                  <a:pt x="120396" y="443484"/>
                </a:lnTo>
                <a:lnTo>
                  <a:pt x="128016" y="435864"/>
                </a:lnTo>
                <a:lnTo>
                  <a:pt x="126492" y="435864"/>
                </a:lnTo>
                <a:lnTo>
                  <a:pt x="134112" y="428244"/>
                </a:lnTo>
                <a:lnTo>
                  <a:pt x="140208" y="419100"/>
                </a:lnTo>
                <a:lnTo>
                  <a:pt x="140208" y="420624"/>
                </a:lnTo>
                <a:lnTo>
                  <a:pt x="171558" y="420624"/>
                </a:lnTo>
                <a:lnTo>
                  <a:pt x="167640" y="425196"/>
                </a:lnTo>
                <a:lnTo>
                  <a:pt x="160020" y="434340"/>
                </a:lnTo>
                <a:lnTo>
                  <a:pt x="160020" y="435864"/>
                </a:lnTo>
                <a:lnTo>
                  <a:pt x="152400" y="443484"/>
                </a:lnTo>
                <a:close/>
              </a:path>
              <a:path w="506094" h="500380">
                <a:moveTo>
                  <a:pt x="114300" y="449580"/>
                </a:moveTo>
                <a:lnTo>
                  <a:pt x="120396" y="441960"/>
                </a:lnTo>
                <a:lnTo>
                  <a:pt x="120396" y="443484"/>
                </a:lnTo>
                <a:lnTo>
                  <a:pt x="152400" y="443484"/>
                </a:lnTo>
                <a:lnTo>
                  <a:pt x="149352" y="448056"/>
                </a:lnTo>
                <a:lnTo>
                  <a:pt x="115824" y="448056"/>
                </a:lnTo>
                <a:lnTo>
                  <a:pt x="114300" y="449580"/>
                </a:lnTo>
                <a:close/>
              </a:path>
              <a:path w="506094" h="500380">
                <a:moveTo>
                  <a:pt x="88392" y="498348"/>
                </a:moveTo>
                <a:lnTo>
                  <a:pt x="67056" y="498348"/>
                </a:lnTo>
                <a:lnTo>
                  <a:pt x="57912" y="495300"/>
                </a:lnTo>
                <a:lnTo>
                  <a:pt x="57912" y="493776"/>
                </a:lnTo>
                <a:lnTo>
                  <a:pt x="53340" y="492252"/>
                </a:lnTo>
                <a:lnTo>
                  <a:pt x="50292" y="490728"/>
                </a:lnTo>
                <a:lnTo>
                  <a:pt x="45720" y="487680"/>
                </a:lnTo>
                <a:lnTo>
                  <a:pt x="47244" y="487680"/>
                </a:lnTo>
                <a:lnTo>
                  <a:pt x="44196" y="486156"/>
                </a:lnTo>
                <a:lnTo>
                  <a:pt x="39624" y="484632"/>
                </a:lnTo>
                <a:lnTo>
                  <a:pt x="41148" y="484632"/>
                </a:lnTo>
                <a:lnTo>
                  <a:pt x="38100" y="483108"/>
                </a:lnTo>
                <a:lnTo>
                  <a:pt x="36576" y="481584"/>
                </a:lnTo>
                <a:lnTo>
                  <a:pt x="33528" y="480060"/>
                </a:lnTo>
                <a:lnTo>
                  <a:pt x="35052" y="480060"/>
                </a:lnTo>
                <a:lnTo>
                  <a:pt x="30480" y="478536"/>
                </a:lnTo>
                <a:lnTo>
                  <a:pt x="25908" y="478536"/>
                </a:lnTo>
                <a:lnTo>
                  <a:pt x="24384" y="477012"/>
                </a:lnTo>
                <a:lnTo>
                  <a:pt x="21336" y="475488"/>
                </a:lnTo>
                <a:lnTo>
                  <a:pt x="18288" y="475488"/>
                </a:lnTo>
                <a:lnTo>
                  <a:pt x="15240" y="473964"/>
                </a:lnTo>
                <a:lnTo>
                  <a:pt x="13716" y="473964"/>
                </a:lnTo>
                <a:lnTo>
                  <a:pt x="10668" y="472440"/>
                </a:lnTo>
                <a:lnTo>
                  <a:pt x="6096" y="467868"/>
                </a:lnTo>
                <a:lnTo>
                  <a:pt x="4572" y="464820"/>
                </a:lnTo>
                <a:lnTo>
                  <a:pt x="3048" y="463296"/>
                </a:lnTo>
                <a:lnTo>
                  <a:pt x="0" y="458724"/>
                </a:lnTo>
                <a:lnTo>
                  <a:pt x="1524" y="452628"/>
                </a:lnTo>
                <a:lnTo>
                  <a:pt x="10668" y="446532"/>
                </a:lnTo>
                <a:lnTo>
                  <a:pt x="16764" y="448056"/>
                </a:lnTo>
                <a:lnTo>
                  <a:pt x="19812" y="452628"/>
                </a:lnTo>
                <a:lnTo>
                  <a:pt x="21336" y="454152"/>
                </a:lnTo>
                <a:lnTo>
                  <a:pt x="24384" y="455676"/>
                </a:lnTo>
                <a:lnTo>
                  <a:pt x="28956" y="455676"/>
                </a:lnTo>
                <a:lnTo>
                  <a:pt x="32004" y="457200"/>
                </a:lnTo>
                <a:lnTo>
                  <a:pt x="35052" y="457200"/>
                </a:lnTo>
                <a:lnTo>
                  <a:pt x="36576" y="458724"/>
                </a:lnTo>
                <a:lnTo>
                  <a:pt x="39624" y="458724"/>
                </a:lnTo>
                <a:lnTo>
                  <a:pt x="41148" y="460248"/>
                </a:lnTo>
                <a:lnTo>
                  <a:pt x="44196" y="461772"/>
                </a:lnTo>
                <a:lnTo>
                  <a:pt x="45720" y="461772"/>
                </a:lnTo>
                <a:lnTo>
                  <a:pt x="48768" y="464820"/>
                </a:lnTo>
                <a:lnTo>
                  <a:pt x="49530" y="464820"/>
                </a:lnTo>
                <a:lnTo>
                  <a:pt x="51816" y="466344"/>
                </a:lnTo>
                <a:lnTo>
                  <a:pt x="56388" y="467868"/>
                </a:lnTo>
                <a:lnTo>
                  <a:pt x="54864" y="467868"/>
                </a:lnTo>
                <a:lnTo>
                  <a:pt x="57912" y="469392"/>
                </a:lnTo>
                <a:lnTo>
                  <a:pt x="57912" y="470916"/>
                </a:lnTo>
                <a:lnTo>
                  <a:pt x="62484" y="472440"/>
                </a:lnTo>
                <a:lnTo>
                  <a:pt x="60960" y="472440"/>
                </a:lnTo>
                <a:lnTo>
                  <a:pt x="70104" y="477012"/>
                </a:lnTo>
                <a:lnTo>
                  <a:pt x="117348" y="477012"/>
                </a:lnTo>
                <a:lnTo>
                  <a:pt x="111252" y="481584"/>
                </a:lnTo>
                <a:lnTo>
                  <a:pt x="112776" y="481584"/>
                </a:lnTo>
                <a:lnTo>
                  <a:pt x="106680" y="484632"/>
                </a:lnTo>
                <a:lnTo>
                  <a:pt x="99060" y="492252"/>
                </a:lnTo>
                <a:lnTo>
                  <a:pt x="94488" y="493776"/>
                </a:lnTo>
                <a:lnTo>
                  <a:pt x="92964" y="495300"/>
                </a:lnTo>
                <a:lnTo>
                  <a:pt x="89916" y="496824"/>
                </a:lnTo>
                <a:lnTo>
                  <a:pt x="88392" y="498348"/>
                </a:lnTo>
                <a:close/>
              </a:path>
              <a:path w="506094" h="500380">
                <a:moveTo>
                  <a:pt x="143560" y="454152"/>
                </a:moveTo>
                <a:lnTo>
                  <a:pt x="109728" y="454152"/>
                </a:lnTo>
                <a:lnTo>
                  <a:pt x="115824" y="448056"/>
                </a:lnTo>
                <a:lnTo>
                  <a:pt x="149352" y="448056"/>
                </a:lnTo>
                <a:lnTo>
                  <a:pt x="146304" y="452628"/>
                </a:lnTo>
                <a:lnTo>
                  <a:pt x="144780" y="452628"/>
                </a:lnTo>
                <a:lnTo>
                  <a:pt x="143560" y="454152"/>
                </a:lnTo>
                <a:close/>
              </a:path>
              <a:path w="506094" h="500380">
                <a:moveTo>
                  <a:pt x="22860" y="454152"/>
                </a:moveTo>
                <a:lnTo>
                  <a:pt x="21336" y="454152"/>
                </a:lnTo>
                <a:lnTo>
                  <a:pt x="19812" y="452628"/>
                </a:lnTo>
                <a:lnTo>
                  <a:pt x="22860" y="454152"/>
                </a:lnTo>
                <a:close/>
              </a:path>
              <a:path w="506094" h="500380">
                <a:moveTo>
                  <a:pt x="117348" y="477012"/>
                </a:moveTo>
                <a:lnTo>
                  <a:pt x="79248" y="477012"/>
                </a:lnTo>
                <a:lnTo>
                  <a:pt x="83820" y="475488"/>
                </a:lnTo>
                <a:lnTo>
                  <a:pt x="91440" y="467868"/>
                </a:lnTo>
                <a:lnTo>
                  <a:pt x="97536" y="463296"/>
                </a:lnTo>
                <a:lnTo>
                  <a:pt x="97536" y="461772"/>
                </a:lnTo>
                <a:lnTo>
                  <a:pt x="103632" y="458724"/>
                </a:lnTo>
                <a:lnTo>
                  <a:pt x="103632" y="457200"/>
                </a:lnTo>
                <a:lnTo>
                  <a:pt x="109728" y="452628"/>
                </a:lnTo>
                <a:lnTo>
                  <a:pt x="109728" y="454152"/>
                </a:lnTo>
                <a:lnTo>
                  <a:pt x="143560" y="454152"/>
                </a:lnTo>
                <a:lnTo>
                  <a:pt x="138684" y="460248"/>
                </a:lnTo>
                <a:lnTo>
                  <a:pt x="131064" y="466344"/>
                </a:lnTo>
                <a:lnTo>
                  <a:pt x="131064" y="467868"/>
                </a:lnTo>
                <a:lnTo>
                  <a:pt x="124968" y="472440"/>
                </a:lnTo>
                <a:lnTo>
                  <a:pt x="123444" y="472440"/>
                </a:lnTo>
                <a:lnTo>
                  <a:pt x="117348" y="477012"/>
                </a:lnTo>
                <a:close/>
              </a:path>
              <a:path w="506094" h="500380">
                <a:moveTo>
                  <a:pt x="49530" y="464820"/>
                </a:moveTo>
                <a:lnTo>
                  <a:pt x="48768" y="464820"/>
                </a:lnTo>
                <a:lnTo>
                  <a:pt x="47244" y="463296"/>
                </a:lnTo>
                <a:lnTo>
                  <a:pt x="49530" y="464820"/>
                </a:lnTo>
                <a:close/>
              </a:path>
              <a:path w="506094" h="500380">
                <a:moveTo>
                  <a:pt x="83820" y="475488"/>
                </a:moveTo>
                <a:lnTo>
                  <a:pt x="82296" y="475488"/>
                </a:lnTo>
                <a:lnTo>
                  <a:pt x="85344" y="473964"/>
                </a:lnTo>
                <a:lnTo>
                  <a:pt x="83820" y="475488"/>
                </a:lnTo>
                <a:close/>
              </a:path>
              <a:path w="506094" h="500380">
                <a:moveTo>
                  <a:pt x="22860" y="477012"/>
                </a:moveTo>
                <a:lnTo>
                  <a:pt x="19812" y="475488"/>
                </a:lnTo>
                <a:lnTo>
                  <a:pt x="21336" y="475488"/>
                </a:lnTo>
                <a:lnTo>
                  <a:pt x="22860" y="477012"/>
                </a:lnTo>
                <a:close/>
              </a:path>
              <a:path w="506094" h="500380">
                <a:moveTo>
                  <a:pt x="73152" y="477012"/>
                </a:moveTo>
                <a:lnTo>
                  <a:pt x="70104" y="477012"/>
                </a:lnTo>
                <a:lnTo>
                  <a:pt x="68580" y="475488"/>
                </a:lnTo>
                <a:lnTo>
                  <a:pt x="73152" y="477012"/>
                </a:lnTo>
                <a:close/>
              </a:path>
              <a:path w="506094" h="500380">
                <a:moveTo>
                  <a:pt x="79248" y="477012"/>
                </a:moveTo>
                <a:lnTo>
                  <a:pt x="77724" y="477012"/>
                </a:lnTo>
                <a:lnTo>
                  <a:pt x="82296" y="475488"/>
                </a:lnTo>
                <a:lnTo>
                  <a:pt x="79248" y="477012"/>
                </a:lnTo>
                <a:close/>
              </a:path>
              <a:path w="506094" h="500380">
                <a:moveTo>
                  <a:pt x="77724" y="499872"/>
                </a:moveTo>
                <a:lnTo>
                  <a:pt x="73152" y="498348"/>
                </a:lnTo>
                <a:lnTo>
                  <a:pt x="82296" y="498348"/>
                </a:lnTo>
                <a:lnTo>
                  <a:pt x="77724" y="499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548" y="2519172"/>
            <a:ext cx="683260" cy="454659"/>
          </a:xfrm>
          <a:custGeom>
            <a:avLst/>
            <a:gdLst/>
            <a:ahLst/>
            <a:cxnLst/>
            <a:rect l="l" t="t" r="r" b="b"/>
            <a:pathLst>
              <a:path w="683260" h="454660">
                <a:moveTo>
                  <a:pt x="390026" y="266700"/>
                </a:moveTo>
                <a:lnTo>
                  <a:pt x="353568" y="266700"/>
                </a:lnTo>
                <a:lnTo>
                  <a:pt x="437388" y="182879"/>
                </a:lnTo>
                <a:lnTo>
                  <a:pt x="461772" y="163067"/>
                </a:lnTo>
                <a:lnTo>
                  <a:pt x="484631" y="141731"/>
                </a:lnTo>
                <a:lnTo>
                  <a:pt x="486156" y="141731"/>
                </a:lnTo>
                <a:lnTo>
                  <a:pt x="534923" y="99059"/>
                </a:lnTo>
                <a:lnTo>
                  <a:pt x="559307" y="79247"/>
                </a:lnTo>
                <a:lnTo>
                  <a:pt x="582168" y="59435"/>
                </a:lnTo>
                <a:lnTo>
                  <a:pt x="583692" y="59435"/>
                </a:lnTo>
                <a:lnTo>
                  <a:pt x="608076" y="39624"/>
                </a:lnTo>
                <a:lnTo>
                  <a:pt x="633984" y="21335"/>
                </a:lnTo>
                <a:lnTo>
                  <a:pt x="662940" y="4571"/>
                </a:lnTo>
                <a:lnTo>
                  <a:pt x="669036" y="0"/>
                </a:lnTo>
                <a:lnTo>
                  <a:pt x="675131" y="1524"/>
                </a:lnTo>
                <a:lnTo>
                  <a:pt x="678180" y="7619"/>
                </a:lnTo>
                <a:lnTo>
                  <a:pt x="682752" y="12191"/>
                </a:lnTo>
                <a:lnTo>
                  <a:pt x="681227" y="19811"/>
                </a:lnTo>
                <a:lnTo>
                  <a:pt x="675131" y="22859"/>
                </a:lnTo>
                <a:lnTo>
                  <a:pt x="647700" y="42671"/>
                </a:lnTo>
                <a:lnTo>
                  <a:pt x="649223" y="42671"/>
                </a:lnTo>
                <a:lnTo>
                  <a:pt x="623315" y="60959"/>
                </a:lnTo>
                <a:lnTo>
                  <a:pt x="598931" y="79247"/>
                </a:lnTo>
                <a:lnTo>
                  <a:pt x="576072" y="99059"/>
                </a:lnTo>
                <a:lnTo>
                  <a:pt x="551688" y="118871"/>
                </a:lnTo>
                <a:lnTo>
                  <a:pt x="527303" y="140208"/>
                </a:lnTo>
                <a:lnTo>
                  <a:pt x="501396" y="161543"/>
                </a:lnTo>
                <a:lnTo>
                  <a:pt x="502919" y="161543"/>
                </a:lnTo>
                <a:lnTo>
                  <a:pt x="478535" y="181355"/>
                </a:lnTo>
                <a:lnTo>
                  <a:pt x="434339" y="222503"/>
                </a:lnTo>
                <a:lnTo>
                  <a:pt x="391668" y="265175"/>
                </a:lnTo>
                <a:lnTo>
                  <a:pt x="390026" y="266700"/>
                </a:lnTo>
                <a:close/>
              </a:path>
              <a:path w="683260" h="454660">
                <a:moveTo>
                  <a:pt x="274701" y="374903"/>
                </a:moveTo>
                <a:lnTo>
                  <a:pt x="243839" y="374903"/>
                </a:lnTo>
                <a:lnTo>
                  <a:pt x="256031" y="362711"/>
                </a:lnTo>
                <a:lnTo>
                  <a:pt x="256031" y="361187"/>
                </a:lnTo>
                <a:lnTo>
                  <a:pt x="281939" y="335279"/>
                </a:lnTo>
                <a:lnTo>
                  <a:pt x="297180" y="318516"/>
                </a:lnTo>
                <a:lnTo>
                  <a:pt x="313943" y="303275"/>
                </a:lnTo>
                <a:lnTo>
                  <a:pt x="313943" y="301751"/>
                </a:lnTo>
                <a:lnTo>
                  <a:pt x="332231" y="284987"/>
                </a:lnTo>
                <a:lnTo>
                  <a:pt x="353568" y="265175"/>
                </a:lnTo>
                <a:lnTo>
                  <a:pt x="353568" y="266700"/>
                </a:lnTo>
                <a:lnTo>
                  <a:pt x="390026" y="266700"/>
                </a:lnTo>
                <a:lnTo>
                  <a:pt x="370331" y="284987"/>
                </a:lnTo>
                <a:lnTo>
                  <a:pt x="348996" y="303275"/>
                </a:lnTo>
                <a:lnTo>
                  <a:pt x="330707" y="320039"/>
                </a:lnTo>
                <a:lnTo>
                  <a:pt x="315468" y="336803"/>
                </a:lnTo>
                <a:lnTo>
                  <a:pt x="298703" y="352043"/>
                </a:lnTo>
                <a:lnTo>
                  <a:pt x="284988" y="365759"/>
                </a:lnTo>
                <a:lnTo>
                  <a:pt x="274701" y="374903"/>
                </a:lnTo>
                <a:close/>
              </a:path>
              <a:path w="683260" h="454660">
                <a:moveTo>
                  <a:pt x="265176" y="385571"/>
                </a:moveTo>
                <a:lnTo>
                  <a:pt x="233172" y="385571"/>
                </a:lnTo>
                <a:lnTo>
                  <a:pt x="243839" y="373379"/>
                </a:lnTo>
                <a:lnTo>
                  <a:pt x="243839" y="374903"/>
                </a:lnTo>
                <a:lnTo>
                  <a:pt x="274701" y="374903"/>
                </a:lnTo>
                <a:lnTo>
                  <a:pt x="271272" y="377951"/>
                </a:lnTo>
                <a:lnTo>
                  <a:pt x="272796" y="377951"/>
                </a:lnTo>
                <a:lnTo>
                  <a:pt x="265176" y="385571"/>
                </a:lnTo>
                <a:close/>
              </a:path>
              <a:path w="683260" h="454660">
                <a:moveTo>
                  <a:pt x="42672" y="376427"/>
                </a:moveTo>
                <a:lnTo>
                  <a:pt x="16764" y="376427"/>
                </a:lnTo>
                <a:lnTo>
                  <a:pt x="21335" y="374903"/>
                </a:lnTo>
                <a:lnTo>
                  <a:pt x="38100" y="374903"/>
                </a:lnTo>
                <a:lnTo>
                  <a:pt x="42672" y="376427"/>
                </a:lnTo>
                <a:close/>
              </a:path>
              <a:path w="683260" h="454660">
                <a:moveTo>
                  <a:pt x="9143" y="402335"/>
                </a:moveTo>
                <a:lnTo>
                  <a:pt x="6095" y="402335"/>
                </a:lnTo>
                <a:lnTo>
                  <a:pt x="0" y="399287"/>
                </a:lnTo>
                <a:lnTo>
                  <a:pt x="0" y="393192"/>
                </a:lnTo>
                <a:lnTo>
                  <a:pt x="3047" y="387095"/>
                </a:lnTo>
                <a:lnTo>
                  <a:pt x="4572" y="385571"/>
                </a:lnTo>
                <a:lnTo>
                  <a:pt x="4572" y="384047"/>
                </a:lnTo>
                <a:lnTo>
                  <a:pt x="7620" y="381000"/>
                </a:lnTo>
                <a:lnTo>
                  <a:pt x="9143" y="381000"/>
                </a:lnTo>
                <a:lnTo>
                  <a:pt x="12191" y="377951"/>
                </a:lnTo>
                <a:lnTo>
                  <a:pt x="13716" y="377951"/>
                </a:lnTo>
                <a:lnTo>
                  <a:pt x="15239" y="376427"/>
                </a:lnTo>
                <a:lnTo>
                  <a:pt x="44195" y="376427"/>
                </a:lnTo>
                <a:lnTo>
                  <a:pt x="56387" y="379475"/>
                </a:lnTo>
                <a:lnTo>
                  <a:pt x="57912" y="381000"/>
                </a:lnTo>
                <a:lnTo>
                  <a:pt x="64008" y="382524"/>
                </a:lnTo>
                <a:lnTo>
                  <a:pt x="65531" y="384047"/>
                </a:lnTo>
                <a:lnTo>
                  <a:pt x="71627" y="387095"/>
                </a:lnTo>
                <a:lnTo>
                  <a:pt x="79247" y="391667"/>
                </a:lnTo>
                <a:lnTo>
                  <a:pt x="85343" y="394716"/>
                </a:lnTo>
                <a:lnTo>
                  <a:pt x="21335" y="394716"/>
                </a:lnTo>
                <a:lnTo>
                  <a:pt x="18287" y="396239"/>
                </a:lnTo>
                <a:lnTo>
                  <a:pt x="16764" y="397763"/>
                </a:lnTo>
                <a:lnTo>
                  <a:pt x="13716" y="399287"/>
                </a:lnTo>
                <a:lnTo>
                  <a:pt x="12191" y="400811"/>
                </a:lnTo>
                <a:lnTo>
                  <a:pt x="9143" y="402335"/>
                </a:lnTo>
                <a:close/>
              </a:path>
              <a:path w="683260" h="454660">
                <a:moveTo>
                  <a:pt x="255378" y="394716"/>
                </a:moveTo>
                <a:lnTo>
                  <a:pt x="222504" y="394716"/>
                </a:lnTo>
                <a:lnTo>
                  <a:pt x="233172" y="384047"/>
                </a:lnTo>
                <a:lnTo>
                  <a:pt x="233172" y="385571"/>
                </a:lnTo>
                <a:lnTo>
                  <a:pt x="265176" y="385571"/>
                </a:lnTo>
                <a:lnTo>
                  <a:pt x="260604" y="390143"/>
                </a:lnTo>
                <a:lnTo>
                  <a:pt x="255378" y="394716"/>
                </a:lnTo>
                <a:close/>
              </a:path>
              <a:path w="683260" h="454660">
                <a:moveTo>
                  <a:pt x="231343" y="416051"/>
                </a:moveTo>
                <a:lnTo>
                  <a:pt x="195072" y="416051"/>
                </a:lnTo>
                <a:lnTo>
                  <a:pt x="204216" y="409955"/>
                </a:lnTo>
                <a:lnTo>
                  <a:pt x="202691" y="409955"/>
                </a:lnTo>
                <a:lnTo>
                  <a:pt x="213360" y="402335"/>
                </a:lnTo>
                <a:lnTo>
                  <a:pt x="224027" y="393192"/>
                </a:lnTo>
                <a:lnTo>
                  <a:pt x="222504" y="394716"/>
                </a:lnTo>
                <a:lnTo>
                  <a:pt x="255378" y="394716"/>
                </a:lnTo>
                <a:lnTo>
                  <a:pt x="248412" y="400811"/>
                </a:lnTo>
                <a:lnTo>
                  <a:pt x="237743" y="409955"/>
                </a:lnTo>
                <a:lnTo>
                  <a:pt x="237743" y="411479"/>
                </a:lnTo>
                <a:lnTo>
                  <a:pt x="231343" y="416051"/>
                </a:lnTo>
                <a:close/>
              </a:path>
              <a:path w="683260" h="454660">
                <a:moveTo>
                  <a:pt x="21335" y="396239"/>
                </a:moveTo>
                <a:lnTo>
                  <a:pt x="21335" y="394716"/>
                </a:lnTo>
                <a:lnTo>
                  <a:pt x="22860" y="394716"/>
                </a:lnTo>
                <a:lnTo>
                  <a:pt x="21335" y="396239"/>
                </a:lnTo>
                <a:close/>
              </a:path>
              <a:path w="683260" h="454660">
                <a:moveTo>
                  <a:pt x="56387" y="402335"/>
                </a:moveTo>
                <a:lnTo>
                  <a:pt x="50291" y="399287"/>
                </a:lnTo>
                <a:lnTo>
                  <a:pt x="51816" y="399287"/>
                </a:lnTo>
                <a:lnTo>
                  <a:pt x="44195" y="397763"/>
                </a:lnTo>
                <a:lnTo>
                  <a:pt x="38100" y="396239"/>
                </a:lnTo>
                <a:lnTo>
                  <a:pt x="39624" y="396239"/>
                </a:lnTo>
                <a:lnTo>
                  <a:pt x="33527" y="394716"/>
                </a:lnTo>
                <a:lnTo>
                  <a:pt x="85343" y="394716"/>
                </a:lnTo>
                <a:lnTo>
                  <a:pt x="85343" y="396239"/>
                </a:lnTo>
                <a:lnTo>
                  <a:pt x="91439" y="400811"/>
                </a:lnTo>
                <a:lnTo>
                  <a:pt x="56387" y="400811"/>
                </a:lnTo>
                <a:lnTo>
                  <a:pt x="56387" y="402335"/>
                </a:lnTo>
                <a:close/>
              </a:path>
              <a:path w="683260" h="454660">
                <a:moveTo>
                  <a:pt x="160020" y="454151"/>
                </a:moveTo>
                <a:lnTo>
                  <a:pt x="141731" y="454151"/>
                </a:lnTo>
                <a:lnTo>
                  <a:pt x="132587" y="451103"/>
                </a:lnTo>
                <a:lnTo>
                  <a:pt x="131064" y="449579"/>
                </a:lnTo>
                <a:lnTo>
                  <a:pt x="124968" y="448055"/>
                </a:lnTo>
                <a:lnTo>
                  <a:pt x="120395" y="445008"/>
                </a:lnTo>
                <a:lnTo>
                  <a:pt x="115824" y="443483"/>
                </a:lnTo>
                <a:lnTo>
                  <a:pt x="117347" y="443483"/>
                </a:lnTo>
                <a:lnTo>
                  <a:pt x="111252" y="440435"/>
                </a:lnTo>
                <a:lnTo>
                  <a:pt x="106679" y="438911"/>
                </a:lnTo>
                <a:lnTo>
                  <a:pt x="105156" y="437387"/>
                </a:lnTo>
                <a:lnTo>
                  <a:pt x="91439" y="428243"/>
                </a:lnTo>
                <a:lnTo>
                  <a:pt x="91439" y="426719"/>
                </a:lnTo>
                <a:lnTo>
                  <a:pt x="82295" y="420624"/>
                </a:lnTo>
                <a:lnTo>
                  <a:pt x="77724" y="416051"/>
                </a:lnTo>
                <a:lnTo>
                  <a:pt x="71627" y="411479"/>
                </a:lnTo>
                <a:lnTo>
                  <a:pt x="73152" y="411479"/>
                </a:lnTo>
                <a:lnTo>
                  <a:pt x="67056" y="408431"/>
                </a:lnTo>
                <a:lnTo>
                  <a:pt x="68579" y="408431"/>
                </a:lnTo>
                <a:lnTo>
                  <a:pt x="62483" y="405383"/>
                </a:lnTo>
                <a:lnTo>
                  <a:pt x="56387" y="400811"/>
                </a:lnTo>
                <a:lnTo>
                  <a:pt x="91439" y="400811"/>
                </a:lnTo>
                <a:lnTo>
                  <a:pt x="96012" y="403859"/>
                </a:lnTo>
                <a:lnTo>
                  <a:pt x="103631" y="411479"/>
                </a:lnTo>
                <a:lnTo>
                  <a:pt x="117347" y="420624"/>
                </a:lnTo>
                <a:lnTo>
                  <a:pt x="115824" y="420624"/>
                </a:lnTo>
                <a:lnTo>
                  <a:pt x="120395" y="422147"/>
                </a:lnTo>
                <a:lnTo>
                  <a:pt x="124968" y="425195"/>
                </a:lnTo>
                <a:lnTo>
                  <a:pt x="131064" y="426719"/>
                </a:lnTo>
                <a:lnTo>
                  <a:pt x="129539" y="426719"/>
                </a:lnTo>
                <a:lnTo>
                  <a:pt x="134112" y="429767"/>
                </a:lnTo>
                <a:lnTo>
                  <a:pt x="140208" y="431292"/>
                </a:lnTo>
                <a:lnTo>
                  <a:pt x="137160" y="431292"/>
                </a:lnTo>
                <a:lnTo>
                  <a:pt x="143256" y="432816"/>
                </a:lnTo>
                <a:lnTo>
                  <a:pt x="147827" y="434339"/>
                </a:lnTo>
                <a:lnTo>
                  <a:pt x="203454" y="434339"/>
                </a:lnTo>
                <a:lnTo>
                  <a:pt x="196595" y="438911"/>
                </a:lnTo>
                <a:lnTo>
                  <a:pt x="188976" y="441959"/>
                </a:lnTo>
                <a:lnTo>
                  <a:pt x="181356" y="446531"/>
                </a:lnTo>
                <a:lnTo>
                  <a:pt x="175260" y="449579"/>
                </a:lnTo>
                <a:lnTo>
                  <a:pt x="169164" y="451103"/>
                </a:lnTo>
                <a:lnTo>
                  <a:pt x="167639" y="451103"/>
                </a:lnTo>
                <a:lnTo>
                  <a:pt x="163068" y="452627"/>
                </a:lnTo>
                <a:lnTo>
                  <a:pt x="160020" y="454151"/>
                </a:lnTo>
                <a:close/>
              </a:path>
              <a:path w="683260" h="454660">
                <a:moveTo>
                  <a:pt x="208025" y="431292"/>
                </a:moveTo>
                <a:lnTo>
                  <a:pt x="166116" y="431292"/>
                </a:lnTo>
                <a:lnTo>
                  <a:pt x="172212" y="428243"/>
                </a:lnTo>
                <a:lnTo>
                  <a:pt x="178308" y="423671"/>
                </a:lnTo>
                <a:lnTo>
                  <a:pt x="185927" y="420624"/>
                </a:lnTo>
                <a:lnTo>
                  <a:pt x="195072" y="414527"/>
                </a:lnTo>
                <a:lnTo>
                  <a:pt x="195072" y="416051"/>
                </a:lnTo>
                <a:lnTo>
                  <a:pt x="231343" y="416051"/>
                </a:lnTo>
                <a:lnTo>
                  <a:pt x="216408" y="426719"/>
                </a:lnTo>
                <a:lnTo>
                  <a:pt x="214883" y="426719"/>
                </a:lnTo>
                <a:lnTo>
                  <a:pt x="208025" y="431292"/>
                </a:lnTo>
                <a:close/>
              </a:path>
              <a:path w="683260" h="454660">
                <a:moveTo>
                  <a:pt x="203454" y="434339"/>
                </a:moveTo>
                <a:lnTo>
                  <a:pt x="149352" y="434339"/>
                </a:lnTo>
                <a:lnTo>
                  <a:pt x="153924" y="432816"/>
                </a:lnTo>
                <a:lnTo>
                  <a:pt x="161543" y="432816"/>
                </a:lnTo>
                <a:lnTo>
                  <a:pt x="167639" y="429767"/>
                </a:lnTo>
                <a:lnTo>
                  <a:pt x="166116" y="431292"/>
                </a:lnTo>
                <a:lnTo>
                  <a:pt x="208025" y="431292"/>
                </a:lnTo>
                <a:lnTo>
                  <a:pt x="203454" y="434339"/>
                </a:lnTo>
                <a:close/>
              </a:path>
              <a:path w="683260" h="454660">
                <a:moveTo>
                  <a:pt x="161543" y="432816"/>
                </a:moveTo>
                <a:lnTo>
                  <a:pt x="156972" y="432816"/>
                </a:lnTo>
                <a:lnTo>
                  <a:pt x="163068" y="431292"/>
                </a:lnTo>
                <a:lnTo>
                  <a:pt x="161543" y="432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9992" y="3017519"/>
            <a:ext cx="1879600" cy="83820"/>
          </a:xfrm>
          <a:custGeom>
            <a:avLst/>
            <a:gdLst/>
            <a:ahLst/>
            <a:cxnLst/>
            <a:rect l="l" t="t" r="r" b="b"/>
            <a:pathLst>
              <a:path w="1879600" h="83819">
                <a:moveTo>
                  <a:pt x="1872995" y="12065"/>
                </a:moveTo>
                <a:lnTo>
                  <a:pt x="1507235" y="12065"/>
                </a:lnTo>
                <a:lnTo>
                  <a:pt x="1524000" y="9144"/>
                </a:lnTo>
                <a:lnTo>
                  <a:pt x="1525523" y="9144"/>
                </a:lnTo>
                <a:lnTo>
                  <a:pt x="1542287" y="7620"/>
                </a:lnTo>
                <a:lnTo>
                  <a:pt x="1543811" y="7620"/>
                </a:lnTo>
                <a:lnTo>
                  <a:pt x="1581911" y="4572"/>
                </a:lnTo>
                <a:lnTo>
                  <a:pt x="1601723" y="4572"/>
                </a:lnTo>
                <a:lnTo>
                  <a:pt x="1621535" y="3048"/>
                </a:lnTo>
                <a:lnTo>
                  <a:pt x="1641347" y="3048"/>
                </a:lnTo>
                <a:lnTo>
                  <a:pt x="1661159" y="1524"/>
                </a:lnTo>
                <a:lnTo>
                  <a:pt x="1680971" y="1524"/>
                </a:lnTo>
                <a:lnTo>
                  <a:pt x="1700784" y="0"/>
                </a:lnTo>
                <a:lnTo>
                  <a:pt x="1740407" y="0"/>
                </a:lnTo>
                <a:lnTo>
                  <a:pt x="1825751" y="6096"/>
                </a:lnTo>
                <a:lnTo>
                  <a:pt x="1827275" y="6096"/>
                </a:lnTo>
                <a:lnTo>
                  <a:pt x="1847087" y="7620"/>
                </a:lnTo>
                <a:lnTo>
                  <a:pt x="1866900" y="10668"/>
                </a:lnTo>
                <a:lnTo>
                  <a:pt x="1872995" y="12065"/>
                </a:lnTo>
                <a:close/>
              </a:path>
              <a:path w="1879600" h="83819">
                <a:moveTo>
                  <a:pt x="1869947" y="38100"/>
                </a:moveTo>
                <a:lnTo>
                  <a:pt x="1863851" y="36576"/>
                </a:lnTo>
                <a:lnTo>
                  <a:pt x="1802891" y="32004"/>
                </a:lnTo>
                <a:lnTo>
                  <a:pt x="1781555" y="32004"/>
                </a:lnTo>
                <a:lnTo>
                  <a:pt x="1760219" y="28956"/>
                </a:lnTo>
                <a:lnTo>
                  <a:pt x="966215" y="28956"/>
                </a:lnTo>
                <a:lnTo>
                  <a:pt x="975359" y="27432"/>
                </a:lnTo>
                <a:lnTo>
                  <a:pt x="1194815" y="27432"/>
                </a:lnTo>
                <a:lnTo>
                  <a:pt x="1199387" y="25908"/>
                </a:lnTo>
                <a:lnTo>
                  <a:pt x="1249679" y="25908"/>
                </a:lnTo>
                <a:lnTo>
                  <a:pt x="1251203" y="24257"/>
                </a:lnTo>
                <a:lnTo>
                  <a:pt x="1261871" y="24257"/>
                </a:lnTo>
                <a:lnTo>
                  <a:pt x="1267967" y="22860"/>
                </a:lnTo>
                <a:lnTo>
                  <a:pt x="1312163" y="22860"/>
                </a:lnTo>
                <a:lnTo>
                  <a:pt x="1319784" y="21336"/>
                </a:lnTo>
                <a:lnTo>
                  <a:pt x="1327403" y="21336"/>
                </a:lnTo>
                <a:lnTo>
                  <a:pt x="1336547" y="19812"/>
                </a:lnTo>
                <a:lnTo>
                  <a:pt x="1383791" y="19812"/>
                </a:lnTo>
                <a:lnTo>
                  <a:pt x="1395984" y="18288"/>
                </a:lnTo>
                <a:lnTo>
                  <a:pt x="1408175" y="18288"/>
                </a:lnTo>
                <a:lnTo>
                  <a:pt x="1438655" y="15240"/>
                </a:lnTo>
                <a:lnTo>
                  <a:pt x="1455419" y="15240"/>
                </a:lnTo>
                <a:lnTo>
                  <a:pt x="1473707" y="13716"/>
                </a:lnTo>
                <a:lnTo>
                  <a:pt x="1472184" y="13716"/>
                </a:lnTo>
                <a:lnTo>
                  <a:pt x="1508759" y="10668"/>
                </a:lnTo>
                <a:lnTo>
                  <a:pt x="1507235" y="12065"/>
                </a:lnTo>
                <a:lnTo>
                  <a:pt x="1872995" y="12065"/>
                </a:lnTo>
                <a:lnTo>
                  <a:pt x="1879091" y="18288"/>
                </a:lnTo>
                <a:lnTo>
                  <a:pt x="1877568" y="25908"/>
                </a:lnTo>
                <a:lnTo>
                  <a:pt x="1876043" y="32004"/>
                </a:lnTo>
                <a:lnTo>
                  <a:pt x="1869947" y="38100"/>
                </a:lnTo>
                <a:close/>
              </a:path>
              <a:path w="1879600" h="83819">
                <a:moveTo>
                  <a:pt x="1104900" y="21336"/>
                </a:moveTo>
                <a:lnTo>
                  <a:pt x="1050035" y="21336"/>
                </a:lnTo>
                <a:lnTo>
                  <a:pt x="1057655" y="19812"/>
                </a:lnTo>
                <a:lnTo>
                  <a:pt x="1098803" y="19812"/>
                </a:lnTo>
                <a:lnTo>
                  <a:pt x="1104900" y="21336"/>
                </a:lnTo>
                <a:close/>
              </a:path>
              <a:path w="1879600" h="83819">
                <a:moveTo>
                  <a:pt x="1118615" y="22860"/>
                </a:moveTo>
                <a:lnTo>
                  <a:pt x="1021079" y="22860"/>
                </a:lnTo>
                <a:lnTo>
                  <a:pt x="1028700" y="21336"/>
                </a:lnTo>
                <a:lnTo>
                  <a:pt x="1112519" y="21336"/>
                </a:lnTo>
                <a:lnTo>
                  <a:pt x="1118615" y="22860"/>
                </a:lnTo>
                <a:close/>
              </a:path>
              <a:path w="1879600" h="83819">
                <a:moveTo>
                  <a:pt x="1306067" y="22860"/>
                </a:moveTo>
                <a:lnTo>
                  <a:pt x="1281684" y="22860"/>
                </a:lnTo>
                <a:lnTo>
                  <a:pt x="1289303" y="21336"/>
                </a:lnTo>
                <a:lnTo>
                  <a:pt x="1298447" y="21336"/>
                </a:lnTo>
                <a:lnTo>
                  <a:pt x="1306067" y="22860"/>
                </a:lnTo>
                <a:close/>
              </a:path>
              <a:path w="1879600" h="83819">
                <a:moveTo>
                  <a:pt x="16763" y="45720"/>
                </a:moveTo>
                <a:lnTo>
                  <a:pt x="6095" y="45720"/>
                </a:lnTo>
                <a:lnTo>
                  <a:pt x="1523" y="42672"/>
                </a:lnTo>
                <a:lnTo>
                  <a:pt x="1523" y="38100"/>
                </a:lnTo>
                <a:lnTo>
                  <a:pt x="0" y="35052"/>
                </a:lnTo>
                <a:lnTo>
                  <a:pt x="1523" y="30480"/>
                </a:lnTo>
                <a:lnTo>
                  <a:pt x="4571" y="27432"/>
                </a:lnTo>
                <a:lnTo>
                  <a:pt x="13715" y="22860"/>
                </a:lnTo>
                <a:lnTo>
                  <a:pt x="35051" y="22860"/>
                </a:lnTo>
                <a:lnTo>
                  <a:pt x="36575" y="24257"/>
                </a:lnTo>
                <a:lnTo>
                  <a:pt x="44195" y="24257"/>
                </a:lnTo>
                <a:lnTo>
                  <a:pt x="47243" y="25908"/>
                </a:lnTo>
                <a:lnTo>
                  <a:pt x="48767" y="25908"/>
                </a:lnTo>
                <a:lnTo>
                  <a:pt x="53339" y="27432"/>
                </a:lnTo>
                <a:lnTo>
                  <a:pt x="60959" y="27432"/>
                </a:lnTo>
                <a:lnTo>
                  <a:pt x="62483" y="28956"/>
                </a:lnTo>
                <a:lnTo>
                  <a:pt x="64007" y="28956"/>
                </a:lnTo>
                <a:lnTo>
                  <a:pt x="70103" y="30480"/>
                </a:lnTo>
                <a:lnTo>
                  <a:pt x="76200" y="30480"/>
                </a:lnTo>
                <a:lnTo>
                  <a:pt x="82295" y="32004"/>
                </a:lnTo>
                <a:lnTo>
                  <a:pt x="80771" y="32004"/>
                </a:lnTo>
                <a:lnTo>
                  <a:pt x="86867" y="33528"/>
                </a:lnTo>
                <a:lnTo>
                  <a:pt x="446531" y="33528"/>
                </a:lnTo>
                <a:lnTo>
                  <a:pt x="454151" y="35052"/>
                </a:lnTo>
                <a:lnTo>
                  <a:pt x="461771" y="35052"/>
                </a:lnTo>
                <a:lnTo>
                  <a:pt x="470915" y="36576"/>
                </a:lnTo>
                <a:lnTo>
                  <a:pt x="478535" y="38100"/>
                </a:lnTo>
                <a:lnTo>
                  <a:pt x="18287" y="38100"/>
                </a:lnTo>
                <a:lnTo>
                  <a:pt x="18287" y="42672"/>
                </a:lnTo>
                <a:lnTo>
                  <a:pt x="15239" y="44196"/>
                </a:lnTo>
                <a:lnTo>
                  <a:pt x="17525" y="44196"/>
                </a:lnTo>
                <a:lnTo>
                  <a:pt x="16763" y="45720"/>
                </a:lnTo>
                <a:close/>
              </a:path>
              <a:path w="1879600" h="83819">
                <a:moveTo>
                  <a:pt x="1129284" y="24257"/>
                </a:moveTo>
                <a:lnTo>
                  <a:pt x="1008887" y="24257"/>
                </a:lnTo>
                <a:lnTo>
                  <a:pt x="1016507" y="22860"/>
                </a:lnTo>
                <a:lnTo>
                  <a:pt x="1129284" y="22860"/>
                </a:lnTo>
                <a:lnTo>
                  <a:pt x="1129284" y="24257"/>
                </a:lnTo>
                <a:close/>
              </a:path>
              <a:path w="1879600" h="83819">
                <a:moveTo>
                  <a:pt x="1153667" y="25908"/>
                </a:moveTo>
                <a:lnTo>
                  <a:pt x="992123" y="25908"/>
                </a:lnTo>
                <a:lnTo>
                  <a:pt x="999743" y="24257"/>
                </a:lnTo>
                <a:lnTo>
                  <a:pt x="1147571" y="24257"/>
                </a:lnTo>
                <a:lnTo>
                  <a:pt x="1153667" y="25908"/>
                </a:lnTo>
                <a:close/>
              </a:path>
              <a:path w="1879600" h="83819">
                <a:moveTo>
                  <a:pt x="56387" y="27432"/>
                </a:moveTo>
                <a:lnTo>
                  <a:pt x="53339" y="27432"/>
                </a:lnTo>
                <a:lnTo>
                  <a:pt x="51815" y="25908"/>
                </a:lnTo>
                <a:lnTo>
                  <a:pt x="56387" y="27432"/>
                </a:lnTo>
                <a:close/>
              </a:path>
              <a:path w="1879600" h="83819">
                <a:moveTo>
                  <a:pt x="394715" y="27432"/>
                </a:moveTo>
                <a:lnTo>
                  <a:pt x="313943" y="27432"/>
                </a:lnTo>
                <a:lnTo>
                  <a:pt x="321563" y="25908"/>
                </a:lnTo>
                <a:lnTo>
                  <a:pt x="387095" y="25908"/>
                </a:lnTo>
                <a:lnTo>
                  <a:pt x="394715" y="27432"/>
                </a:lnTo>
                <a:close/>
              </a:path>
              <a:path w="1879600" h="83819">
                <a:moveTo>
                  <a:pt x="1179575" y="27432"/>
                </a:moveTo>
                <a:lnTo>
                  <a:pt x="982979" y="27432"/>
                </a:lnTo>
                <a:lnTo>
                  <a:pt x="990600" y="25908"/>
                </a:lnTo>
                <a:lnTo>
                  <a:pt x="1173479" y="25908"/>
                </a:lnTo>
                <a:lnTo>
                  <a:pt x="1179575" y="27432"/>
                </a:lnTo>
                <a:close/>
              </a:path>
              <a:path w="1879600" h="83819">
                <a:moveTo>
                  <a:pt x="411479" y="28956"/>
                </a:moveTo>
                <a:lnTo>
                  <a:pt x="252983" y="28956"/>
                </a:lnTo>
                <a:lnTo>
                  <a:pt x="260603" y="27432"/>
                </a:lnTo>
                <a:lnTo>
                  <a:pt x="402335" y="27432"/>
                </a:lnTo>
                <a:lnTo>
                  <a:pt x="411479" y="28956"/>
                </a:lnTo>
                <a:close/>
              </a:path>
              <a:path w="1879600" h="83819">
                <a:moveTo>
                  <a:pt x="429767" y="30480"/>
                </a:moveTo>
                <a:lnTo>
                  <a:pt x="224027" y="30480"/>
                </a:lnTo>
                <a:lnTo>
                  <a:pt x="231647" y="28956"/>
                </a:lnTo>
                <a:lnTo>
                  <a:pt x="420623" y="28956"/>
                </a:lnTo>
                <a:lnTo>
                  <a:pt x="429767" y="30480"/>
                </a:lnTo>
                <a:close/>
              </a:path>
              <a:path w="1879600" h="83819">
                <a:moveTo>
                  <a:pt x="1601723" y="33528"/>
                </a:moveTo>
                <a:lnTo>
                  <a:pt x="925067" y="33528"/>
                </a:lnTo>
                <a:lnTo>
                  <a:pt x="932687" y="32004"/>
                </a:lnTo>
                <a:lnTo>
                  <a:pt x="940307" y="32004"/>
                </a:lnTo>
                <a:lnTo>
                  <a:pt x="947927" y="30480"/>
                </a:lnTo>
                <a:lnTo>
                  <a:pt x="957071" y="28956"/>
                </a:lnTo>
                <a:lnTo>
                  <a:pt x="1680971" y="28956"/>
                </a:lnTo>
                <a:lnTo>
                  <a:pt x="1662684" y="30480"/>
                </a:lnTo>
                <a:lnTo>
                  <a:pt x="1642871" y="30480"/>
                </a:lnTo>
                <a:lnTo>
                  <a:pt x="1601723" y="33528"/>
                </a:lnTo>
                <a:close/>
              </a:path>
              <a:path w="1879600" h="83819">
                <a:moveTo>
                  <a:pt x="1760219" y="30480"/>
                </a:moveTo>
                <a:lnTo>
                  <a:pt x="1738884" y="28956"/>
                </a:lnTo>
                <a:lnTo>
                  <a:pt x="1760219" y="28956"/>
                </a:lnTo>
                <a:lnTo>
                  <a:pt x="1760219" y="30480"/>
                </a:lnTo>
                <a:close/>
              </a:path>
              <a:path w="1879600" h="83819">
                <a:moveTo>
                  <a:pt x="445007" y="33528"/>
                </a:moveTo>
                <a:lnTo>
                  <a:pt x="163067" y="33528"/>
                </a:lnTo>
                <a:lnTo>
                  <a:pt x="172211" y="32004"/>
                </a:lnTo>
                <a:lnTo>
                  <a:pt x="202691" y="32004"/>
                </a:lnTo>
                <a:lnTo>
                  <a:pt x="208787" y="30480"/>
                </a:lnTo>
                <a:lnTo>
                  <a:pt x="428243" y="30480"/>
                </a:lnTo>
                <a:lnTo>
                  <a:pt x="437387" y="32004"/>
                </a:lnTo>
                <a:lnTo>
                  <a:pt x="445007" y="33528"/>
                </a:lnTo>
                <a:close/>
              </a:path>
              <a:path w="1879600" h="83819">
                <a:moveTo>
                  <a:pt x="1642871" y="32004"/>
                </a:moveTo>
                <a:lnTo>
                  <a:pt x="1642871" y="30480"/>
                </a:lnTo>
                <a:lnTo>
                  <a:pt x="1662684" y="30480"/>
                </a:lnTo>
                <a:lnTo>
                  <a:pt x="1642871" y="32004"/>
                </a:lnTo>
                <a:close/>
              </a:path>
              <a:path w="1879600" h="83819">
                <a:moveTo>
                  <a:pt x="1440179" y="44196"/>
                </a:moveTo>
                <a:lnTo>
                  <a:pt x="865631" y="44196"/>
                </a:lnTo>
                <a:lnTo>
                  <a:pt x="880871" y="41148"/>
                </a:lnTo>
                <a:lnTo>
                  <a:pt x="882395" y="41148"/>
                </a:lnTo>
                <a:lnTo>
                  <a:pt x="897635" y="38100"/>
                </a:lnTo>
                <a:lnTo>
                  <a:pt x="899159" y="38100"/>
                </a:lnTo>
                <a:lnTo>
                  <a:pt x="906779" y="36576"/>
                </a:lnTo>
                <a:lnTo>
                  <a:pt x="908303" y="36576"/>
                </a:lnTo>
                <a:lnTo>
                  <a:pt x="923543" y="33528"/>
                </a:lnTo>
                <a:lnTo>
                  <a:pt x="1581911" y="33528"/>
                </a:lnTo>
                <a:lnTo>
                  <a:pt x="1563623" y="35052"/>
                </a:lnTo>
                <a:lnTo>
                  <a:pt x="1545335" y="35052"/>
                </a:lnTo>
                <a:lnTo>
                  <a:pt x="1528571" y="36576"/>
                </a:lnTo>
                <a:lnTo>
                  <a:pt x="1511807" y="39624"/>
                </a:lnTo>
                <a:lnTo>
                  <a:pt x="1510284" y="39624"/>
                </a:lnTo>
                <a:lnTo>
                  <a:pt x="1475231" y="42672"/>
                </a:lnTo>
                <a:lnTo>
                  <a:pt x="1456943" y="42672"/>
                </a:lnTo>
                <a:lnTo>
                  <a:pt x="1440179" y="44196"/>
                </a:lnTo>
                <a:close/>
              </a:path>
              <a:path w="1879600" h="83819">
                <a:moveTo>
                  <a:pt x="18287" y="43433"/>
                </a:moveTo>
                <a:lnTo>
                  <a:pt x="18287" y="38100"/>
                </a:lnTo>
                <a:lnTo>
                  <a:pt x="19811" y="41148"/>
                </a:lnTo>
                <a:lnTo>
                  <a:pt x="18287" y="43433"/>
                </a:lnTo>
                <a:close/>
              </a:path>
              <a:path w="1879600" h="83819">
                <a:moveTo>
                  <a:pt x="528827" y="44196"/>
                </a:moveTo>
                <a:lnTo>
                  <a:pt x="22097" y="44196"/>
                </a:lnTo>
                <a:lnTo>
                  <a:pt x="21335" y="42672"/>
                </a:lnTo>
                <a:lnTo>
                  <a:pt x="19811" y="41148"/>
                </a:lnTo>
                <a:lnTo>
                  <a:pt x="18287" y="38100"/>
                </a:lnTo>
                <a:lnTo>
                  <a:pt x="478535" y="38100"/>
                </a:lnTo>
                <a:lnTo>
                  <a:pt x="487679" y="39624"/>
                </a:lnTo>
                <a:lnTo>
                  <a:pt x="495300" y="39624"/>
                </a:lnTo>
                <a:lnTo>
                  <a:pt x="504443" y="41148"/>
                </a:lnTo>
                <a:lnTo>
                  <a:pt x="512063" y="41148"/>
                </a:lnTo>
                <a:lnTo>
                  <a:pt x="521207" y="42672"/>
                </a:lnTo>
                <a:lnTo>
                  <a:pt x="528827" y="42672"/>
                </a:lnTo>
                <a:lnTo>
                  <a:pt x="528827" y="44196"/>
                </a:lnTo>
                <a:close/>
              </a:path>
              <a:path w="1879600" h="83819">
                <a:moveTo>
                  <a:pt x="18287" y="44196"/>
                </a:moveTo>
                <a:lnTo>
                  <a:pt x="18287" y="43433"/>
                </a:lnTo>
                <a:lnTo>
                  <a:pt x="19811" y="41148"/>
                </a:lnTo>
                <a:lnTo>
                  <a:pt x="18287" y="44196"/>
                </a:lnTo>
                <a:close/>
              </a:path>
              <a:path w="1879600" h="83819">
                <a:moveTo>
                  <a:pt x="22097" y="44196"/>
                </a:moveTo>
                <a:lnTo>
                  <a:pt x="18287" y="44196"/>
                </a:lnTo>
                <a:lnTo>
                  <a:pt x="19811" y="41148"/>
                </a:lnTo>
                <a:lnTo>
                  <a:pt x="21335" y="42672"/>
                </a:lnTo>
                <a:lnTo>
                  <a:pt x="22097" y="44196"/>
                </a:lnTo>
                <a:close/>
              </a:path>
              <a:path w="1879600" h="83819">
                <a:moveTo>
                  <a:pt x="17525" y="44196"/>
                </a:moveTo>
                <a:lnTo>
                  <a:pt x="15239" y="44196"/>
                </a:lnTo>
                <a:lnTo>
                  <a:pt x="18287" y="42672"/>
                </a:lnTo>
                <a:lnTo>
                  <a:pt x="17525" y="44196"/>
                </a:lnTo>
                <a:close/>
              </a:path>
              <a:path w="1879600" h="83819">
                <a:moveTo>
                  <a:pt x="17779" y="44196"/>
                </a:moveTo>
                <a:lnTo>
                  <a:pt x="17525" y="44196"/>
                </a:lnTo>
                <a:lnTo>
                  <a:pt x="18287" y="42672"/>
                </a:lnTo>
                <a:lnTo>
                  <a:pt x="18287" y="43433"/>
                </a:lnTo>
                <a:lnTo>
                  <a:pt x="17779" y="44196"/>
                </a:lnTo>
                <a:close/>
              </a:path>
              <a:path w="1879600" h="83819">
                <a:moveTo>
                  <a:pt x="24383" y="47244"/>
                </a:moveTo>
                <a:lnTo>
                  <a:pt x="13715" y="47244"/>
                </a:lnTo>
                <a:lnTo>
                  <a:pt x="12191" y="45720"/>
                </a:lnTo>
                <a:lnTo>
                  <a:pt x="16763" y="45720"/>
                </a:lnTo>
                <a:lnTo>
                  <a:pt x="18287" y="43433"/>
                </a:lnTo>
                <a:lnTo>
                  <a:pt x="18287" y="44196"/>
                </a:lnTo>
                <a:lnTo>
                  <a:pt x="22097" y="44196"/>
                </a:lnTo>
                <a:lnTo>
                  <a:pt x="22859" y="45720"/>
                </a:lnTo>
                <a:lnTo>
                  <a:pt x="24383" y="47244"/>
                </a:lnTo>
                <a:close/>
              </a:path>
              <a:path w="1879600" h="83819">
                <a:moveTo>
                  <a:pt x="551687" y="47244"/>
                </a:moveTo>
                <a:lnTo>
                  <a:pt x="39623" y="47244"/>
                </a:lnTo>
                <a:lnTo>
                  <a:pt x="36575" y="45720"/>
                </a:lnTo>
                <a:lnTo>
                  <a:pt x="30479" y="45720"/>
                </a:lnTo>
                <a:lnTo>
                  <a:pt x="28955" y="44196"/>
                </a:lnTo>
                <a:lnTo>
                  <a:pt x="536447" y="44196"/>
                </a:lnTo>
                <a:lnTo>
                  <a:pt x="551687" y="47244"/>
                </a:lnTo>
                <a:close/>
              </a:path>
              <a:path w="1879600" h="83819">
                <a:moveTo>
                  <a:pt x="1027175" y="50165"/>
                </a:moveTo>
                <a:lnTo>
                  <a:pt x="829055" y="50165"/>
                </a:lnTo>
                <a:lnTo>
                  <a:pt x="847343" y="47244"/>
                </a:lnTo>
                <a:lnTo>
                  <a:pt x="854963" y="45720"/>
                </a:lnTo>
                <a:lnTo>
                  <a:pt x="856487" y="45720"/>
                </a:lnTo>
                <a:lnTo>
                  <a:pt x="864107" y="44196"/>
                </a:lnTo>
                <a:lnTo>
                  <a:pt x="1424939" y="44196"/>
                </a:lnTo>
                <a:lnTo>
                  <a:pt x="1397507" y="47244"/>
                </a:lnTo>
                <a:lnTo>
                  <a:pt x="1078991" y="47244"/>
                </a:lnTo>
                <a:lnTo>
                  <a:pt x="1071371" y="48768"/>
                </a:lnTo>
                <a:lnTo>
                  <a:pt x="1034795" y="48768"/>
                </a:lnTo>
                <a:lnTo>
                  <a:pt x="1027175" y="50165"/>
                </a:lnTo>
                <a:close/>
              </a:path>
              <a:path w="1879600" h="83819">
                <a:moveTo>
                  <a:pt x="12699" y="46736"/>
                </a:moveTo>
                <a:lnTo>
                  <a:pt x="10667" y="45720"/>
                </a:lnTo>
                <a:lnTo>
                  <a:pt x="12191" y="45720"/>
                </a:lnTo>
                <a:lnTo>
                  <a:pt x="12699" y="46736"/>
                </a:lnTo>
                <a:close/>
              </a:path>
              <a:path w="1879600" h="83819">
                <a:moveTo>
                  <a:pt x="13715" y="47244"/>
                </a:moveTo>
                <a:lnTo>
                  <a:pt x="12699" y="46736"/>
                </a:lnTo>
                <a:lnTo>
                  <a:pt x="12191" y="45720"/>
                </a:lnTo>
                <a:lnTo>
                  <a:pt x="13715" y="47244"/>
                </a:lnTo>
                <a:close/>
              </a:path>
              <a:path w="1879600" h="83819">
                <a:moveTo>
                  <a:pt x="38100" y="67056"/>
                </a:moveTo>
                <a:lnTo>
                  <a:pt x="35051" y="67056"/>
                </a:lnTo>
                <a:lnTo>
                  <a:pt x="32003" y="64008"/>
                </a:lnTo>
                <a:lnTo>
                  <a:pt x="30479" y="64008"/>
                </a:lnTo>
                <a:lnTo>
                  <a:pt x="28955" y="60960"/>
                </a:lnTo>
                <a:lnTo>
                  <a:pt x="25907" y="59436"/>
                </a:lnTo>
                <a:lnTo>
                  <a:pt x="19811" y="53340"/>
                </a:lnTo>
                <a:lnTo>
                  <a:pt x="16763" y="51816"/>
                </a:lnTo>
                <a:lnTo>
                  <a:pt x="13715" y="48768"/>
                </a:lnTo>
                <a:lnTo>
                  <a:pt x="12699" y="46736"/>
                </a:lnTo>
                <a:lnTo>
                  <a:pt x="13715" y="47244"/>
                </a:lnTo>
                <a:lnTo>
                  <a:pt x="24383" y="47244"/>
                </a:lnTo>
                <a:lnTo>
                  <a:pt x="25907" y="48768"/>
                </a:lnTo>
                <a:lnTo>
                  <a:pt x="27431" y="51816"/>
                </a:lnTo>
                <a:lnTo>
                  <a:pt x="30479" y="53340"/>
                </a:lnTo>
                <a:lnTo>
                  <a:pt x="36575" y="59436"/>
                </a:lnTo>
                <a:lnTo>
                  <a:pt x="35051" y="59436"/>
                </a:lnTo>
                <a:lnTo>
                  <a:pt x="38100" y="60960"/>
                </a:lnTo>
                <a:lnTo>
                  <a:pt x="39623" y="62357"/>
                </a:lnTo>
                <a:lnTo>
                  <a:pt x="39623" y="65532"/>
                </a:lnTo>
                <a:lnTo>
                  <a:pt x="38100" y="67056"/>
                </a:lnTo>
                <a:close/>
              </a:path>
              <a:path w="1879600" h="83819">
                <a:moveTo>
                  <a:pt x="583691" y="51816"/>
                </a:moveTo>
                <a:lnTo>
                  <a:pt x="59435" y="51816"/>
                </a:lnTo>
                <a:lnTo>
                  <a:pt x="54863" y="50165"/>
                </a:lnTo>
                <a:lnTo>
                  <a:pt x="51815" y="50165"/>
                </a:lnTo>
                <a:lnTo>
                  <a:pt x="48767" y="48768"/>
                </a:lnTo>
                <a:lnTo>
                  <a:pt x="47243" y="48768"/>
                </a:lnTo>
                <a:lnTo>
                  <a:pt x="42671" y="47244"/>
                </a:lnTo>
                <a:lnTo>
                  <a:pt x="559307" y="47244"/>
                </a:lnTo>
                <a:lnTo>
                  <a:pt x="566927" y="48768"/>
                </a:lnTo>
                <a:lnTo>
                  <a:pt x="576071" y="50165"/>
                </a:lnTo>
                <a:lnTo>
                  <a:pt x="583691" y="51816"/>
                </a:lnTo>
                <a:close/>
              </a:path>
              <a:path w="1879600" h="83819">
                <a:moveTo>
                  <a:pt x="1374647" y="48768"/>
                </a:moveTo>
                <a:lnTo>
                  <a:pt x="1101851" y="48768"/>
                </a:lnTo>
                <a:lnTo>
                  <a:pt x="1095755" y="47244"/>
                </a:lnTo>
                <a:lnTo>
                  <a:pt x="1385315" y="47244"/>
                </a:lnTo>
                <a:lnTo>
                  <a:pt x="1374647" y="48768"/>
                </a:lnTo>
                <a:close/>
              </a:path>
              <a:path w="1879600" h="83819">
                <a:moveTo>
                  <a:pt x="1321307" y="50165"/>
                </a:moveTo>
                <a:lnTo>
                  <a:pt x="1112519" y="50165"/>
                </a:lnTo>
                <a:lnTo>
                  <a:pt x="1106423" y="48768"/>
                </a:lnTo>
                <a:lnTo>
                  <a:pt x="1330451" y="48768"/>
                </a:lnTo>
                <a:lnTo>
                  <a:pt x="1321307" y="50165"/>
                </a:lnTo>
                <a:close/>
              </a:path>
              <a:path w="1879600" h="83819">
                <a:moveTo>
                  <a:pt x="606551" y="54864"/>
                </a:moveTo>
                <a:lnTo>
                  <a:pt x="400811" y="54864"/>
                </a:lnTo>
                <a:lnTo>
                  <a:pt x="382523" y="51816"/>
                </a:lnTo>
                <a:lnTo>
                  <a:pt x="583691" y="51816"/>
                </a:lnTo>
                <a:lnTo>
                  <a:pt x="583691" y="50165"/>
                </a:lnTo>
                <a:lnTo>
                  <a:pt x="606551" y="54864"/>
                </a:lnTo>
                <a:close/>
              </a:path>
              <a:path w="1879600" h="83819">
                <a:moveTo>
                  <a:pt x="1011935" y="51816"/>
                </a:moveTo>
                <a:lnTo>
                  <a:pt x="821435" y="51816"/>
                </a:lnTo>
                <a:lnTo>
                  <a:pt x="830579" y="50165"/>
                </a:lnTo>
                <a:lnTo>
                  <a:pt x="1018031" y="50165"/>
                </a:lnTo>
                <a:lnTo>
                  <a:pt x="1011935" y="51816"/>
                </a:lnTo>
                <a:close/>
              </a:path>
              <a:path w="1879600" h="83819">
                <a:moveTo>
                  <a:pt x="1272539" y="51816"/>
                </a:moveTo>
                <a:lnTo>
                  <a:pt x="1127759" y="51816"/>
                </a:lnTo>
                <a:lnTo>
                  <a:pt x="1121663" y="50165"/>
                </a:lnTo>
                <a:lnTo>
                  <a:pt x="1277111" y="50165"/>
                </a:lnTo>
                <a:lnTo>
                  <a:pt x="1272539" y="51816"/>
                </a:lnTo>
                <a:close/>
              </a:path>
              <a:path w="1879600" h="83819">
                <a:moveTo>
                  <a:pt x="315467" y="53340"/>
                </a:moveTo>
                <a:lnTo>
                  <a:pt x="65531" y="53340"/>
                </a:lnTo>
                <a:lnTo>
                  <a:pt x="60959" y="51816"/>
                </a:lnTo>
                <a:lnTo>
                  <a:pt x="324611" y="51816"/>
                </a:lnTo>
                <a:lnTo>
                  <a:pt x="315467" y="53340"/>
                </a:lnTo>
                <a:close/>
              </a:path>
              <a:path w="1879600" h="83819">
                <a:moveTo>
                  <a:pt x="987551" y="54864"/>
                </a:moveTo>
                <a:lnTo>
                  <a:pt x="786384" y="54864"/>
                </a:lnTo>
                <a:lnTo>
                  <a:pt x="795527" y="53340"/>
                </a:lnTo>
                <a:lnTo>
                  <a:pt x="803147" y="53340"/>
                </a:lnTo>
                <a:lnTo>
                  <a:pt x="812291" y="51816"/>
                </a:lnTo>
                <a:lnTo>
                  <a:pt x="1004315" y="51816"/>
                </a:lnTo>
                <a:lnTo>
                  <a:pt x="995171" y="53340"/>
                </a:lnTo>
                <a:lnTo>
                  <a:pt x="987551" y="54864"/>
                </a:lnTo>
                <a:close/>
              </a:path>
              <a:path w="1879600" h="83819">
                <a:moveTo>
                  <a:pt x="1260347" y="53340"/>
                </a:moveTo>
                <a:lnTo>
                  <a:pt x="1146047" y="53340"/>
                </a:lnTo>
                <a:lnTo>
                  <a:pt x="1139951" y="51816"/>
                </a:lnTo>
                <a:lnTo>
                  <a:pt x="1266443" y="51816"/>
                </a:lnTo>
                <a:lnTo>
                  <a:pt x="1260347" y="53340"/>
                </a:lnTo>
                <a:close/>
              </a:path>
              <a:path w="1879600" h="83819">
                <a:moveTo>
                  <a:pt x="211835" y="56388"/>
                </a:moveTo>
                <a:lnTo>
                  <a:pt x="82295" y="56388"/>
                </a:lnTo>
                <a:lnTo>
                  <a:pt x="70103" y="53340"/>
                </a:lnTo>
                <a:lnTo>
                  <a:pt x="246887" y="53340"/>
                </a:lnTo>
                <a:lnTo>
                  <a:pt x="240791" y="54864"/>
                </a:lnTo>
                <a:lnTo>
                  <a:pt x="219455" y="54864"/>
                </a:lnTo>
                <a:lnTo>
                  <a:pt x="211835" y="56388"/>
                </a:lnTo>
                <a:close/>
              </a:path>
              <a:path w="1879600" h="83819">
                <a:moveTo>
                  <a:pt x="1225295" y="54864"/>
                </a:moveTo>
                <a:lnTo>
                  <a:pt x="1165859" y="54864"/>
                </a:lnTo>
                <a:lnTo>
                  <a:pt x="1159763" y="53340"/>
                </a:lnTo>
                <a:lnTo>
                  <a:pt x="1229867" y="53340"/>
                </a:lnTo>
                <a:lnTo>
                  <a:pt x="1225295" y="54864"/>
                </a:lnTo>
                <a:close/>
              </a:path>
              <a:path w="1879600" h="83819">
                <a:moveTo>
                  <a:pt x="1246631" y="54864"/>
                </a:moveTo>
                <a:lnTo>
                  <a:pt x="1228343" y="54864"/>
                </a:lnTo>
                <a:lnTo>
                  <a:pt x="1229867" y="53340"/>
                </a:lnTo>
                <a:lnTo>
                  <a:pt x="1248155" y="53340"/>
                </a:lnTo>
                <a:lnTo>
                  <a:pt x="1246631" y="54864"/>
                </a:lnTo>
                <a:close/>
              </a:path>
              <a:path w="1879600" h="83819">
                <a:moveTo>
                  <a:pt x="612647" y="56388"/>
                </a:moveTo>
                <a:lnTo>
                  <a:pt x="417575" y="56388"/>
                </a:lnTo>
                <a:lnTo>
                  <a:pt x="409955" y="54864"/>
                </a:lnTo>
                <a:lnTo>
                  <a:pt x="605027" y="54864"/>
                </a:lnTo>
                <a:lnTo>
                  <a:pt x="612647" y="56388"/>
                </a:lnTo>
                <a:close/>
              </a:path>
              <a:path w="1879600" h="83819">
                <a:moveTo>
                  <a:pt x="620267" y="56388"/>
                </a:moveTo>
                <a:lnTo>
                  <a:pt x="612647" y="56388"/>
                </a:lnTo>
                <a:lnTo>
                  <a:pt x="612647" y="54864"/>
                </a:lnTo>
                <a:lnTo>
                  <a:pt x="620267" y="56388"/>
                </a:lnTo>
                <a:close/>
              </a:path>
              <a:path w="1879600" h="83819">
                <a:moveTo>
                  <a:pt x="967739" y="56388"/>
                </a:moveTo>
                <a:lnTo>
                  <a:pt x="737615" y="56388"/>
                </a:lnTo>
                <a:lnTo>
                  <a:pt x="746759" y="54864"/>
                </a:lnTo>
                <a:lnTo>
                  <a:pt x="976884" y="54864"/>
                </a:lnTo>
                <a:lnTo>
                  <a:pt x="967739" y="56388"/>
                </a:lnTo>
                <a:close/>
              </a:path>
              <a:path w="1879600" h="83819">
                <a:moveTo>
                  <a:pt x="198119" y="57912"/>
                </a:moveTo>
                <a:lnTo>
                  <a:pt x="89915" y="57912"/>
                </a:lnTo>
                <a:lnTo>
                  <a:pt x="83819" y="56388"/>
                </a:lnTo>
                <a:lnTo>
                  <a:pt x="205739" y="56388"/>
                </a:lnTo>
                <a:lnTo>
                  <a:pt x="198119" y="57912"/>
                </a:lnTo>
                <a:close/>
              </a:path>
              <a:path w="1879600" h="83819">
                <a:moveTo>
                  <a:pt x="943355" y="59436"/>
                </a:moveTo>
                <a:lnTo>
                  <a:pt x="432815" y="59436"/>
                </a:lnTo>
                <a:lnTo>
                  <a:pt x="425195" y="57912"/>
                </a:lnTo>
                <a:lnTo>
                  <a:pt x="416051" y="56388"/>
                </a:lnTo>
                <a:lnTo>
                  <a:pt x="627887" y="56388"/>
                </a:lnTo>
                <a:lnTo>
                  <a:pt x="637031" y="57912"/>
                </a:lnTo>
                <a:lnTo>
                  <a:pt x="952500" y="57912"/>
                </a:lnTo>
                <a:lnTo>
                  <a:pt x="943355" y="59436"/>
                </a:lnTo>
                <a:close/>
              </a:path>
              <a:path w="1879600" h="83819">
                <a:moveTo>
                  <a:pt x="952500" y="57912"/>
                </a:moveTo>
                <a:lnTo>
                  <a:pt x="688847" y="57912"/>
                </a:lnTo>
                <a:lnTo>
                  <a:pt x="696467" y="56388"/>
                </a:lnTo>
                <a:lnTo>
                  <a:pt x="960119" y="56388"/>
                </a:lnTo>
                <a:lnTo>
                  <a:pt x="952500" y="57912"/>
                </a:lnTo>
                <a:close/>
              </a:path>
              <a:path w="1879600" h="83819">
                <a:moveTo>
                  <a:pt x="140207" y="59436"/>
                </a:moveTo>
                <a:lnTo>
                  <a:pt x="109727" y="59436"/>
                </a:lnTo>
                <a:lnTo>
                  <a:pt x="109727" y="57912"/>
                </a:lnTo>
                <a:lnTo>
                  <a:pt x="147827" y="57912"/>
                </a:lnTo>
                <a:lnTo>
                  <a:pt x="140207" y="59436"/>
                </a:lnTo>
                <a:close/>
              </a:path>
              <a:path w="1879600" h="83819">
                <a:moveTo>
                  <a:pt x="903731" y="64008"/>
                </a:moveTo>
                <a:lnTo>
                  <a:pt x="466343" y="64008"/>
                </a:lnTo>
                <a:lnTo>
                  <a:pt x="458723" y="62357"/>
                </a:lnTo>
                <a:lnTo>
                  <a:pt x="449579" y="60960"/>
                </a:lnTo>
                <a:lnTo>
                  <a:pt x="441959" y="59436"/>
                </a:lnTo>
                <a:lnTo>
                  <a:pt x="935735" y="59436"/>
                </a:lnTo>
                <a:lnTo>
                  <a:pt x="920495" y="62357"/>
                </a:lnTo>
                <a:lnTo>
                  <a:pt x="912875" y="62357"/>
                </a:lnTo>
                <a:lnTo>
                  <a:pt x="903731" y="64008"/>
                </a:lnTo>
                <a:close/>
              </a:path>
              <a:path w="1879600" h="83819">
                <a:moveTo>
                  <a:pt x="911351" y="64008"/>
                </a:moveTo>
                <a:lnTo>
                  <a:pt x="912875" y="62357"/>
                </a:lnTo>
                <a:lnTo>
                  <a:pt x="920495" y="62357"/>
                </a:lnTo>
                <a:lnTo>
                  <a:pt x="911351" y="64008"/>
                </a:lnTo>
                <a:close/>
              </a:path>
              <a:path w="1879600" h="83819">
                <a:moveTo>
                  <a:pt x="594359" y="80772"/>
                </a:moveTo>
                <a:lnTo>
                  <a:pt x="563879" y="74676"/>
                </a:lnTo>
                <a:lnTo>
                  <a:pt x="556259" y="74676"/>
                </a:lnTo>
                <a:lnTo>
                  <a:pt x="548639" y="73152"/>
                </a:lnTo>
                <a:lnTo>
                  <a:pt x="541019" y="73152"/>
                </a:lnTo>
                <a:lnTo>
                  <a:pt x="525779" y="70104"/>
                </a:lnTo>
                <a:lnTo>
                  <a:pt x="518159" y="70104"/>
                </a:lnTo>
                <a:lnTo>
                  <a:pt x="509015" y="68580"/>
                </a:lnTo>
                <a:lnTo>
                  <a:pt x="501395" y="68580"/>
                </a:lnTo>
                <a:lnTo>
                  <a:pt x="492251" y="67056"/>
                </a:lnTo>
                <a:lnTo>
                  <a:pt x="484631" y="65532"/>
                </a:lnTo>
                <a:lnTo>
                  <a:pt x="483107" y="65532"/>
                </a:lnTo>
                <a:lnTo>
                  <a:pt x="475487" y="64008"/>
                </a:lnTo>
                <a:lnTo>
                  <a:pt x="905255" y="64008"/>
                </a:lnTo>
                <a:lnTo>
                  <a:pt x="896111" y="67056"/>
                </a:lnTo>
                <a:lnTo>
                  <a:pt x="894587" y="67056"/>
                </a:lnTo>
                <a:lnTo>
                  <a:pt x="886967" y="68580"/>
                </a:lnTo>
                <a:lnTo>
                  <a:pt x="868679" y="71628"/>
                </a:lnTo>
                <a:lnTo>
                  <a:pt x="861059" y="73152"/>
                </a:lnTo>
                <a:lnTo>
                  <a:pt x="833627" y="77724"/>
                </a:lnTo>
                <a:lnTo>
                  <a:pt x="824484" y="77724"/>
                </a:lnTo>
                <a:lnTo>
                  <a:pt x="813815" y="79248"/>
                </a:lnTo>
                <a:lnTo>
                  <a:pt x="594359" y="79248"/>
                </a:lnTo>
                <a:lnTo>
                  <a:pt x="594359" y="80772"/>
                </a:lnTo>
                <a:close/>
              </a:path>
              <a:path w="1879600" h="83819">
                <a:moveTo>
                  <a:pt x="806195" y="80772"/>
                </a:moveTo>
                <a:lnTo>
                  <a:pt x="600455" y="80772"/>
                </a:lnTo>
                <a:lnTo>
                  <a:pt x="594359" y="79248"/>
                </a:lnTo>
                <a:lnTo>
                  <a:pt x="813815" y="79248"/>
                </a:lnTo>
                <a:lnTo>
                  <a:pt x="806195" y="80772"/>
                </a:lnTo>
                <a:close/>
              </a:path>
              <a:path w="1879600" h="83819">
                <a:moveTo>
                  <a:pt x="739139" y="83820"/>
                </a:moveTo>
                <a:lnTo>
                  <a:pt x="618743" y="83820"/>
                </a:lnTo>
                <a:lnTo>
                  <a:pt x="609600" y="82296"/>
                </a:lnTo>
                <a:lnTo>
                  <a:pt x="601979" y="80772"/>
                </a:lnTo>
                <a:lnTo>
                  <a:pt x="795527" y="80772"/>
                </a:lnTo>
                <a:lnTo>
                  <a:pt x="787907" y="82296"/>
                </a:lnTo>
                <a:lnTo>
                  <a:pt x="748284" y="82296"/>
                </a:lnTo>
                <a:lnTo>
                  <a:pt x="739139" y="838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348" y="3415284"/>
            <a:ext cx="375285" cy="429895"/>
          </a:xfrm>
          <a:custGeom>
            <a:avLst/>
            <a:gdLst/>
            <a:ahLst/>
            <a:cxnLst/>
            <a:rect l="l" t="t" r="r" b="b"/>
            <a:pathLst>
              <a:path w="375284" h="429895">
                <a:moveTo>
                  <a:pt x="291083" y="85343"/>
                </a:moveTo>
                <a:lnTo>
                  <a:pt x="301752" y="71627"/>
                </a:lnTo>
                <a:lnTo>
                  <a:pt x="310895" y="59435"/>
                </a:lnTo>
                <a:lnTo>
                  <a:pt x="309372" y="59435"/>
                </a:lnTo>
                <a:lnTo>
                  <a:pt x="318516" y="48767"/>
                </a:lnTo>
                <a:lnTo>
                  <a:pt x="318516" y="47243"/>
                </a:lnTo>
                <a:lnTo>
                  <a:pt x="333756" y="25908"/>
                </a:lnTo>
                <a:lnTo>
                  <a:pt x="341376" y="16764"/>
                </a:lnTo>
                <a:lnTo>
                  <a:pt x="341376" y="15240"/>
                </a:lnTo>
                <a:lnTo>
                  <a:pt x="355092" y="1524"/>
                </a:lnTo>
                <a:lnTo>
                  <a:pt x="362711" y="0"/>
                </a:lnTo>
                <a:lnTo>
                  <a:pt x="368807" y="6096"/>
                </a:lnTo>
                <a:lnTo>
                  <a:pt x="374903" y="10667"/>
                </a:lnTo>
                <a:lnTo>
                  <a:pt x="374903" y="18288"/>
                </a:lnTo>
                <a:lnTo>
                  <a:pt x="370331" y="24383"/>
                </a:lnTo>
                <a:lnTo>
                  <a:pt x="355092" y="42672"/>
                </a:lnTo>
                <a:lnTo>
                  <a:pt x="356615" y="42672"/>
                </a:lnTo>
                <a:lnTo>
                  <a:pt x="341376" y="64008"/>
                </a:lnTo>
                <a:lnTo>
                  <a:pt x="333756" y="76200"/>
                </a:lnTo>
                <a:lnTo>
                  <a:pt x="328041" y="83819"/>
                </a:lnTo>
                <a:lnTo>
                  <a:pt x="292608" y="83819"/>
                </a:lnTo>
                <a:lnTo>
                  <a:pt x="291083" y="85343"/>
                </a:lnTo>
                <a:close/>
              </a:path>
              <a:path w="375284" h="429895">
                <a:moveTo>
                  <a:pt x="97535" y="397764"/>
                </a:moveTo>
                <a:lnTo>
                  <a:pt x="100583" y="391667"/>
                </a:lnTo>
                <a:lnTo>
                  <a:pt x="105156" y="385572"/>
                </a:lnTo>
                <a:lnTo>
                  <a:pt x="105156" y="384048"/>
                </a:lnTo>
                <a:lnTo>
                  <a:pt x="109727" y="377951"/>
                </a:lnTo>
                <a:lnTo>
                  <a:pt x="114300" y="370332"/>
                </a:lnTo>
                <a:lnTo>
                  <a:pt x="120395" y="361188"/>
                </a:lnTo>
                <a:lnTo>
                  <a:pt x="124968" y="352043"/>
                </a:lnTo>
                <a:lnTo>
                  <a:pt x="143256" y="320040"/>
                </a:lnTo>
                <a:lnTo>
                  <a:pt x="150876" y="307848"/>
                </a:lnTo>
                <a:lnTo>
                  <a:pt x="156972" y="295656"/>
                </a:lnTo>
                <a:lnTo>
                  <a:pt x="164591" y="281940"/>
                </a:lnTo>
                <a:lnTo>
                  <a:pt x="170687" y="268224"/>
                </a:lnTo>
                <a:lnTo>
                  <a:pt x="172212" y="268224"/>
                </a:lnTo>
                <a:lnTo>
                  <a:pt x="179831" y="254508"/>
                </a:lnTo>
                <a:lnTo>
                  <a:pt x="188976" y="240791"/>
                </a:lnTo>
                <a:lnTo>
                  <a:pt x="196595" y="227075"/>
                </a:lnTo>
                <a:lnTo>
                  <a:pt x="205739" y="211835"/>
                </a:lnTo>
                <a:lnTo>
                  <a:pt x="214883" y="198119"/>
                </a:lnTo>
                <a:lnTo>
                  <a:pt x="224027" y="182880"/>
                </a:lnTo>
                <a:lnTo>
                  <a:pt x="233172" y="169164"/>
                </a:lnTo>
                <a:lnTo>
                  <a:pt x="251460" y="138683"/>
                </a:lnTo>
                <a:lnTo>
                  <a:pt x="262127" y="124967"/>
                </a:lnTo>
                <a:lnTo>
                  <a:pt x="262127" y="123443"/>
                </a:lnTo>
                <a:lnTo>
                  <a:pt x="272795" y="111251"/>
                </a:lnTo>
                <a:lnTo>
                  <a:pt x="281939" y="97535"/>
                </a:lnTo>
                <a:lnTo>
                  <a:pt x="292608" y="83819"/>
                </a:lnTo>
                <a:lnTo>
                  <a:pt x="328041" y="83819"/>
                </a:lnTo>
                <a:lnTo>
                  <a:pt x="315468" y="100583"/>
                </a:lnTo>
                <a:lnTo>
                  <a:pt x="313943" y="102108"/>
                </a:lnTo>
                <a:lnTo>
                  <a:pt x="304800" y="114300"/>
                </a:lnTo>
                <a:lnTo>
                  <a:pt x="294131" y="128016"/>
                </a:lnTo>
                <a:lnTo>
                  <a:pt x="286004" y="140208"/>
                </a:lnTo>
                <a:lnTo>
                  <a:pt x="284987" y="140208"/>
                </a:lnTo>
                <a:lnTo>
                  <a:pt x="275843" y="155448"/>
                </a:lnTo>
                <a:lnTo>
                  <a:pt x="265176" y="169164"/>
                </a:lnTo>
                <a:lnTo>
                  <a:pt x="256031" y="184404"/>
                </a:lnTo>
                <a:lnTo>
                  <a:pt x="228600" y="225551"/>
                </a:lnTo>
                <a:lnTo>
                  <a:pt x="220979" y="240791"/>
                </a:lnTo>
                <a:lnTo>
                  <a:pt x="219456" y="240791"/>
                </a:lnTo>
                <a:lnTo>
                  <a:pt x="211835" y="254508"/>
                </a:lnTo>
                <a:lnTo>
                  <a:pt x="202691" y="268224"/>
                </a:lnTo>
                <a:lnTo>
                  <a:pt x="195918" y="280416"/>
                </a:lnTo>
                <a:lnTo>
                  <a:pt x="195072" y="280416"/>
                </a:lnTo>
                <a:lnTo>
                  <a:pt x="187452" y="294132"/>
                </a:lnTo>
                <a:lnTo>
                  <a:pt x="187452" y="295656"/>
                </a:lnTo>
                <a:lnTo>
                  <a:pt x="179831" y="307848"/>
                </a:lnTo>
                <a:lnTo>
                  <a:pt x="181356" y="307848"/>
                </a:lnTo>
                <a:lnTo>
                  <a:pt x="173735" y="320040"/>
                </a:lnTo>
                <a:lnTo>
                  <a:pt x="173735" y="321564"/>
                </a:lnTo>
                <a:lnTo>
                  <a:pt x="166116" y="332232"/>
                </a:lnTo>
                <a:lnTo>
                  <a:pt x="160020" y="344424"/>
                </a:lnTo>
                <a:lnTo>
                  <a:pt x="153924" y="355091"/>
                </a:lnTo>
                <a:lnTo>
                  <a:pt x="147827" y="364235"/>
                </a:lnTo>
                <a:lnTo>
                  <a:pt x="141731" y="374904"/>
                </a:lnTo>
                <a:lnTo>
                  <a:pt x="137160" y="384048"/>
                </a:lnTo>
                <a:lnTo>
                  <a:pt x="131064" y="391667"/>
                </a:lnTo>
                <a:lnTo>
                  <a:pt x="128320" y="396240"/>
                </a:lnTo>
                <a:lnTo>
                  <a:pt x="99060" y="396240"/>
                </a:lnTo>
                <a:lnTo>
                  <a:pt x="97535" y="397764"/>
                </a:lnTo>
                <a:close/>
              </a:path>
              <a:path w="375284" h="429895">
                <a:moveTo>
                  <a:pt x="284987" y="141732"/>
                </a:moveTo>
                <a:lnTo>
                  <a:pt x="284987" y="140208"/>
                </a:lnTo>
                <a:lnTo>
                  <a:pt x="286004" y="140208"/>
                </a:lnTo>
                <a:lnTo>
                  <a:pt x="284987" y="141732"/>
                </a:lnTo>
                <a:close/>
              </a:path>
              <a:path w="375284" h="429895">
                <a:moveTo>
                  <a:pt x="195072" y="281940"/>
                </a:moveTo>
                <a:lnTo>
                  <a:pt x="195072" y="280416"/>
                </a:lnTo>
                <a:lnTo>
                  <a:pt x="195918" y="280416"/>
                </a:lnTo>
                <a:lnTo>
                  <a:pt x="195072" y="281940"/>
                </a:lnTo>
                <a:close/>
              </a:path>
              <a:path w="375284" h="429895">
                <a:moveTo>
                  <a:pt x="12953" y="339851"/>
                </a:moveTo>
                <a:lnTo>
                  <a:pt x="10668" y="339851"/>
                </a:lnTo>
                <a:lnTo>
                  <a:pt x="4572" y="338327"/>
                </a:lnTo>
                <a:lnTo>
                  <a:pt x="0" y="333756"/>
                </a:lnTo>
                <a:lnTo>
                  <a:pt x="1524" y="327659"/>
                </a:lnTo>
                <a:lnTo>
                  <a:pt x="1524" y="321564"/>
                </a:lnTo>
                <a:lnTo>
                  <a:pt x="7620" y="318516"/>
                </a:lnTo>
                <a:lnTo>
                  <a:pt x="15239" y="318516"/>
                </a:lnTo>
                <a:lnTo>
                  <a:pt x="19812" y="320040"/>
                </a:lnTo>
                <a:lnTo>
                  <a:pt x="22860" y="321564"/>
                </a:lnTo>
                <a:lnTo>
                  <a:pt x="24383" y="321564"/>
                </a:lnTo>
                <a:lnTo>
                  <a:pt x="25908" y="323088"/>
                </a:lnTo>
                <a:lnTo>
                  <a:pt x="27431" y="323088"/>
                </a:lnTo>
                <a:lnTo>
                  <a:pt x="35052" y="330708"/>
                </a:lnTo>
                <a:lnTo>
                  <a:pt x="36576" y="333756"/>
                </a:lnTo>
                <a:lnTo>
                  <a:pt x="41147" y="338327"/>
                </a:lnTo>
                <a:lnTo>
                  <a:pt x="10668" y="338327"/>
                </a:lnTo>
                <a:lnTo>
                  <a:pt x="12953" y="339851"/>
                </a:lnTo>
                <a:close/>
              </a:path>
              <a:path w="375284" h="429895">
                <a:moveTo>
                  <a:pt x="15239" y="341375"/>
                </a:moveTo>
                <a:lnTo>
                  <a:pt x="10668" y="338327"/>
                </a:lnTo>
                <a:lnTo>
                  <a:pt x="13716" y="339851"/>
                </a:lnTo>
                <a:lnTo>
                  <a:pt x="15239" y="341375"/>
                </a:lnTo>
                <a:close/>
              </a:path>
              <a:path w="375284" h="429895">
                <a:moveTo>
                  <a:pt x="44195" y="344424"/>
                </a:moveTo>
                <a:lnTo>
                  <a:pt x="19812" y="344424"/>
                </a:lnTo>
                <a:lnTo>
                  <a:pt x="16764" y="341375"/>
                </a:lnTo>
                <a:lnTo>
                  <a:pt x="10668" y="338327"/>
                </a:lnTo>
                <a:lnTo>
                  <a:pt x="41147" y="338327"/>
                </a:lnTo>
                <a:lnTo>
                  <a:pt x="42672" y="339851"/>
                </a:lnTo>
                <a:lnTo>
                  <a:pt x="44195" y="344424"/>
                </a:lnTo>
                <a:close/>
              </a:path>
              <a:path w="375284" h="429895">
                <a:moveTo>
                  <a:pt x="18287" y="342900"/>
                </a:moveTo>
                <a:lnTo>
                  <a:pt x="15239" y="341375"/>
                </a:lnTo>
                <a:lnTo>
                  <a:pt x="16764" y="341375"/>
                </a:lnTo>
                <a:lnTo>
                  <a:pt x="18287" y="342900"/>
                </a:lnTo>
                <a:close/>
              </a:path>
              <a:path w="375284" h="429895">
                <a:moveTo>
                  <a:pt x="59435" y="364235"/>
                </a:moveTo>
                <a:lnTo>
                  <a:pt x="35052" y="364235"/>
                </a:lnTo>
                <a:lnTo>
                  <a:pt x="27431" y="356616"/>
                </a:lnTo>
                <a:lnTo>
                  <a:pt x="27431" y="355091"/>
                </a:lnTo>
                <a:lnTo>
                  <a:pt x="25908" y="352043"/>
                </a:lnTo>
                <a:lnTo>
                  <a:pt x="22860" y="348996"/>
                </a:lnTo>
                <a:lnTo>
                  <a:pt x="21335" y="345948"/>
                </a:lnTo>
                <a:lnTo>
                  <a:pt x="19812" y="345948"/>
                </a:lnTo>
                <a:lnTo>
                  <a:pt x="18287" y="342900"/>
                </a:lnTo>
                <a:lnTo>
                  <a:pt x="19812" y="344424"/>
                </a:lnTo>
                <a:lnTo>
                  <a:pt x="45720" y="344424"/>
                </a:lnTo>
                <a:lnTo>
                  <a:pt x="51816" y="350519"/>
                </a:lnTo>
                <a:lnTo>
                  <a:pt x="53339" y="355091"/>
                </a:lnTo>
                <a:lnTo>
                  <a:pt x="59435" y="364235"/>
                </a:lnTo>
                <a:close/>
              </a:path>
              <a:path w="375284" h="429895">
                <a:moveTo>
                  <a:pt x="45720" y="344424"/>
                </a:moveTo>
                <a:lnTo>
                  <a:pt x="44195" y="344424"/>
                </a:lnTo>
                <a:lnTo>
                  <a:pt x="44195" y="342900"/>
                </a:lnTo>
                <a:lnTo>
                  <a:pt x="45720" y="344424"/>
                </a:lnTo>
                <a:close/>
              </a:path>
              <a:path w="375284" h="429895">
                <a:moveTo>
                  <a:pt x="70104" y="381000"/>
                </a:moveTo>
                <a:lnTo>
                  <a:pt x="68579" y="379475"/>
                </a:lnTo>
                <a:lnTo>
                  <a:pt x="42672" y="379475"/>
                </a:lnTo>
                <a:lnTo>
                  <a:pt x="41147" y="374904"/>
                </a:lnTo>
                <a:lnTo>
                  <a:pt x="35052" y="365759"/>
                </a:lnTo>
                <a:lnTo>
                  <a:pt x="33527" y="362712"/>
                </a:lnTo>
                <a:lnTo>
                  <a:pt x="35052" y="364235"/>
                </a:lnTo>
                <a:lnTo>
                  <a:pt x="59435" y="364235"/>
                </a:lnTo>
                <a:lnTo>
                  <a:pt x="60960" y="368808"/>
                </a:lnTo>
                <a:lnTo>
                  <a:pt x="61976" y="368808"/>
                </a:lnTo>
                <a:lnTo>
                  <a:pt x="64008" y="371856"/>
                </a:lnTo>
                <a:lnTo>
                  <a:pt x="67056" y="374904"/>
                </a:lnTo>
                <a:lnTo>
                  <a:pt x="67056" y="376427"/>
                </a:lnTo>
                <a:lnTo>
                  <a:pt x="70104" y="381000"/>
                </a:lnTo>
                <a:close/>
              </a:path>
              <a:path w="375284" h="429895">
                <a:moveTo>
                  <a:pt x="61976" y="368808"/>
                </a:moveTo>
                <a:lnTo>
                  <a:pt x="60960" y="368808"/>
                </a:lnTo>
                <a:lnTo>
                  <a:pt x="60960" y="367283"/>
                </a:lnTo>
                <a:lnTo>
                  <a:pt x="61976" y="368808"/>
                </a:lnTo>
                <a:close/>
              </a:path>
              <a:path w="375284" h="429895">
                <a:moveTo>
                  <a:pt x="48768" y="388619"/>
                </a:moveTo>
                <a:lnTo>
                  <a:pt x="47243" y="384048"/>
                </a:lnTo>
                <a:lnTo>
                  <a:pt x="44195" y="379475"/>
                </a:lnTo>
                <a:lnTo>
                  <a:pt x="68579" y="379475"/>
                </a:lnTo>
                <a:lnTo>
                  <a:pt x="71627" y="384048"/>
                </a:lnTo>
                <a:lnTo>
                  <a:pt x="73152" y="384048"/>
                </a:lnTo>
                <a:lnTo>
                  <a:pt x="74676" y="385572"/>
                </a:lnTo>
                <a:lnTo>
                  <a:pt x="74676" y="387096"/>
                </a:lnTo>
                <a:lnTo>
                  <a:pt x="48768" y="387096"/>
                </a:lnTo>
                <a:lnTo>
                  <a:pt x="48768" y="388619"/>
                </a:lnTo>
                <a:close/>
              </a:path>
              <a:path w="375284" h="429895">
                <a:moveTo>
                  <a:pt x="73152" y="384048"/>
                </a:moveTo>
                <a:lnTo>
                  <a:pt x="71627" y="384048"/>
                </a:lnTo>
                <a:lnTo>
                  <a:pt x="71627" y="382524"/>
                </a:lnTo>
                <a:lnTo>
                  <a:pt x="73152" y="384048"/>
                </a:lnTo>
                <a:close/>
              </a:path>
              <a:path w="375284" h="429895">
                <a:moveTo>
                  <a:pt x="92964" y="429767"/>
                </a:moveTo>
                <a:lnTo>
                  <a:pt x="86868" y="429767"/>
                </a:lnTo>
                <a:lnTo>
                  <a:pt x="83820" y="428243"/>
                </a:lnTo>
                <a:lnTo>
                  <a:pt x="79247" y="425196"/>
                </a:lnTo>
                <a:lnTo>
                  <a:pt x="70104" y="416051"/>
                </a:lnTo>
                <a:lnTo>
                  <a:pt x="70104" y="414527"/>
                </a:lnTo>
                <a:lnTo>
                  <a:pt x="68579" y="413004"/>
                </a:lnTo>
                <a:lnTo>
                  <a:pt x="70104" y="413004"/>
                </a:lnTo>
                <a:lnTo>
                  <a:pt x="67056" y="409956"/>
                </a:lnTo>
                <a:lnTo>
                  <a:pt x="65531" y="409956"/>
                </a:lnTo>
                <a:lnTo>
                  <a:pt x="64008" y="408432"/>
                </a:lnTo>
                <a:lnTo>
                  <a:pt x="62483" y="405383"/>
                </a:lnTo>
                <a:lnTo>
                  <a:pt x="56387" y="399288"/>
                </a:lnTo>
                <a:lnTo>
                  <a:pt x="57912" y="399288"/>
                </a:lnTo>
                <a:lnTo>
                  <a:pt x="54864" y="396240"/>
                </a:lnTo>
                <a:lnTo>
                  <a:pt x="48768" y="387096"/>
                </a:lnTo>
                <a:lnTo>
                  <a:pt x="74676" y="387096"/>
                </a:lnTo>
                <a:lnTo>
                  <a:pt x="76200" y="390143"/>
                </a:lnTo>
                <a:lnTo>
                  <a:pt x="76962" y="390143"/>
                </a:lnTo>
                <a:lnTo>
                  <a:pt x="77724" y="391667"/>
                </a:lnTo>
                <a:lnTo>
                  <a:pt x="79248" y="393191"/>
                </a:lnTo>
                <a:lnTo>
                  <a:pt x="82295" y="396240"/>
                </a:lnTo>
                <a:lnTo>
                  <a:pt x="83820" y="396240"/>
                </a:lnTo>
                <a:lnTo>
                  <a:pt x="85343" y="399288"/>
                </a:lnTo>
                <a:lnTo>
                  <a:pt x="89916" y="403859"/>
                </a:lnTo>
                <a:lnTo>
                  <a:pt x="91440" y="403860"/>
                </a:lnTo>
                <a:lnTo>
                  <a:pt x="89916" y="405383"/>
                </a:lnTo>
                <a:lnTo>
                  <a:pt x="86868" y="406908"/>
                </a:lnTo>
                <a:lnTo>
                  <a:pt x="121919" y="406908"/>
                </a:lnTo>
                <a:lnTo>
                  <a:pt x="120395" y="409956"/>
                </a:lnTo>
                <a:lnTo>
                  <a:pt x="67056" y="409956"/>
                </a:lnTo>
                <a:lnTo>
                  <a:pt x="68579" y="411480"/>
                </a:lnTo>
                <a:lnTo>
                  <a:pt x="118871" y="411480"/>
                </a:lnTo>
                <a:lnTo>
                  <a:pt x="114300" y="416051"/>
                </a:lnTo>
                <a:lnTo>
                  <a:pt x="114300" y="417575"/>
                </a:lnTo>
                <a:lnTo>
                  <a:pt x="109727" y="420624"/>
                </a:lnTo>
                <a:lnTo>
                  <a:pt x="106679" y="423672"/>
                </a:lnTo>
                <a:lnTo>
                  <a:pt x="100583" y="426719"/>
                </a:lnTo>
                <a:lnTo>
                  <a:pt x="99060" y="428243"/>
                </a:lnTo>
                <a:lnTo>
                  <a:pt x="96012" y="428243"/>
                </a:lnTo>
                <a:lnTo>
                  <a:pt x="92964" y="429767"/>
                </a:lnTo>
                <a:close/>
              </a:path>
              <a:path w="375284" h="429895">
                <a:moveTo>
                  <a:pt x="76962" y="390143"/>
                </a:moveTo>
                <a:lnTo>
                  <a:pt x="76200" y="390143"/>
                </a:lnTo>
                <a:lnTo>
                  <a:pt x="76200" y="388619"/>
                </a:lnTo>
                <a:lnTo>
                  <a:pt x="76962" y="390143"/>
                </a:lnTo>
                <a:close/>
              </a:path>
              <a:path w="375284" h="429895">
                <a:moveTo>
                  <a:pt x="125348" y="400812"/>
                </a:moveTo>
                <a:lnTo>
                  <a:pt x="96012" y="400812"/>
                </a:lnTo>
                <a:lnTo>
                  <a:pt x="99060" y="396240"/>
                </a:lnTo>
                <a:lnTo>
                  <a:pt x="128320" y="396240"/>
                </a:lnTo>
                <a:lnTo>
                  <a:pt x="126491" y="399288"/>
                </a:lnTo>
                <a:lnTo>
                  <a:pt x="125348" y="400812"/>
                </a:lnTo>
                <a:close/>
              </a:path>
              <a:path w="375284" h="429895">
                <a:moveTo>
                  <a:pt x="91948" y="404367"/>
                </a:moveTo>
                <a:lnTo>
                  <a:pt x="91440" y="403859"/>
                </a:lnTo>
                <a:lnTo>
                  <a:pt x="96012" y="399288"/>
                </a:lnTo>
                <a:lnTo>
                  <a:pt x="96012" y="400812"/>
                </a:lnTo>
                <a:lnTo>
                  <a:pt x="125348" y="400812"/>
                </a:lnTo>
                <a:lnTo>
                  <a:pt x="123063" y="403859"/>
                </a:lnTo>
                <a:lnTo>
                  <a:pt x="92963" y="403860"/>
                </a:lnTo>
                <a:lnTo>
                  <a:pt x="91948" y="404367"/>
                </a:lnTo>
                <a:close/>
              </a:path>
              <a:path w="375284" h="429895">
                <a:moveTo>
                  <a:pt x="91439" y="403859"/>
                </a:moveTo>
                <a:lnTo>
                  <a:pt x="89916" y="403859"/>
                </a:lnTo>
                <a:lnTo>
                  <a:pt x="88391" y="402335"/>
                </a:lnTo>
                <a:lnTo>
                  <a:pt x="91439" y="403859"/>
                </a:lnTo>
                <a:close/>
              </a:path>
              <a:path w="375284" h="429895">
                <a:moveTo>
                  <a:pt x="93399" y="405601"/>
                </a:moveTo>
                <a:lnTo>
                  <a:pt x="92964" y="405383"/>
                </a:lnTo>
                <a:lnTo>
                  <a:pt x="91948" y="404367"/>
                </a:lnTo>
                <a:lnTo>
                  <a:pt x="92964" y="403859"/>
                </a:lnTo>
                <a:lnTo>
                  <a:pt x="123063" y="403859"/>
                </a:lnTo>
                <a:lnTo>
                  <a:pt x="121920" y="405383"/>
                </a:lnTo>
                <a:lnTo>
                  <a:pt x="94487" y="405383"/>
                </a:lnTo>
                <a:lnTo>
                  <a:pt x="93399" y="405601"/>
                </a:lnTo>
                <a:close/>
              </a:path>
              <a:path w="375284" h="429895">
                <a:moveTo>
                  <a:pt x="121919" y="406908"/>
                </a:moveTo>
                <a:lnTo>
                  <a:pt x="96012" y="406908"/>
                </a:lnTo>
                <a:lnTo>
                  <a:pt x="93399" y="405601"/>
                </a:lnTo>
                <a:lnTo>
                  <a:pt x="94487" y="405383"/>
                </a:lnTo>
                <a:lnTo>
                  <a:pt x="121920" y="405383"/>
                </a:lnTo>
                <a:lnTo>
                  <a:pt x="123443" y="403859"/>
                </a:lnTo>
                <a:lnTo>
                  <a:pt x="121919" y="406908"/>
                </a:lnTo>
                <a:close/>
              </a:path>
              <a:path w="375284" h="429895">
                <a:moveTo>
                  <a:pt x="89916" y="405383"/>
                </a:moveTo>
                <a:lnTo>
                  <a:pt x="91440" y="403860"/>
                </a:lnTo>
                <a:lnTo>
                  <a:pt x="91948" y="404367"/>
                </a:lnTo>
                <a:lnTo>
                  <a:pt x="89916" y="405383"/>
                </a:lnTo>
                <a:close/>
              </a:path>
              <a:path w="375284" h="429895">
                <a:moveTo>
                  <a:pt x="86868" y="406908"/>
                </a:moveTo>
                <a:lnTo>
                  <a:pt x="91948" y="404367"/>
                </a:lnTo>
                <a:lnTo>
                  <a:pt x="92964" y="405383"/>
                </a:lnTo>
                <a:lnTo>
                  <a:pt x="91439" y="405383"/>
                </a:lnTo>
                <a:lnTo>
                  <a:pt x="92582" y="405764"/>
                </a:lnTo>
                <a:lnTo>
                  <a:pt x="86868" y="406908"/>
                </a:lnTo>
                <a:close/>
              </a:path>
              <a:path w="375284" h="429895">
                <a:moveTo>
                  <a:pt x="92582" y="405764"/>
                </a:moveTo>
                <a:lnTo>
                  <a:pt x="91439" y="405383"/>
                </a:lnTo>
                <a:lnTo>
                  <a:pt x="92964" y="405383"/>
                </a:lnTo>
                <a:lnTo>
                  <a:pt x="93399" y="405601"/>
                </a:lnTo>
                <a:lnTo>
                  <a:pt x="92582" y="405764"/>
                </a:lnTo>
                <a:close/>
              </a:path>
              <a:path w="375284" h="429895">
                <a:moveTo>
                  <a:pt x="96012" y="406908"/>
                </a:moveTo>
                <a:lnTo>
                  <a:pt x="92582" y="405764"/>
                </a:lnTo>
                <a:lnTo>
                  <a:pt x="93399" y="405601"/>
                </a:lnTo>
                <a:lnTo>
                  <a:pt x="96012" y="406908"/>
                </a:lnTo>
                <a:close/>
              </a:path>
              <a:path w="375284" h="429895">
                <a:moveTo>
                  <a:pt x="96012" y="406908"/>
                </a:moveTo>
                <a:lnTo>
                  <a:pt x="86868" y="406908"/>
                </a:lnTo>
                <a:lnTo>
                  <a:pt x="92582" y="405764"/>
                </a:lnTo>
                <a:lnTo>
                  <a:pt x="96012" y="406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060" y="3726180"/>
            <a:ext cx="3886200" cy="9753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127748" y="3771900"/>
            <a:ext cx="1057910" cy="67310"/>
          </a:xfrm>
          <a:custGeom>
            <a:avLst/>
            <a:gdLst/>
            <a:ahLst/>
            <a:cxnLst/>
            <a:rect l="l" t="t" r="r" b="b"/>
            <a:pathLst>
              <a:path w="1057909" h="67310">
                <a:moveTo>
                  <a:pt x="32003" y="13716"/>
                </a:moveTo>
                <a:lnTo>
                  <a:pt x="6096" y="13716"/>
                </a:lnTo>
                <a:lnTo>
                  <a:pt x="4571" y="12065"/>
                </a:lnTo>
                <a:lnTo>
                  <a:pt x="4571" y="10541"/>
                </a:lnTo>
                <a:lnTo>
                  <a:pt x="1523" y="9017"/>
                </a:lnTo>
                <a:lnTo>
                  <a:pt x="0" y="6096"/>
                </a:lnTo>
                <a:lnTo>
                  <a:pt x="0" y="4572"/>
                </a:lnTo>
                <a:lnTo>
                  <a:pt x="1523" y="3048"/>
                </a:lnTo>
                <a:lnTo>
                  <a:pt x="3048" y="0"/>
                </a:lnTo>
                <a:lnTo>
                  <a:pt x="4571" y="0"/>
                </a:lnTo>
                <a:lnTo>
                  <a:pt x="7619" y="1524"/>
                </a:lnTo>
                <a:lnTo>
                  <a:pt x="10667" y="1524"/>
                </a:lnTo>
                <a:lnTo>
                  <a:pt x="13716" y="3048"/>
                </a:lnTo>
                <a:lnTo>
                  <a:pt x="18287" y="6096"/>
                </a:lnTo>
                <a:lnTo>
                  <a:pt x="16764" y="6096"/>
                </a:lnTo>
                <a:lnTo>
                  <a:pt x="19812" y="7493"/>
                </a:lnTo>
                <a:lnTo>
                  <a:pt x="21335" y="7493"/>
                </a:lnTo>
                <a:lnTo>
                  <a:pt x="24383" y="9017"/>
                </a:lnTo>
                <a:lnTo>
                  <a:pt x="22859" y="9017"/>
                </a:lnTo>
                <a:lnTo>
                  <a:pt x="25907" y="10541"/>
                </a:lnTo>
                <a:lnTo>
                  <a:pt x="27432" y="10541"/>
                </a:lnTo>
                <a:lnTo>
                  <a:pt x="28955" y="12065"/>
                </a:lnTo>
                <a:lnTo>
                  <a:pt x="32003" y="13716"/>
                </a:lnTo>
                <a:close/>
              </a:path>
              <a:path w="1057909" h="67310">
                <a:moveTo>
                  <a:pt x="1056878" y="12065"/>
                </a:moveTo>
                <a:lnTo>
                  <a:pt x="1007364" y="12065"/>
                </a:lnTo>
                <a:lnTo>
                  <a:pt x="1022603" y="6096"/>
                </a:lnTo>
                <a:lnTo>
                  <a:pt x="1030223" y="4572"/>
                </a:lnTo>
                <a:lnTo>
                  <a:pt x="1037844" y="4572"/>
                </a:lnTo>
                <a:lnTo>
                  <a:pt x="1037844" y="3048"/>
                </a:lnTo>
                <a:lnTo>
                  <a:pt x="1043939" y="3048"/>
                </a:lnTo>
                <a:lnTo>
                  <a:pt x="1050035" y="1524"/>
                </a:lnTo>
                <a:lnTo>
                  <a:pt x="1054607" y="4572"/>
                </a:lnTo>
                <a:lnTo>
                  <a:pt x="1056132" y="9017"/>
                </a:lnTo>
                <a:lnTo>
                  <a:pt x="1056878" y="12065"/>
                </a:lnTo>
                <a:close/>
              </a:path>
              <a:path w="1057909" h="67310">
                <a:moveTo>
                  <a:pt x="967739" y="45593"/>
                </a:moveTo>
                <a:lnTo>
                  <a:pt x="783335" y="45593"/>
                </a:lnTo>
                <a:lnTo>
                  <a:pt x="790955" y="44196"/>
                </a:lnTo>
                <a:lnTo>
                  <a:pt x="806196" y="44196"/>
                </a:lnTo>
                <a:lnTo>
                  <a:pt x="813816" y="42672"/>
                </a:lnTo>
                <a:lnTo>
                  <a:pt x="819912" y="42672"/>
                </a:lnTo>
                <a:lnTo>
                  <a:pt x="826007" y="41148"/>
                </a:lnTo>
                <a:lnTo>
                  <a:pt x="832103" y="41148"/>
                </a:lnTo>
                <a:lnTo>
                  <a:pt x="839723" y="39624"/>
                </a:lnTo>
                <a:lnTo>
                  <a:pt x="847344" y="39624"/>
                </a:lnTo>
                <a:lnTo>
                  <a:pt x="854964" y="38100"/>
                </a:lnTo>
                <a:lnTo>
                  <a:pt x="864107" y="36449"/>
                </a:lnTo>
                <a:lnTo>
                  <a:pt x="871728" y="36449"/>
                </a:lnTo>
                <a:lnTo>
                  <a:pt x="880871" y="34925"/>
                </a:lnTo>
                <a:lnTo>
                  <a:pt x="897635" y="34925"/>
                </a:lnTo>
                <a:lnTo>
                  <a:pt x="908303" y="31877"/>
                </a:lnTo>
                <a:lnTo>
                  <a:pt x="920496" y="30480"/>
                </a:lnTo>
                <a:lnTo>
                  <a:pt x="918971" y="30480"/>
                </a:lnTo>
                <a:lnTo>
                  <a:pt x="950975" y="25908"/>
                </a:lnTo>
                <a:lnTo>
                  <a:pt x="961644" y="22733"/>
                </a:lnTo>
                <a:lnTo>
                  <a:pt x="960119" y="22733"/>
                </a:lnTo>
                <a:lnTo>
                  <a:pt x="981455" y="16764"/>
                </a:lnTo>
                <a:lnTo>
                  <a:pt x="990600" y="15240"/>
                </a:lnTo>
                <a:lnTo>
                  <a:pt x="998219" y="13716"/>
                </a:lnTo>
                <a:lnTo>
                  <a:pt x="999744" y="12065"/>
                </a:lnTo>
                <a:lnTo>
                  <a:pt x="1007364" y="10541"/>
                </a:lnTo>
                <a:lnTo>
                  <a:pt x="1007364" y="12065"/>
                </a:lnTo>
                <a:lnTo>
                  <a:pt x="1056878" y="12065"/>
                </a:lnTo>
                <a:lnTo>
                  <a:pt x="1057655" y="15240"/>
                </a:lnTo>
                <a:lnTo>
                  <a:pt x="1056132" y="19685"/>
                </a:lnTo>
                <a:lnTo>
                  <a:pt x="1051559" y="22733"/>
                </a:lnTo>
                <a:lnTo>
                  <a:pt x="1048512" y="24257"/>
                </a:lnTo>
                <a:lnTo>
                  <a:pt x="1046987" y="25908"/>
                </a:lnTo>
                <a:lnTo>
                  <a:pt x="1042416" y="25908"/>
                </a:lnTo>
                <a:lnTo>
                  <a:pt x="1036319" y="27432"/>
                </a:lnTo>
                <a:lnTo>
                  <a:pt x="1032509" y="28956"/>
                </a:lnTo>
                <a:lnTo>
                  <a:pt x="1028700" y="28956"/>
                </a:lnTo>
                <a:lnTo>
                  <a:pt x="1021080" y="31877"/>
                </a:lnTo>
                <a:lnTo>
                  <a:pt x="1022603" y="31877"/>
                </a:lnTo>
                <a:lnTo>
                  <a:pt x="1013459" y="33401"/>
                </a:lnTo>
                <a:lnTo>
                  <a:pt x="1013459" y="34925"/>
                </a:lnTo>
                <a:lnTo>
                  <a:pt x="1004316" y="36449"/>
                </a:lnTo>
                <a:lnTo>
                  <a:pt x="996696" y="38100"/>
                </a:lnTo>
                <a:lnTo>
                  <a:pt x="995171" y="38100"/>
                </a:lnTo>
                <a:lnTo>
                  <a:pt x="987551" y="41148"/>
                </a:lnTo>
                <a:lnTo>
                  <a:pt x="976884" y="42672"/>
                </a:lnTo>
                <a:lnTo>
                  <a:pt x="967739" y="45593"/>
                </a:lnTo>
                <a:close/>
              </a:path>
              <a:path w="1057909" h="67310">
                <a:moveTo>
                  <a:pt x="82296" y="24257"/>
                </a:moveTo>
                <a:lnTo>
                  <a:pt x="22859" y="24257"/>
                </a:lnTo>
                <a:lnTo>
                  <a:pt x="16764" y="21209"/>
                </a:lnTo>
                <a:lnTo>
                  <a:pt x="13716" y="18288"/>
                </a:lnTo>
                <a:lnTo>
                  <a:pt x="10667" y="16764"/>
                </a:lnTo>
                <a:lnTo>
                  <a:pt x="7619" y="13716"/>
                </a:lnTo>
                <a:lnTo>
                  <a:pt x="33528" y="13716"/>
                </a:lnTo>
                <a:lnTo>
                  <a:pt x="35051" y="15240"/>
                </a:lnTo>
                <a:lnTo>
                  <a:pt x="38100" y="16764"/>
                </a:lnTo>
                <a:lnTo>
                  <a:pt x="41148" y="16764"/>
                </a:lnTo>
                <a:lnTo>
                  <a:pt x="44196" y="18288"/>
                </a:lnTo>
                <a:lnTo>
                  <a:pt x="47244" y="18288"/>
                </a:lnTo>
                <a:lnTo>
                  <a:pt x="48767" y="19685"/>
                </a:lnTo>
                <a:lnTo>
                  <a:pt x="50291" y="19685"/>
                </a:lnTo>
                <a:lnTo>
                  <a:pt x="53339" y="21209"/>
                </a:lnTo>
                <a:lnTo>
                  <a:pt x="70103" y="21209"/>
                </a:lnTo>
                <a:lnTo>
                  <a:pt x="74675" y="22733"/>
                </a:lnTo>
                <a:lnTo>
                  <a:pt x="77723" y="22733"/>
                </a:lnTo>
                <a:lnTo>
                  <a:pt x="82296" y="24257"/>
                </a:lnTo>
                <a:close/>
              </a:path>
              <a:path w="1057909" h="67310">
                <a:moveTo>
                  <a:pt x="213359" y="16764"/>
                </a:moveTo>
                <a:lnTo>
                  <a:pt x="190500" y="16764"/>
                </a:lnTo>
                <a:lnTo>
                  <a:pt x="198119" y="15240"/>
                </a:lnTo>
                <a:lnTo>
                  <a:pt x="211835" y="15240"/>
                </a:lnTo>
                <a:lnTo>
                  <a:pt x="213359" y="16764"/>
                </a:lnTo>
                <a:close/>
              </a:path>
              <a:path w="1057909" h="67310">
                <a:moveTo>
                  <a:pt x="237744" y="16764"/>
                </a:moveTo>
                <a:lnTo>
                  <a:pt x="216407" y="16764"/>
                </a:lnTo>
                <a:lnTo>
                  <a:pt x="224028" y="15240"/>
                </a:lnTo>
                <a:lnTo>
                  <a:pt x="231648" y="15240"/>
                </a:lnTo>
                <a:lnTo>
                  <a:pt x="237744" y="16764"/>
                </a:lnTo>
                <a:close/>
              </a:path>
              <a:path w="1057909" h="67310">
                <a:moveTo>
                  <a:pt x="268223" y="21209"/>
                </a:moveTo>
                <a:lnTo>
                  <a:pt x="150875" y="21209"/>
                </a:lnTo>
                <a:lnTo>
                  <a:pt x="152400" y="19685"/>
                </a:lnTo>
                <a:lnTo>
                  <a:pt x="170687" y="19685"/>
                </a:lnTo>
                <a:lnTo>
                  <a:pt x="182880" y="16764"/>
                </a:lnTo>
                <a:lnTo>
                  <a:pt x="249935" y="16764"/>
                </a:lnTo>
                <a:lnTo>
                  <a:pt x="268223" y="21209"/>
                </a:lnTo>
                <a:close/>
              </a:path>
              <a:path w="1057909" h="67310">
                <a:moveTo>
                  <a:pt x="280416" y="22733"/>
                </a:moveTo>
                <a:lnTo>
                  <a:pt x="138683" y="22733"/>
                </a:lnTo>
                <a:lnTo>
                  <a:pt x="144780" y="21209"/>
                </a:lnTo>
                <a:lnTo>
                  <a:pt x="268223" y="21209"/>
                </a:lnTo>
                <a:lnTo>
                  <a:pt x="268223" y="19685"/>
                </a:lnTo>
                <a:lnTo>
                  <a:pt x="280416" y="22733"/>
                </a:lnTo>
                <a:close/>
              </a:path>
              <a:path w="1057909" h="67310">
                <a:moveTo>
                  <a:pt x="307848" y="22733"/>
                </a:moveTo>
                <a:lnTo>
                  <a:pt x="294132" y="22733"/>
                </a:lnTo>
                <a:lnTo>
                  <a:pt x="300228" y="21209"/>
                </a:lnTo>
                <a:lnTo>
                  <a:pt x="301751" y="21209"/>
                </a:lnTo>
                <a:lnTo>
                  <a:pt x="307848" y="22733"/>
                </a:lnTo>
                <a:close/>
              </a:path>
              <a:path w="1057909" h="67310">
                <a:moveTo>
                  <a:pt x="91439" y="24257"/>
                </a:moveTo>
                <a:lnTo>
                  <a:pt x="82296" y="24257"/>
                </a:lnTo>
                <a:lnTo>
                  <a:pt x="80771" y="22733"/>
                </a:lnTo>
                <a:lnTo>
                  <a:pt x="86867" y="22733"/>
                </a:lnTo>
                <a:lnTo>
                  <a:pt x="91439" y="24257"/>
                </a:lnTo>
                <a:close/>
              </a:path>
              <a:path w="1057909" h="67310">
                <a:moveTo>
                  <a:pt x="355091" y="28956"/>
                </a:moveTo>
                <a:lnTo>
                  <a:pt x="32003" y="28956"/>
                </a:lnTo>
                <a:lnTo>
                  <a:pt x="28955" y="27432"/>
                </a:lnTo>
                <a:lnTo>
                  <a:pt x="27432" y="25908"/>
                </a:lnTo>
                <a:lnTo>
                  <a:pt x="24383" y="24257"/>
                </a:lnTo>
                <a:lnTo>
                  <a:pt x="126491" y="24257"/>
                </a:lnTo>
                <a:lnTo>
                  <a:pt x="132587" y="22733"/>
                </a:lnTo>
                <a:lnTo>
                  <a:pt x="321564" y="22733"/>
                </a:lnTo>
                <a:lnTo>
                  <a:pt x="327659" y="24257"/>
                </a:lnTo>
                <a:lnTo>
                  <a:pt x="335280" y="25908"/>
                </a:lnTo>
                <a:lnTo>
                  <a:pt x="341375" y="25908"/>
                </a:lnTo>
                <a:lnTo>
                  <a:pt x="348996" y="27432"/>
                </a:lnTo>
                <a:lnTo>
                  <a:pt x="355091" y="28956"/>
                </a:lnTo>
                <a:close/>
              </a:path>
              <a:path w="1057909" h="67310">
                <a:moveTo>
                  <a:pt x="368807" y="30480"/>
                </a:moveTo>
                <a:lnTo>
                  <a:pt x="38100" y="30480"/>
                </a:lnTo>
                <a:lnTo>
                  <a:pt x="33528" y="28956"/>
                </a:lnTo>
                <a:lnTo>
                  <a:pt x="362712" y="28956"/>
                </a:lnTo>
                <a:lnTo>
                  <a:pt x="368807" y="30480"/>
                </a:lnTo>
                <a:close/>
              </a:path>
              <a:path w="1057909" h="67310">
                <a:moveTo>
                  <a:pt x="1028700" y="30480"/>
                </a:moveTo>
                <a:lnTo>
                  <a:pt x="1028700" y="28956"/>
                </a:lnTo>
                <a:lnTo>
                  <a:pt x="1032509" y="28956"/>
                </a:lnTo>
                <a:lnTo>
                  <a:pt x="1028700" y="30480"/>
                </a:lnTo>
                <a:close/>
              </a:path>
              <a:path w="1057909" h="67310">
                <a:moveTo>
                  <a:pt x="394716" y="34925"/>
                </a:moveTo>
                <a:lnTo>
                  <a:pt x="48767" y="34925"/>
                </a:lnTo>
                <a:lnTo>
                  <a:pt x="42671" y="31877"/>
                </a:lnTo>
                <a:lnTo>
                  <a:pt x="44196" y="31877"/>
                </a:lnTo>
                <a:lnTo>
                  <a:pt x="39623" y="30480"/>
                </a:lnTo>
                <a:lnTo>
                  <a:pt x="376428" y="30480"/>
                </a:lnTo>
                <a:lnTo>
                  <a:pt x="394716" y="34925"/>
                </a:lnTo>
                <a:close/>
              </a:path>
              <a:path w="1057909" h="67310">
                <a:moveTo>
                  <a:pt x="179832" y="36449"/>
                </a:moveTo>
                <a:lnTo>
                  <a:pt x="57912" y="36449"/>
                </a:lnTo>
                <a:lnTo>
                  <a:pt x="53339" y="34925"/>
                </a:lnTo>
                <a:lnTo>
                  <a:pt x="185928" y="34925"/>
                </a:lnTo>
                <a:lnTo>
                  <a:pt x="179832" y="36449"/>
                </a:lnTo>
                <a:close/>
              </a:path>
              <a:path w="1057909" h="67310">
                <a:moveTo>
                  <a:pt x="419100" y="39624"/>
                </a:moveTo>
                <a:lnTo>
                  <a:pt x="263651" y="39624"/>
                </a:lnTo>
                <a:lnTo>
                  <a:pt x="257555" y="38100"/>
                </a:lnTo>
                <a:lnTo>
                  <a:pt x="259080" y="38100"/>
                </a:lnTo>
                <a:lnTo>
                  <a:pt x="252983" y="36449"/>
                </a:lnTo>
                <a:lnTo>
                  <a:pt x="240791" y="36449"/>
                </a:lnTo>
                <a:lnTo>
                  <a:pt x="236219" y="34925"/>
                </a:lnTo>
                <a:lnTo>
                  <a:pt x="400812" y="34925"/>
                </a:lnTo>
                <a:lnTo>
                  <a:pt x="419100" y="39624"/>
                </a:lnTo>
                <a:close/>
              </a:path>
              <a:path w="1057909" h="67310">
                <a:moveTo>
                  <a:pt x="601980" y="36449"/>
                </a:moveTo>
                <a:lnTo>
                  <a:pt x="542544" y="36449"/>
                </a:lnTo>
                <a:lnTo>
                  <a:pt x="548639" y="34925"/>
                </a:lnTo>
                <a:lnTo>
                  <a:pt x="594359" y="34925"/>
                </a:lnTo>
                <a:lnTo>
                  <a:pt x="601980" y="36449"/>
                </a:lnTo>
                <a:close/>
              </a:path>
              <a:path w="1057909" h="67310">
                <a:moveTo>
                  <a:pt x="166116" y="38100"/>
                </a:moveTo>
                <a:lnTo>
                  <a:pt x="70103" y="38100"/>
                </a:lnTo>
                <a:lnTo>
                  <a:pt x="65532" y="36449"/>
                </a:lnTo>
                <a:lnTo>
                  <a:pt x="172212" y="36449"/>
                </a:lnTo>
                <a:lnTo>
                  <a:pt x="166116" y="38100"/>
                </a:lnTo>
                <a:close/>
              </a:path>
              <a:path w="1057909" h="67310">
                <a:moveTo>
                  <a:pt x="669035" y="38100"/>
                </a:moveTo>
                <a:lnTo>
                  <a:pt x="504444" y="38100"/>
                </a:lnTo>
                <a:lnTo>
                  <a:pt x="510539" y="36449"/>
                </a:lnTo>
                <a:lnTo>
                  <a:pt x="662939" y="36449"/>
                </a:lnTo>
                <a:lnTo>
                  <a:pt x="669035" y="38100"/>
                </a:lnTo>
                <a:close/>
              </a:path>
              <a:path w="1057909" h="67310">
                <a:moveTo>
                  <a:pt x="147828" y="39624"/>
                </a:moveTo>
                <a:lnTo>
                  <a:pt x="80771" y="39624"/>
                </a:lnTo>
                <a:lnTo>
                  <a:pt x="74675" y="38100"/>
                </a:lnTo>
                <a:lnTo>
                  <a:pt x="153923" y="38100"/>
                </a:lnTo>
                <a:lnTo>
                  <a:pt x="147828" y="39624"/>
                </a:lnTo>
                <a:close/>
              </a:path>
              <a:path w="1057909" h="67310">
                <a:moveTo>
                  <a:pt x="690371" y="39624"/>
                </a:moveTo>
                <a:lnTo>
                  <a:pt x="496823" y="39624"/>
                </a:lnTo>
                <a:lnTo>
                  <a:pt x="498348" y="38100"/>
                </a:lnTo>
                <a:lnTo>
                  <a:pt x="684275" y="38100"/>
                </a:lnTo>
                <a:lnTo>
                  <a:pt x="690371" y="39624"/>
                </a:lnTo>
                <a:close/>
              </a:path>
              <a:path w="1057909" h="67310">
                <a:moveTo>
                  <a:pt x="134112" y="41148"/>
                </a:moveTo>
                <a:lnTo>
                  <a:pt x="96012" y="41148"/>
                </a:lnTo>
                <a:lnTo>
                  <a:pt x="89916" y="39624"/>
                </a:lnTo>
                <a:lnTo>
                  <a:pt x="140207" y="39624"/>
                </a:lnTo>
                <a:lnTo>
                  <a:pt x="134112" y="41148"/>
                </a:lnTo>
                <a:close/>
              </a:path>
              <a:path w="1057909" h="67310">
                <a:moveTo>
                  <a:pt x="431291" y="41148"/>
                </a:moveTo>
                <a:lnTo>
                  <a:pt x="271271" y="41148"/>
                </a:lnTo>
                <a:lnTo>
                  <a:pt x="265175" y="39624"/>
                </a:lnTo>
                <a:lnTo>
                  <a:pt x="431291" y="39624"/>
                </a:lnTo>
                <a:lnTo>
                  <a:pt x="431291" y="41148"/>
                </a:lnTo>
                <a:close/>
              </a:path>
              <a:path w="1057909" h="67310">
                <a:moveTo>
                  <a:pt x="704087" y="41148"/>
                </a:moveTo>
                <a:lnTo>
                  <a:pt x="486155" y="41148"/>
                </a:lnTo>
                <a:lnTo>
                  <a:pt x="492251" y="39624"/>
                </a:lnTo>
                <a:lnTo>
                  <a:pt x="696467" y="39624"/>
                </a:lnTo>
                <a:lnTo>
                  <a:pt x="704087" y="41148"/>
                </a:lnTo>
                <a:close/>
              </a:path>
              <a:path w="1057909" h="67310">
                <a:moveTo>
                  <a:pt x="449580" y="42672"/>
                </a:moveTo>
                <a:lnTo>
                  <a:pt x="313944" y="42672"/>
                </a:lnTo>
                <a:lnTo>
                  <a:pt x="307848" y="41148"/>
                </a:lnTo>
                <a:lnTo>
                  <a:pt x="443483" y="41148"/>
                </a:lnTo>
                <a:lnTo>
                  <a:pt x="449580" y="42672"/>
                </a:lnTo>
                <a:close/>
              </a:path>
              <a:path w="1057909" h="67310">
                <a:moveTo>
                  <a:pt x="725423" y="42672"/>
                </a:moveTo>
                <a:lnTo>
                  <a:pt x="466344" y="42672"/>
                </a:lnTo>
                <a:lnTo>
                  <a:pt x="473964" y="41148"/>
                </a:lnTo>
                <a:lnTo>
                  <a:pt x="717803" y="41148"/>
                </a:lnTo>
                <a:lnTo>
                  <a:pt x="725423" y="42672"/>
                </a:lnTo>
                <a:close/>
              </a:path>
              <a:path w="1057909" h="67310">
                <a:moveTo>
                  <a:pt x="734567" y="44196"/>
                </a:moveTo>
                <a:lnTo>
                  <a:pt x="324612" y="44196"/>
                </a:lnTo>
                <a:lnTo>
                  <a:pt x="318516" y="42672"/>
                </a:lnTo>
                <a:lnTo>
                  <a:pt x="726948" y="42672"/>
                </a:lnTo>
                <a:lnTo>
                  <a:pt x="734567" y="44196"/>
                </a:lnTo>
                <a:close/>
              </a:path>
              <a:path w="1057909" h="67310">
                <a:moveTo>
                  <a:pt x="749807" y="45593"/>
                </a:moveTo>
                <a:lnTo>
                  <a:pt x="338328" y="45593"/>
                </a:lnTo>
                <a:lnTo>
                  <a:pt x="332232" y="44196"/>
                </a:lnTo>
                <a:lnTo>
                  <a:pt x="740664" y="44196"/>
                </a:lnTo>
                <a:lnTo>
                  <a:pt x="749807" y="45593"/>
                </a:lnTo>
                <a:close/>
              </a:path>
              <a:path w="1057909" h="67310">
                <a:moveTo>
                  <a:pt x="911351" y="56388"/>
                </a:moveTo>
                <a:lnTo>
                  <a:pt x="912875" y="54864"/>
                </a:lnTo>
                <a:lnTo>
                  <a:pt x="397764" y="54864"/>
                </a:lnTo>
                <a:lnTo>
                  <a:pt x="391667" y="53340"/>
                </a:lnTo>
                <a:lnTo>
                  <a:pt x="385571" y="53340"/>
                </a:lnTo>
                <a:lnTo>
                  <a:pt x="373380" y="50165"/>
                </a:lnTo>
                <a:lnTo>
                  <a:pt x="365759" y="48641"/>
                </a:lnTo>
                <a:lnTo>
                  <a:pt x="359664" y="48641"/>
                </a:lnTo>
                <a:lnTo>
                  <a:pt x="353567" y="47117"/>
                </a:lnTo>
                <a:lnTo>
                  <a:pt x="345948" y="47117"/>
                </a:lnTo>
                <a:lnTo>
                  <a:pt x="339851" y="45593"/>
                </a:lnTo>
                <a:lnTo>
                  <a:pt x="966216" y="45593"/>
                </a:lnTo>
                <a:lnTo>
                  <a:pt x="955548" y="48641"/>
                </a:lnTo>
                <a:lnTo>
                  <a:pt x="944880" y="50165"/>
                </a:lnTo>
                <a:lnTo>
                  <a:pt x="943355" y="51816"/>
                </a:lnTo>
                <a:lnTo>
                  <a:pt x="934212" y="51816"/>
                </a:lnTo>
                <a:lnTo>
                  <a:pt x="923544" y="54864"/>
                </a:lnTo>
                <a:lnTo>
                  <a:pt x="911351" y="56388"/>
                </a:lnTo>
                <a:close/>
              </a:path>
              <a:path w="1057909" h="67310">
                <a:moveTo>
                  <a:pt x="902207" y="57785"/>
                </a:moveTo>
                <a:lnTo>
                  <a:pt x="600455" y="57785"/>
                </a:lnTo>
                <a:lnTo>
                  <a:pt x="591312" y="56388"/>
                </a:lnTo>
                <a:lnTo>
                  <a:pt x="402335" y="56388"/>
                </a:lnTo>
                <a:lnTo>
                  <a:pt x="396239" y="54864"/>
                </a:lnTo>
                <a:lnTo>
                  <a:pt x="912875" y="54864"/>
                </a:lnTo>
                <a:lnTo>
                  <a:pt x="902207" y="57785"/>
                </a:lnTo>
                <a:close/>
              </a:path>
              <a:path w="1057909" h="67310">
                <a:moveTo>
                  <a:pt x="518159" y="57785"/>
                </a:moveTo>
                <a:lnTo>
                  <a:pt x="409955" y="57785"/>
                </a:lnTo>
                <a:lnTo>
                  <a:pt x="403859" y="56388"/>
                </a:lnTo>
                <a:lnTo>
                  <a:pt x="522732" y="56388"/>
                </a:lnTo>
                <a:lnTo>
                  <a:pt x="523493" y="56562"/>
                </a:lnTo>
                <a:lnTo>
                  <a:pt x="518159" y="57785"/>
                </a:lnTo>
                <a:close/>
              </a:path>
              <a:path w="1057909" h="67310">
                <a:moveTo>
                  <a:pt x="523493" y="56562"/>
                </a:moveTo>
                <a:lnTo>
                  <a:pt x="522732" y="56388"/>
                </a:lnTo>
                <a:lnTo>
                  <a:pt x="524255" y="56388"/>
                </a:lnTo>
                <a:lnTo>
                  <a:pt x="523493" y="56562"/>
                </a:lnTo>
                <a:close/>
              </a:path>
              <a:path w="1057909" h="67310">
                <a:moveTo>
                  <a:pt x="530351" y="57785"/>
                </a:moveTo>
                <a:lnTo>
                  <a:pt x="528828" y="57785"/>
                </a:lnTo>
                <a:lnTo>
                  <a:pt x="523493" y="56562"/>
                </a:lnTo>
                <a:lnTo>
                  <a:pt x="524255" y="56388"/>
                </a:lnTo>
                <a:lnTo>
                  <a:pt x="536448" y="56388"/>
                </a:lnTo>
                <a:lnTo>
                  <a:pt x="530351" y="57785"/>
                </a:lnTo>
                <a:close/>
              </a:path>
              <a:path w="1057909" h="67310">
                <a:moveTo>
                  <a:pt x="499871" y="59309"/>
                </a:moveTo>
                <a:lnTo>
                  <a:pt x="422148" y="59309"/>
                </a:lnTo>
                <a:lnTo>
                  <a:pt x="416051" y="57785"/>
                </a:lnTo>
                <a:lnTo>
                  <a:pt x="507491" y="57785"/>
                </a:lnTo>
                <a:lnTo>
                  <a:pt x="499871" y="59309"/>
                </a:lnTo>
                <a:close/>
              </a:path>
              <a:path w="1057909" h="67310">
                <a:moveTo>
                  <a:pt x="874775" y="59309"/>
                </a:moveTo>
                <a:lnTo>
                  <a:pt x="669035" y="59309"/>
                </a:lnTo>
                <a:lnTo>
                  <a:pt x="661416" y="57785"/>
                </a:lnTo>
                <a:lnTo>
                  <a:pt x="882396" y="57785"/>
                </a:lnTo>
                <a:lnTo>
                  <a:pt x="874775" y="59309"/>
                </a:lnTo>
                <a:close/>
              </a:path>
              <a:path w="1057909" h="67310">
                <a:moveTo>
                  <a:pt x="487680" y="60833"/>
                </a:moveTo>
                <a:lnTo>
                  <a:pt x="434339" y="60833"/>
                </a:lnTo>
                <a:lnTo>
                  <a:pt x="428244" y="59309"/>
                </a:lnTo>
                <a:lnTo>
                  <a:pt x="493775" y="59309"/>
                </a:lnTo>
                <a:lnTo>
                  <a:pt x="487680" y="60833"/>
                </a:lnTo>
                <a:close/>
              </a:path>
              <a:path w="1057909" h="67310">
                <a:moveTo>
                  <a:pt x="856487" y="60833"/>
                </a:moveTo>
                <a:lnTo>
                  <a:pt x="687323" y="60833"/>
                </a:lnTo>
                <a:lnTo>
                  <a:pt x="681228" y="59309"/>
                </a:lnTo>
                <a:lnTo>
                  <a:pt x="865632" y="59309"/>
                </a:lnTo>
                <a:lnTo>
                  <a:pt x="856487" y="60833"/>
                </a:lnTo>
                <a:close/>
              </a:path>
              <a:path w="1057909" h="67310">
                <a:moveTo>
                  <a:pt x="467867" y="62357"/>
                </a:moveTo>
                <a:lnTo>
                  <a:pt x="448055" y="62357"/>
                </a:lnTo>
                <a:lnTo>
                  <a:pt x="440435" y="60833"/>
                </a:lnTo>
                <a:lnTo>
                  <a:pt x="473964" y="60833"/>
                </a:lnTo>
                <a:lnTo>
                  <a:pt x="467867" y="62357"/>
                </a:lnTo>
                <a:close/>
              </a:path>
              <a:path w="1057909" h="67310">
                <a:moveTo>
                  <a:pt x="842771" y="62357"/>
                </a:moveTo>
                <a:lnTo>
                  <a:pt x="702564" y="62357"/>
                </a:lnTo>
                <a:lnTo>
                  <a:pt x="694944" y="60833"/>
                </a:lnTo>
                <a:lnTo>
                  <a:pt x="850391" y="60833"/>
                </a:lnTo>
                <a:lnTo>
                  <a:pt x="842771" y="62357"/>
                </a:lnTo>
                <a:close/>
              </a:path>
              <a:path w="1057909" h="67310">
                <a:moveTo>
                  <a:pt x="723900" y="64008"/>
                </a:moveTo>
                <a:lnTo>
                  <a:pt x="716280" y="62357"/>
                </a:lnTo>
                <a:lnTo>
                  <a:pt x="722375" y="62357"/>
                </a:lnTo>
                <a:lnTo>
                  <a:pt x="723900" y="64008"/>
                </a:lnTo>
                <a:close/>
              </a:path>
              <a:path w="1057909" h="67310">
                <a:moveTo>
                  <a:pt x="806196" y="65532"/>
                </a:moveTo>
                <a:lnTo>
                  <a:pt x="731519" y="65532"/>
                </a:lnTo>
                <a:lnTo>
                  <a:pt x="729996" y="64008"/>
                </a:lnTo>
                <a:lnTo>
                  <a:pt x="722375" y="62357"/>
                </a:lnTo>
                <a:lnTo>
                  <a:pt x="827532" y="62357"/>
                </a:lnTo>
                <a:lnTo>
                  <a:pt x="821435" y="64008"/>
                </a:lnTo>
                <a:lnTo>
                  <a:pt x="813816" y="64008"/>
                </a:lnTo>
                <a:lnTo>
                  <a:pt x="806196" y="65532"/>
                </a:lnTo>
                <a:close/>
              </a:path>
              <a:path w="1057909" h="67310">
                <a:moveTo>
                  <a:pt x="758951" y="67056"/>
                </a:moveTo>
                <a:lnTo>
                  <a:pt x="757428" y="67056"/>
                </a:lnTo>
                <a:lnTo>
                  <a:pt x="748284" y="65532"/>
                </a:lnTo>
                <a:lnTo>
                  <a:pt x="768096" y="65532"/>
                </a:lnTo>
                <a:lnTo>
                  <a:pt x="758951" y="67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5900" y="4114800"/>
            <a:ext cx="1560830" cy="64135"/>
          </a:xfrm>
          <a:custGeom>
            <a:avLst/>
            <a:gdLst/>
            <a:ahLst/>
            <a:cxnLst/>
            <a:rect l="l" t="t" r="r" b="b"/>
            <a:pathLst>
              <a:path w="1560830" h="64135">
                <a:moveTo>
                  <a:pt x="1536192" y="24257"/>
                </a:moveTo>
                <a:lnTo>
                  <a:pt x="1182624" y="24257"/>
                </a:lnTo>
                <a:lnTo>
                  <a:pt x="1193292" y="22733"/>
                </a:lnTo>
                <a:lnTo>
                  <a:pt x="1202435" y="21209"/>
                </a:lnTo>
                <a:lnTo>
                  <a:pt x="1213103" y="19685"/>
                </a:lnTo>
                <a:lnTo>
                  <a:pt x="1222248" y="19685"/>
                </a:lnTo>
                <a:lnTo>
                  <a:pt x="1231392" y="18288"/>
                </a:lnTo>
                <a:lnTo>
                  <a:pt x="1347216" y="18288"/>
                </a:lnTo>
                <a:lnTo>
                  <a:pt x="1356359" y="16764"/>
                </a:lnTo>
                <a:lnTo>
                  <a:pt x="1354835" y="16764"/>
                </a:lnTo>
                <a:lnTo>
                  <a:pt x="1363980" y="15240"/>
                </a:lnTo>
                <a:lnTo>
                  <a:pt x="1373124" y="15240"/>
                </a:lnTo>
                <a:lnTo>
                  <a:pt x="1380743" y="13716"/>
                </a:lnTo>
                <a:lnTo>
                  <a:pt x="1395984" y="13716"/>
                </a:lnTo>
                <a:lnTo>
                  <a:pt x="1402080" y="12065"/>
                </a:lnTo>
                <a:lnTo>
                  <a:pt x="1408176" y="12065"/>
                </a:lnTo>
                <a:lnTo>
                  <a:pt x="1415796" y="10541"/>
                </a:lnTo>
                <a:lnTo>
                  <a:pt x="1453896" y="10541"/>
                </a:lnTo>
                <a:lnTo>
                  <a:pt x="1459992" y="9017"/>
                </a:lnTo>
                <a:lnTo>
                  <a:pt x="1475232" y="9017"/>
                </a:lnTo>
                <a:lnTo>
                  <a:pt x="1482851" y="7493"/>
                </a:lnTo>
                <a:lnTo>
                  <a:pt x="1495043" y="7493"/>
                </a:lnTo>
                <a:lnTo>
                  <a:pt x="1501140" y="6096"/>
                </a:lnTo>
                <a:lnTo>
                  <a:pt x="1505711" y="6096"/>
                </a:lnTo>
                <a:lnTo>
                  <a:pt x="1510284" y="4572"/>
                </a:lnTo>
                <a:lnTo>
                  <a:pt x="1514856" y="4572"/>
                </a:lnTo>
                <a:lnTo>
                  <a:pt x="1519427" y="3048"/>
                </a:lnTo>
                <a:lnTo>
                  <a:pt x="1527048" y="3048"/>
                </a:lnTo>
                <a:lnTo>
                  <a:pt x="1530096" y="1524"/>
                </a:lnTo>
                <a:lnTo>
                  <a:pt x="1533143" y="1524"/>
                </a:lnTo>
                <a:lnTo>
                  <a:pt x="1534667" y="0"/>
                </a:lnTo>
                <a:lnTo>
                  <a:pt x="1556003" y="0"/>
                </a:lnTo>
                <a:lnTo>
                  <a:pt x="1560576" y="4572"/>
                </a:lnTo>
                <a:lnTo>
                  <a:pt x="1560576" y="16764"/>
                </a:lnTo>
                <a:lnTo>
                  <a:pt x="1556003" y="21209"/>
                </a:lnTo>
                <a:lnTo>
                  <a:pt x="1548384" y="21209"/>
                </a:lnTo>
                <a:lnTo>
                  <a:pt x="1545335" y="22733"/>
                </a:lnTo>
                <a:lnTo>
                  <a:pt x="1539240" y="22733"/>
                </a:lnTo>
                <a:lnTo>
                  <a:pt x="1536192" y="24257"/>
                </a:lnTo>
                <a:close/>
              </a:path>
              <a:path w="1560830" h="64135">
                <a:moveTo>
                  <a:pt x="48767" y="6096"/>
                </a:moveTo>
                <a:lnTo>
                  <a:pt x="16763" y="6096"/>
                </a:lnTo>
                <a:lnTo>
                  <a:pt x="18287" y="4572"/>
                </a:lnTo>
                <a:lnTo>
                  <a:pt x="45720" y="4572"/>
                </a:lnTo>
                <a:lnTo>
                  <a:pt x="48767" y="6096"/>
                </a:lnTo>
                <a:close/>
              </a:path>
              <a:path w="1560830" h="64135">
                <a:moveTo>
                  <a:pt x="28955" y="47117"/>
                </a:moveTo>
                <a:lnTo>
                  <a:pt x="24383" y="47117"/>
                </a:lnTo>
                <a:lnTo>
                  <a:pt x="18287" y="44196"/>
                </a:lnTo>
                <a:lnTo>
                  <a:pt x="18287" y="42672"/>
                </a:lnTo>
                <a:lnTo>
                  <a:pt x="15240" y="41148"/>
                </a:lnTo>
                <a:lnTo>
                  <a:pt x="13715" y="39623"/>
                </a:lnTo>
                <a:lnTo>
                  <a:pt x="7620" y="33401"/>
                </a:lnTo>
                <a:lnTo>
                  <a:pt x="4571" y="31877"/>
                </a:lnTo>
                <a:lnTo>
                  <a:pt x="3048" y="30480"/>
                </a:lnTo>
                <a:lnTo>
                  <a:pt x="3048" y="28956"/>
                </a:lnTo>
                <a:lnTo>
                  <a:pt x="1524" y="25908"/>
                </a:lnTo>
                <a:lnTo>
                  <a:pt x="0" y="21209"/>
                </a:lnTo>
                <a:lnTo>
                  <a:pt x="0" y="15240"/>
                </a:lnTo>
                <a:lnTo>
                  <a:pt x="3048" y="10541"/>
                </a:lnTo>
                <a:lnTo>
                  <a:pt x="12191" y="6096"/>
                </a:lnTo>
                <a:lnTo>
                  <a:pt x="53340" y="6096"/>
                </a:lnTo>
                <a:lnTo>
                  <a:pt x="56387" y="7493"/>
                </a:lnTo>
                <a:lnTo>
                  <a:pt x="59436" y="7493"/>
                </a:lnTo>
                <a:lnTo>
                  <a:pt x="62483" y="9017"/>
                </a:lnTo>
                <a:lnTo>
                  <a:pt x="64008" y="9017"/>
                </a:lnTo>
                <a:lnTo>
                  <a:pt x="67055" y="10541"/>
                </a:lnTo>
                <a:lnTo>
                  <a:pt x="70104" y="10541"/>
                </a:lnTo>
                <a:lnTo>
                  <a:pt x="79248" y="13716"/>
                </a:lnTo>
                <a:lnTo>
                  <a:pt x="77724" y="13716"/>
                </a:lnTo>
                <a:lnTo>
                  <a:pt x="82295" y="15240"/>
                </a:lnTo>
                <a:lnTo>
                  <a:pt x="86867" y="15240"/>
                </a:lnTo>
                <a:lnTo>
                  <a:pt x="91440" y="16764"/>
                </a:lnTo>
                <a:lnTo>
                  <a:pt x="89916" y="16764"/>
                </a:lnTo>
                <a:lnTo>
                  <a:pt x="96012" y="18288"/>
                </a:lnTo>
                <a:lnTo>
                  <a:pt x="19812" y="18288"/>
                </a:lnTo>
                <a:lnTo>
                  <a:pt x="15240" y="27432"/>
                </a:lnTo>
                <a:lnTo>
                  <a:pt x="23621" y="27432"/>
                </a:lnTo>
                <a:lnTo>
                  <a:pt x="24383" y="28956"/>
                </a:lnTo>
                <a:lnTo>
                  <a:pt x="30479" y="34925"/>
                </a:lnTo>
                <a:lnTo>
                  <a:pt x="33528" y="36449"/>
                </a:lnTo>
                <a:lnTo>
                  <a:pt x="33528" y="41148"/>
                </a:lnTo>
                <a:lnTo>
                  <a:pt x="30479" y="44196"/>
                </a:lnTo>
                <a:lnTo>
                  <a:pt x="28955" y="47117"/>
                </a:lnTo>
                <a:close/>
              </a:path>
              <a:path w="1560830" h="64135">
                <a:moveTo>
                  <a:pt x="1495043" y="7493"/>
                </a:moveTo>
                <a:lnTo>
                  <a:pt x="1488948" y="7493"/>
                </a:lnTo>
                <a:lnTo>
                  <a:pt x="1495043" y="6096"/>
                </a:lnTo>
                <a:lnTo>
                  <a:pt x="1495043" y="7493"/>
                </a:lnTo>
                <a:close/>
              </a:path>
              <a:path w="1560830" h="64135">
                <a:moveTo>
                  <a:pt x="15240" y="27432"/>
                </a:moveTo>
                <a:lnTo>
                  <a:pt x="19812" y="18288"/>
                </a:lnTo>
                <a:lnTo>
                  <a:pt x="19812" y="24257"/>
                </a:lnTo>
                <a:lnTo>
                  <a:pt x="16763" y="25908"/>
                </a:lnTo>
                <a:lnTo>
                  <a:pt x="18287" y="25908"/>
                </a:lnTo>
                <a:lnTo>
                  <a:pt x="15240" y="27432"/>
                </a:lnTo>
                <a:close/>
              </a:path>
              <a:path w="1560830" h="64135">
                <a:moveTo>
                  <a:pt x="21717" y="24669"/>
                </a:moveTo>
                <a:lnTo>
                  <a:pt x="21336" y="24257"/>
                </a:lnTo>
                <a:lnTo>
                  <a:pt x="19812" y="21209"/>
                </a:lnTo>
                <a:lnTo>
                  <a:pt x="19812" y="18288"/>
                </a:lnTo>
                <a:lnTo>
                  <a:pt x="108204" y="18288"/>
                </a:lnTo>
                <a:lnTo>
                  <a:pt x="112775" y="19685"/>
                </a:lnTo>
                <a:lnTo>
                  <a:pt x="170687" y="19685"/>
                </a:lnTo>
                <a:lnTo>
                  <a:pt x="178308" y="21209"/>
                </a:lnTo>
                <a:lnTo>
                  <a:pt x="192024" y="21209"/>
                </a:lnTo>
                <a:lnTo>
                  <a:pt x="199644" y="22733"/>
                </a:lnTo>
                <a:lnTo>
                  <a:pt x="35051" y="22733"/>
                </a:lnTo>
                <a:lnTo>
                  <a:pt x="36575" y="24257"/>
                </a:lnTo>
                <a:lnTo>
                  <a:pt x="22859" y="24257"/>
                </a:lnTo>
                <a:lnTo>
                  <a:pt x="21717" y="24669"/>
                </a:lnTo>
                <a:close/>
              </a:path>
              <a:path w="1560830" h="64135">
                <a:moveTo>
                  <a:pt x="18287" y="25908"/>
                </a:moveTo>
                <a:lnTo>
                  <a:pt x="19812" y="24257"/>
                </a:lnTo>
                <a:lnTo>
                  <a:pt x="19812" y="21209"/>
                </a:lnTo>
                <a:lnTo>
                  <a:pt x="21336" y="24257"/>
                </a:lnTo>
                <a:lnTo>
                  <a:pt x="21717" y="24669"/>
                </a:lnTo>
                <a:lnTo>
                  <a:pt x="18287" y="25908"/>
                </a:lnTo>
                <a:close/>
              </a:path>
              <a:path w="1560830" h="64135">
                <a:moveTo>
                  <a:pt x="1546859" y="22733"/>
                </a:moveTo>
                <a:lnTo>
                  <a:pt x="1548384" y="21209"/>
                </a:lnTo>
                <a:lnTo>
                  <a:pt x="1549908" y="21209"/>
                </a:lnTo>
                <a:lnTo>
                  <a:pt x="1546859" y="22733"/>
                </a:lnTo>
                <a:close/>
              </a:path>
              <a:path w="1560830" h="64135">
                <a:moveTo>
                  <a:pt x="219455" y="24257"/>
                </a:moveTo>
                <a:lnTo>
                  <a:pt x="38100" y="24257"/>
                </a:lnTo>
                <a:lnTo>
                  <a:pt x="35051" y="22733"/>
                </a:lnTo>
                <a:lnTo>
                  <a:pt x="213359" y="22733"/>
                </a:lnTo>
                <a:lnTo>
                  <a:pt x="219455" y="24257"/>
                </a:lnTo>
                <a:close/>
              </a:path>
              <a:path w="1560830" h="64135">
                <a:moveTo>
                  <a:pt x="818388" y="24257"/>
                </a:moveTo>
                <a:lnTo>
                  <a:pt x="768096" y="24257"/>
                </a:lnTo>
                <a:lnTo>
                  <a:pt x="775716" y="22733"/>
                </a:lnTo>
                <a:lnTo>
                  <a:pt x="809244" y="22733"/>
                </a:lnTo>
                <a:lnTo>
                  <a:pt x="818388" y="24257"/>
                </a:lnTo>
                <a:close/>
              </a:path>
              <a:path w="1560830" h="64135">
                <a:moveTo>
                  <a:pt x="1537716" y="24257"/>
                </a:moveTo>
                <a:lnTo>
                  <a:pt x="1539240" y="22733"/>
                </a:lnTo>
                <a:lnTo>
                  <a:pt x="1540764" y="22733"/>
                </a:lnTo>
                <a:lnTo>
                  <a:pt x="1537716" y="24257"/>
                </a:lnTo>
                <a:close/>
              </a:path>
              <a:path w="1560830" h="64135">
                <a:moveTo>
                  <a:pt x="18287" y="25908"/>
                </a:moveTo>
                <a:lnTo>
                  <a:pt x="16763" y="25908"/>
                </a:lnTo>
                <a:lnTo>
                  <a:pt x="19812" y="24257"/>
                </a:lnTo>
                <a:lnTo>
                  <a:pt x="18287" y="25908"/>
                </a:lnTo>
                <a:close/>
              </a:path>
              <a:path w="1560830" h="64135">
                <a:moveTo>
                  <a:pt x="227075" y="25908"/>
                </a:moveTo>
                <a:lnTo>
                  <a:pt x="45720" y="25908"/>
                </a:lnTo>
                <a:lnTo>
                  <a:pt x="45720" y="24257"/>
                </a:lnTo>
                <a:lnTo>
                  <a:pt x="220979" y="24257"/>
                </a:lnTo>
                <a:lnTo>
                  <a:pt x="227075" y="25908"/>
                </a:lnTo>
                <a:close/>
              </a:path>
              <a:path w="1560830" h="64135">
                <a:moveTo>
                  <a:pt x="842771" y="25908"/>
                </a:moveTo>
                <a:lnTo>
                  <a:pt x="751332" y="25908"/>
                </a:lnTo>
                <a:lnTo>
                  <a:pt x="760475" y="24257"/>
                </a:lnTo>
                <a:lnTo>
                  <a:pt x="835151" y="24257"/>
                </a:lnTo>
                <a:lnTo>
                  <a:pt x="842771" y="25908"/>
                </a:lnTo>
                <a:close/>
              </a:path>
              <a:path w="1560830" h="64135">
                <a:moveTo>
                  <a:pt x="1508759" y="28956"/>
                </a:moveTo>
                <a:lnTo>
                  <a:pt x="1152143" y="28956"/>
                </a:lnTo>
                <a:lnTo>
                  <a:pt x="1184148" y="24257"/>
                </a:lnTo>
                <a:lnTo>
                  <a:pt x="1533143" y="24257"/>
                </a:lnTo>
                <a:lnTo>
                  <a:pt x="1528572" y="25908"/>
                </a:lnTo>
                <a:lnTo>
                  <a:pt x="1525524" y="25908"/>
                </a:lnTo>
                <a:lnTo>
                  <a:pt x="1520951" y="27432"/>
                </a:lnTo>
                <a:lnTo>
                  <a:pt x="1514856" y="27432"/>
                </a:lnTo>
                <a:lnTo>
                  <a:pt x="1508759" y="28956"/>
                </a:lnTo>
                <a:close/>
              </a:path>
              <a:path w="1560830" h="64135">
                <a:moveTo>
                  <a:pt x="23621" y="27432"/>
                </a:moveTo>
                <a:lnTo>
                  <a:pt x="15240" y="27432"/>
                </a:lnTo>
                <a:lnTo>
                  <a:pt x="18287" y="25908"/>
                </a:lnTo>
                <a:lnTo>
                  <a:pt x="21717" y="24669"/>
                </a:lnTo>
                <a:lnTo>
                  <a:pt x="22859" y="25908"/>
                </a:lnTo>
                <a:lnTo>
                  <a:pt x="23621" y="27432"/>
                </a:lnTo>
                <a:close/>
              </a:path>
              <a:path w="1560830" h="64135">
                <a:moveTo>
                  <a:pt x="245363" y="27432"/>
                </a:moveTo>
                <a:lnTo>
                  <a:pt x="54863" y="27432"/>
                </a:lnTo>
                <a:lnTo>
                  <a:pt x="50291" y="25908"/>
                </a:lnTo>
                <a:lnTo>
                  <a:pt x="239267" y="25908"/>
                </a:lnTo>
                <a:lnTo>
                  <a:pt x="245363" y="27432"/>
                </a:lnTo>
                <a:close/>
              </a:path>
              <a:path w="1560830" h="64135">
                <a:moveTo>
                  <a:pt x="950975" y="28956"/>
                </a:moveTo>
                <a:lnTo>
                  <a:pt x="726948" y="28956"/>
                </a:lnTo>
                <a:lnTo>
                  <a:pt x="742188" y="25908"/>
                </a:lnTo>
                <a:lnTo>
                  <a:pt x="858012" y="25908"/>
                </a:lnTo>
                <a:lnTo>
                  <a:pt x="865632" y="27432"/>
                </a:lnTo>
                <a:lnTo>
                  <a:pt x="941832" y="27432"/>
                </a:lnTo>
                <a:lnTo>
                  <a:pt x="950975" y="28956"/>
                </a:lnTo>
                <a:close/>
              </a:path>
              <a:path w="1560830" h="64135">
                <a:moveTo>
                  <a:pt x="263651" y="28956"/>
                </a:moveTo>
                <a:lnTo>
                  <a:pt x="62483" y="28956"/>
                </a:lnTo>
                <a:lnTo>
                  <a:pt x="57912" y="27432"/>
                </a:lnTo>
                <a:lnTo>
                  <a:pt x="259079" y="27432"/>
                </a:lnTo>
                <a:lnTo>
                  <a:pt x="265175" y="28651"/>
                </a:lnTo>
                <a:lnTo>
                  <a:pt x="263651" y="28956"/>
                </a:lnTo>
                <a:close/>
              </a:path>
              <a:path w="1560830" h="64135">
                <a:moveTo>
                  <a:pt x="289559" y="30480"/>
                </a:moveTo>
                <a:lnTo>
                  <a:pt x="68579" y="30480"/>
                </a:lnTo>
                <a:lnTo>
                  <a:pt x="65532" y="28956"/>
                </a:lnTo>
                <a:lnTo>
                  <a:pt x="266700" y="28956"/>
                </a:lnTo>
                <a:lnTo>
                  <a:pt x="265175" y="28651"/>
                </a:lnTo>
                <a:lnTo>
                  <a:pt x="271271" y="27432"/>
                </a:lnTo>
                <a:lnTo>
                  <a:pt x="274320" y="27432"/>
                </a:lnTo>
                <a:lnTo>
                  <a:pt x="289559" y="30480"/>
                </a:lnTo>
                <a:close/>
              </a:path>
              <a:path w="1560830" h="64135">
                <a:moveTo>
                  <a:pt x="266700" y="28956"/>
                </a:moveTo>
                <a:lnTo>
                  <a:pt x="263651" y="28956"/>
                </a:lnTo>
                <a:lnTo>
                  <a:pt x="265175" y="28651"/>
                </a:lnTo>
                <a:lnTo>
                  <a:pt x="266700" y="28956"/>
                </a:lnTo>
                <a:close/>
              </a:path>
              <a:path w="1560830" h="64135">
                <a:moveTo>
                  <a:pt x="1498092" y="30480"/>
                </a:moveTo>
                <a:lnTo>
                  <a:pt x="710184" y="30480"/>
                </a:lnTo>
                <a:lnTo>
                  <a:pt x="719328" y="28956"/>
                </a:lnTo>
                <a:lnTo>
                  <a:pt x="1504188" y="28956"/>
                </a:lnTo>
                <a:lnTo>
                  <a:pt x="1498092" y="30480"/>
                </a:lnTo>
                <a:close/>
              </a:path>
              <a:path w="1560830" h="64135">
                <a:moveTo>
                  <a:pt x="367283" y="33401"/>
                </a:moveTo>
                <a:lnTo>
                  <a:pt x="76200" y="33401"/>
                </a:lnTo>
                <a:lnTo>
                  <a:pt x="67055" y="30480"/>
                </a:lnTo>
                <a:lnTo>
                  <a:pt x="312420" y="30480"/>
                </a:lnTo>
                <a:lnTo>
                  <a:pt x="321563" y="31877"/>
                </a:lnTo>
                <a:lnTo>
                  <a:pt x="358140" y="31877"/>
                </a:lnTo>
                <a:lnTo>
                  <a:pt x="367283" y="33401"/>
                </a:lnTo>
                <a:close/>
              </a:path>
              <a:path w="1560830" h="64135">
                <a:moveTo>
                  <a:pt x="1485900" y="31877"/>
                </a:moveTo>
                <a:lnTo>
                  <a:pt x="694944" y="31877"/>
                </a:lnTo>
                <a:lnTo>
                  <a:pt x="702563" y="30480"/>
                </a:lnTo>
                <a:lnTo>
                  <a:pt x="1491996" y="30480"/>
                </a:lnTo>
                <a:lnTo>
                  <a:pt x="1485900" y="31877"/>
                </a:lnTo>
                <a:close/>
              </a:path>
              <a:path w="1560830" h="64135">
                <a:moveTo>
                  <a:pt x="1456943" y="33401"/>
                </a:moveTo>
                <a:lnTo>
                  <a:pt x="669036" y="33401"/>
                </a:lnTo>
                <a:lnTo>
                  <a:pt x="678179" y="31877"/>
                </a:lnTo>
                <a:lnTo>
                  <a:pt x="1463040" y="31877"/>
                </a:lnTo>
                <a:lnTo>
                  <a:pt x="1456943" y="33401"/>
                </a:lnTo>
                <a:close/>
              </a:path>
              <a:path w="1560830" h="64135">
                <a:moveTo>
                  <a:pt x="1461516" y="33401"/>
                </a:moveTo>
                <a:lnTo>
                  <a:pt x="1463040" y="31877"/>
                </a:lnTo>
                <a:lnTo>
                  <a:pt x="1469135" y="31877"/>
                </a:lnTo>
                <a:lnTo>
                  <a:pt x="1461516" y="33401"/>
                </a:lnTo>
                <a:close/>
              </a:path>
              <a:path w="1560830" h="64135">
                <a:moveTo>
                  <a:pt x="382524" y="34925"/>
                </a:moveTo>
                <a:lnTo>
                  <a:pt x="82295" y="34925"/>
                </a:lnTo>
                <a:lnTo>
                  <a:pt x="77724" y="33401"/>
                </a:lnTo>
                <a:lnTo>
                  <a:pt x="374904" y="33401"/>
                </a:lnTo>
                <a:lnTo>
                  <a:pt x="382524" y="34925"/>
                </a:lnTo>
                <a:close/>
              </a:path>
              <a:path w="1560830" h="64135">
                <a:moveTo>
                  <a:pt x="1411224" y="34925"/>
                </a:moveTo>
                <a:lnTo>
                  <a:pt x="647700" y="34925"/>
                </a:lnTo>
                <a:lnTo>
                  <a:pt x="653796" y="33401"/>
                </a:lnTo>
                <a:lnTo>
                  <a:pt x="1417319" y="33401"/>
                </a:lnTo>
                <a:lnTo>
                  <a:pt x="1411224" y="34925"/>
                </a:lnTo>
                <a:close/>
              </a:path>
              <a:path w="1560830" h="64135">
                <a:moveTo>
                  <a:pt x="396240" y="36449"/>
                </a:moveTo>
                <a:lnTo>
                  <a:pt x="86867" y="36449"/>
                </a:lnTo>
                <a:lnTo>
                  <a:pt x="80771" y="34925"/>
                </a:lnTo>
                <a:lnTo>
                  <a:pt x="388620" y="34925"/>
                </a:lnTo>
                <a:lnTo>
                  <a:pt x="396240" y="36449"/>
                </a:lnTo>
                <a:close/>
              </a:path>
              <a:path w="1560830" h="64135">
                <a:moveTo>
                  <a:pt x="624840" y="36449"/>
                </a:moveTo>
                <a:lnTo>
                  <a:pt x="618744" y="36449"/>
                </a:lnTo>
                <a:lnTo>
                  <a:pt x="624840" y="34925"/>
                </a:lnTo>
                <a:lnTo>
                  <a:pt x="624840" y="36449"/>
                </a:lnTo>
                <a:close/>
              </a:path>
              <a:path w="1560830" h="64135">
                <a:moveTo>
                  <a:pt x="1397508" y="36449"/>
                </a:moveTo>
                <a:lnTo>
                  <a:pt x="624840" y="36449"/>
                </a:lnTo>
                <a:lnTo>
                  <a:pt x="632459" y="34925"/>
                </a:lnTo>
                <a:lnTo>
                  <a:pt x="1405127" y="34925"/>
                </a:lnTo>
                <a:lnTo>
                  <a:pt x="1397508" y="36449"/>
                </a:lnTo>
                <a:close/>
              </a:path>
              <a:path w="1560830" h="64135">
                <a:moveTo>
                  <a:pt x="409955" y="38100"/>
                </a:moveTo>
                <a:lnTo>
                  <a:pt x="97536" y="38100"/>
                </a:lnTo>
                <a:lnTo>
                  <a:pt x="92963" y="36449"/>
                </a:lnTo>
                <a:lnTo>
                  <a:pt x="402336" y="36449"/>
                </a:lnTo>
                <a:lnTo>
                  <a:pt x="409955" y="38100"/>
                </a:lnTo>
                <a:close/>
              </a:path>
              <a:path w="1560830" h="64135">
                <a:moveTo>
                  <a:pt x="1374648" y="38100"/>
                </a:moveTo>
                <a:lnTo>
                  <a:pt x="597408" y="38100"/>
                </a:lnTo>
                <a:lnTo>
                  <a:pt x="603504" y="36449"/>
                </a:lnTo>
                <a:lnTo>
                  <a:pt x="1382267" y="36449"/>
                </a:lnTo>
                <a:lnTo>
                  <a:pt x="1374648" y="38100"/>
                </a:lnTo>
                <a:close/>
              </a:path>
              <a:path w="1560830" h="64135">
                <a:moveTo>
                  <a:pt x="431292" y="39624"/>
                </a:moveTo>
                <a:lnTo>
                  <a:pt x="109727" y="39623"/>
                </a:lnTo>
                <a:lnTo>
                  <a:pt x="103632" y="38100"/>
                </a:lnTo>
                <a:lnTo>
                  <a:pt x="423671" y="38100"/>
                </a:lnTo>
                <a:lnTo>
                  <a:pt x="431292" y="39624"/>
                </a:lnTo>
                <a:close/>
              </a:path>
              <a:path w="1560830" h="64135">
                <a:moveTo>
                  <a:pt x="1359408" y="39624"/>
                </a:moveTo>
                <a:lnTo>
                  <a:pt x="577596" y="39624"/>
                </a:lnTo>
                <a:lnTo>
                  <a:pt x="585216" y="38100"/>
                </a:lnTo>
                <a:lnTo>
                  <a:pt x="1367027" y="38100"/>
                </a:lnTo>
                <a:lnTo>
                  <a:pt x="1359408" y="39624"/>
                </a:lnTo>
                <a:close/>
              </a:path>
              <a:path w="1560830" h="64135">
                <a:moveTo>
                  <a:pt x="446532" y="41148"/>
                </a:moveTo>
                <a:lnTo>
                  <a:pt x="152400" y="41148"/>
                </a:lnTo>
                <a:lnTo>
                  <a:pt x="144779" y="39624"/>
                </a:lnTo>
                <a:lnTo>
                  <a:pt x="438912" y="39624"/>
                </a:lnTo>
                <a:lnTo>
                  <a:pt x="446532" y="41148"/>
                </a:lnTo>
                <a:close/>
              </a:path>
              <a:path w="1560830" h="64135">
                <a:moveTo>
                  <a:pt x="568451" y="41148"/>
                </a:moveTo>
                <a:lnTo>
                  <a:pt x="562355" y="41148"/>
                </a:lnTo>
                <a:lnTo>
                  <a:pt x="569975" y="39624"/>
                </a:lnTo>
                <a:lnTo>
                  <a:pt x="568451" y="41148"/>
                </a:lnTo>
                <a:close/>
              </a:path>
              <a:path w="1560830" h="64135">
                <a:moveTo>
                  <a:pt x="1348740" y="41148"/>
                </a:moveTo>
                <a:lnTo>
                  <a:pt x="568451" y="41148"/>
                </a:lnTo>
                <a:lnTo>
                  <a:pt x="576071" y="39624"/>
                </a:lnTo>
                <a:lnTo>
                  <a:pt x="1357884" y="39624"/>
                </a:lnTo>
                <a:lnTo>
                  <a:pt x="1348740" y="41148"/>
                </a:lnTo>
                <a:close/>
              </a:path>
              <a:path w="1560830" h="64135">
                <a:moveTo>
                  <a:pt x="460248" y="42672"/>
                </a:moveTo>
                <a:lnTo>
                  <a:pt x="176783" y="42672"/>
                </a:lnTo>
                <a:lnTo>
                  <a:pt x="175259" y="41148"/>
                </a:lnTo>
                <a:lnTo>
                  <a:pt x="452628" y="41148"/>
                </a:lnTo>
                <a:lnTo>
                  <a:pt x="460248" y="42672"/>
                </a:lnTo>
                <a:close/>
              </a:path>
              <a:path w="1560830" h="64135">
                <a:moveTo>
                  <a:pt x="466344" y="42672"/>
                </a:moveTo>
                <a:lnTo>
                  <a:pt x="460248" y="42672"/>
                </a:lnTo>
                <a:lnTo>
                  <a:pt x="460248" y="41148"/>
                </a:lnTo>
                <a:lnTo>
                  <a:pt x="467106" y="42519"/>
                </a:lnTo>
                <a:lnTo>
                  <a:pt x="466344" y="42672"/>
                </a:lnTo>
                <a:close/>
              </a:path>
              <a:path w="1560830" h="64135">
                <a:moveTo>
                  <a:pt x="483108" y="42672"/>
                </a:moveTo>
                <a:lnTo>
                  <a:pt x="467867" y="42672"/>
                </a:lnTo>
                <a:lnTo>
                  <a:pt x="467106" y="42519"/>
                </a:lnTo>
                <a:lnTo>
                  <a:pt x="473963" y="41148"/>
                </a:lnTo>
                <a:lnTo>
                  <a:pt x="475487" y="41148"/>
                </a:lnTo>
                <a:lnTo>
                  <a:pt x="483108" y="42672"/>
                </a:lnTo>
                <a:close/>
              </a:path>
              <a:path w="1560830" h="64135">
                <a:moveTo>
                  <a:pt x="1214627" y="44196"/>
                </a:moveTo>
                <a:lnTo>
                  <a:pt x="205740" y="44196"/>
                </a:lnTo>
                <a:lnTo>
                  <a:pt x="199644" y="42672"/>
                </a:lnTo>
                <a:lnTo>
                  <a:pt x="504444" y="42672"/>
                </a:lnTo>
                <a:lnTo>
                  <a:pt x="513587" y="41148"/>
                </a:lnTo>
                <a:lnTo>
                  <a:pt x="1232916" y="41148"/>
                </a:lnTo>
                <a:lnTo>
                  <a:pt x="1214627" y="44196"/>
                </a:lnTo>
                <a:close/>
              </a:path>
              <a:path w="1560830" h="64135">
                <a:moveTo>
                  <a:pt x="467867" y="42672"/>
                </a:moveTo>
                <a:lnTo>
                  <a:pt x="466344" y="42672"/>
                </a:lnTo>
                <a:lnTo>
                  <a:pt x="467106" y="42519"/>
                </a:lnTo>
                <a:lnTo>
                  <a:pt x="467867" y="42672"/>
                </a:lnTo>
                <a:close/>
              </a:path>
              <a:path w="1560830" h="64135">
                <a:moveTo>
                  <a:pt x="1196340" y="45593"/>
                </a:moveTo>
                <a:lnTo>
                  <a:pt x="222504" y="45593"/>
                </a:lnTo>
                <a:lnTo>
                  <a:pt x="216408" y="44196"/>
                </a:lnTo>
                <a:lnTo>
                  <a:pt x="1205484" y="44196"/>
                </a:lnTo>
                <a:lnTo>
                  <a:pt x="1196340" y="45593"/>
                </a:lnTo>
                <a:close/>
              </a:path>
              <a:path w="1560830" h="64135">
                <a:moveTo>
                  <a:pt x="769620" y="47117"/>
                </a:moveTo>
                <a:lnTo>
                  <a:pt x="237744" y="47117"/>
                </a:lnTo>
                <a:lnTo>
                  <a:pt x="231648" y="45593"/>
                </a:lnTo>
                <a:lnTo>
                  <a:pt x="777240" y="45593"/>
                </a:lnTo>
                <a:lnTo>
                  <a:pt x="769620" y="47117"/>
                </a:lnTo>
                <a:close/>
              </a:path>
              <a:path w="1560830" h="64135">
                <a:moveTo>
                  <a:pt x="1153667" y="51816"/>
                </a:moveTo>
                <a:lnTo>
                  <a:pt x="940308" y="51816"/>
                </a:lnTo>
                <a:lnTo>
                  <a:pt x="932688" y="50165"/>
                </a:lnTo>
                <a:lnTo>
                  <a:pt x="856488" y="50165"/>
                </a:lnTo>
                <a:lnTo>
                  <a:pt x="848867" y="48641"/>
                </a:lnTo>
                <a:lnTo>
                  <a:pt x="841248" y="48641"/>
                </a:lnTo>
                <a:lnTo>
                  <a:pt x="832104" y="47117"/>
                </a:lnTo>
                <a:lnTo>
                  <a:pt x="815340" y="47117"/>
                </a:lnTo>
                <a:lnTo>
                  <a:pt x="807720" y="45593"/>
                </a:lnTo>
                <a:lnTo>
                  <a:pt x="1197864" y="45593"/>
                </a:lnTo>
                <a:lnTo>
                  <a:pt x="1153667" y="51816"/>
                </a:lnTo>
                <a:close/>
              </a:path>
              <a:path w="1560830" h="64135">
                <a:moveTo>
                  <a:pt x="752855" y="48641"/>
                </a:moveTo>
                <a:lnTo>
                  <a:pt x="249936" y="48641"/>
                </a:lnTo>
                <a:lnTo>
                  <a:pt x="243840" y="47117"/>
                </a:lnTo>
                <a:lnTo>
                  <a:pt x="762000" y="47117"/>
                </a:lnTo>
                <a:lnTo>
                  <a:pt x="752855" y="48641"/>
                </a:lnTo>
                <a:close/>
              </a:path>
              <a:path w="1560830" h="64135">
                <a:moveTo>
                  <a:pt x="266700" y="50165"/>
                </a:moveTo>
                <a:lnTo>
                  <a:pt x="263651" y="50165"/>
                </a:lnTo>
                <a:lnTo>
                  <a:pt x="257555" y="48641"/>
                </a:lnTo>
                <a:lnTo>
                  <a:pt x="271271" y="48641"/>
                </a:lnTo>
                <a:lnTo>
                  <a:pt x="272796" y="48945"/>
                </a:lnTo>
                <a:lnTo>
                  <a:pt x="266700" y="50165"/>
                </a:lnTo>
                <a:close/>
              </a:path>
              <a:path w="1560830" h="64135">
                <a:moveTo>
                  <a:pt x="272796" y="48945"/>
                </a:moveTo>
                <a:lnTo>
                  <a:pt x="271271" y="48641"/>
                </a:lnTo>
                <a:lnTo>
                  <a:pt x="274320" y="48641"/>
                </a:lnTo>
                <a:lnTo>
                  <a:pt x="272796" y="48945"/>
                </a:lnTo>
                <a:close/>
              </a:path>
              <a:path w="1560830" h="64135">
                <a:moveTo>
                  <a:pt x="728471" y="51816"/>
                </a:moveTo>
                <a:lnTo>
                  <a:pt x="295655" y="51816"/>
                </a:lnTo>
                <a:lnTo>
                  <a:pt x="286512" y="50165"/>
                </a:lnTo>
                <a:lnTo>
                  <a:pt x="278891" y="50165"/>
                </a:lnTo>
                <a:lnTo>
                  <a:pt x="272796" y="48945"/>
                </a:lnTo>
                <a:lnTo>
                  <a:pt x="274320" y="48641"/>
                </a:lnTo>
                <a:lnTo>
                  <a:pt x="746759" y="48641"/>
                </a:lnTo>
                <a:lnTo>
                  <a:pt x="728471" y="51816"/>
                </a:lnTo>
                <a:close/>
              </a:path>
              <a:path w="1560830" h="64135">
                <a:moveTo>
                  <a:pt x="713232" y="53340"/>
                </a:moveTo>
                <a:lnTo>
                  <a:pt x="321563" y="53340"/>
                </a:lnTo>
                <a:lnTo>
                  <a:pt x="312420" y="51816"/>
                </a:lnTo>
                <a:lnTo>
                  <a:pt x="720851" y="51816"/>
                </a:lnTo>
                <a:lnTo>
                  <a:pt x="713232" y="53340"/>
                </a:lnTo>
                <a:close/>
              </a:path>
              <a:path w="1560830" h="64135">
                <a:moveTo>
                  <a:pt x="1051559" y="53340"/>
                </a:moveTo>
                <a:lnTo>
                  <a:pt x="1040892" y="51816"/>
                </a:lnTo>
                <a:lnTo>
                  <a:pt x="1060703" y="51816"/>
                </a:lnTo>
                <a:lnTo>
                  <a:pt x="1051559" y="53340"/>
                </a:lnTo>
                <a:close/>
              </a:path>
              <a:path w="1560830" h="64135">
                <a:moveTo>
                  <a:pt x="696467" y="54864"/>
                </a:moveTo>
                <a:lnTo>
                  <a:pt x="365759" y="54864"/>
                </a:lnTo>
                <a:lnTo>
                  <a:pt x="356616" y="53340"/>
                </a:lnTo>
                <a:lnTo>
                  <a:pt x="705612" y="53340"/>
                </a:lnTo>
                <a:lnTo>
                  <a:pt x="696467" y="54864"/>
                </a:lnTo>
                <a:close/>
              </a:path>
              <a:path w="1560830" h="64135">
                <a:moveTo>
                  <a:pt x="670559" y="56388"/>
                </a:moveTo>
                <a:lnTo>
                  <a:pt x="381000" y="56388"/>
                </a:lnTo>
                <a:lnTo>
                  <a:pt x="373379" y="54864"/>
                </a:lnTo>
                <a:lnTo>
                  <a:pt x="679704" y="54864"/>
                </a:lnTo>
                <a:lnTo>
                  <a:pt x="670559" y="56388"/>
                </a:lnTo>
                <a:close/>
              </a:path>
              <a:path w="1560830" h="64135">
                <a:moveTo>
                  <a:pt x="641604" y="57785"/>
                </a:moveTo>
                <a:lnTo>
                  <a:pt x="399287" y="57785"/>
                </a:lnTo>
                <a:lnTo>
                  <a:pt x="393192" y="56388"/>
                </a:lnTo>
                <a:lnTo>
                  <a:pt x="647700" y="56388"/>
                </a:lnTo>
                <a:lnTo>
                  <a:pt x="641604" y="57785"/>
                </a:lnTo>
                <a:close/>
              </a:path>
              <a:path w="1560830" h="64135">
                <a:moveTo>
                  <a:pt x="620267" y="59309"/>
                </a:moveTo>
                <a:lnTo>
                  <a:pt x="408432" y="59309"/>
                </a:lnTo>
                <a:lnTo>
                  <a:pt x="400812" y="57785"/>
                </a:lnTo>
                <a:lnTo>
                  <a:pt x="626363" y="57785"/>
                </a:lnTo>
                <a:lnTo>
                  <a:pt x="620267" y="59309"/>
                </a:lnTo>
                <a:close/>
              </a:path>
              <a:path w="1560830" h="64135">
                <a:moveTo>
                  <a:pt x="600455" y="60833"/>
                </a:moveTo>
                <a:lnTo>
                  <a:pt x="431292" y="60833"/>
                </a:lnTo>
                <a:lnTo>
                  <a:pt x="423671" y="59309"/>
                </a:lnTo>
                <a:lnTo>
                  <a:pt x="606551" y="59309"/>
                </a:lnTo>
                <a:lnTo>
                  <a:pt x="600455" y="60833"/>
                </a:lnTo>
                <a:close/>
              </a:path>
              <a:path w="1560830" h="64135">
                <a:moveTo>
                  <a:pt x="443483" y="62357"/>
                </a:moveTo>
                <a:lnTo>
                  <a:pt x="437387" y="60833"/>
                </a:lnTo>
                <a:lnTo>
                  <a:pt x="443483" y="60833"/>
                </a:lnTo>
                <a:lnTo>
                  <a:pt x="443483" y="62357"/>
                </a:lnTo>
                <a:close/>
              </a:path>
              <a:path w="1560830" h="64135">
                <a:moveTo>
                  <a:pt x="571500" y="62357"/>
                </a:moveTo>
                <a:lnTo>
                  <a:pt x="451104" y="62357"/>
                </a:lnTo>
                <a:lnTo>
                  <a:pt x="443483" y="60833"/>
                </a:lnTo>
                <a:lnTo>
                  <a:pt x="579120" y="60833"/>
                </a:lnTo>
                <a:lnTo>
                  <a:pt x="571500" y="62357"/>
                </a:lnTo>
                <a:close/>
              </a:path>
              <a:path w="1560830" h="64135">
                <a:moveTo>
                  <a:pt x="513587" y="64008"/>
                </a:moveTo>
                <a:lnTo>
                  <a:pt x="466344" y="64008"/>
                </a:lnTo>
                <a:lnTo>
                  <a:pt x="458724" y="62357"/>
                </a:lnTo>
                <a:lnTo>
                  <a:pt x="522732" y="62357"/>
                </a:lnTo>
                <a:lnTo>
                  <a:pt x="513587" y="64008"/>
                </a:lnTo>
                <a:close/>
              </a:path>
              <a:path w="1560830" h="64135">
                <a:moveTo>
                  <a:pt x="557783" y="64008"/>
                </a:moveTo>
                <a:lnTo>
                  <a:pt x="544067" y="64008"/>
                </a:lnTo>
                <a:lnTo>
                  <a:pt x="536448" y="62357"/>
                </a:lnTo>
                <a:lnTo>
                  <a:pt x="563879" y="62357"/>
                </a:lnTo>
                <a:lnTo>
                  <a:pt x="557783" y="64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527" y="4203192"/>
            <a:ext cx="501650" cy="383540"/>
          </a:xfrm>
          <a:custGeom>
            <a:avLst/>
            <a:gdLst/>
            <a:ahLst/>
            <a:cxnLst/>
            <a:rect l="l" t="t" r="r" b="b"/>
            <a:pathLst>
              <a:path w="501650" h="383539">
                <a:moveTo>
                  <a:pt x="276453" y="243840"/>
                </a:moveTo>
                <a:lnTo>
                  <a:pt x="242316" y="243840"/>
                </a:lnTo>
                <a:lnTo>
                  <a:pt x="246888" y="237490"/>
                </a:lnTo>
                <a:lnTo>
                  <a:pt x="246888" y="234950"/>
                </a:lnTo>
                <a:lnTo>
                  <a:pt x="265176" y="217170"/>
                </a:lnTo>
                <a:lnTo>
                  <a:pt x="277368" y="201930"/>
                </a:lnTo>
                <a:lnTo>
                  <a:pt x="283464" y="195580"/>
                </a:lnTo>
                <a:lnTo>
                  <a:pt x="289560" y="187960"/>
                </a:lnTo>
                <a:lnTo>
                  <a:pt x="307847" y="170180"/>
                </a:lnTo>
                <a:lnTo>
                  <a:pt x="307847" y="168910"/>
                </a:lnTo>
                <a:lnTo>
                  <a:pt x="313944" y="162560"/>
                </a:lnTo>
                <a:lnTo>
                  <a:pt x="320040" y="154940"/>
                </a:lnTo>
                <a:lnTo>
                  <a:pt x="320040" y="153670"/>
                </a:lnTo>
                <a:lnTo>
                  <a:pt x="327660" y="147320"/>
                </a:lnTo>
                <a:lnTo>
                  <a:pt x="335280" y="139700"/>
                </a:lnTo>
                <a:lnTo>
                  <a:pt x="342900" y="130810"/>
                </a:lnTo>
                <a:lnTo>
                  <a:pt x="352044" y="123190"/>
                </a:lnTo>
                <a:lnTo>
                  <a:pt x="359664" y="115570"/>
                </a:lnTo>
                <a:lnTo>
                  <a:pt x="368808" y="107950"/>
                </a:lnTo>
                <a:lnTo>
                  <a:pt x="387096" y="88900"/>
                </a:lnTo>
                <a:lnTo>
                  <a:pt x="388620" y="88900"/>
                </a:lnTo>
                <a:lnTo>
                  <a:pt x="406908" y="71120"/>
                </a:lnTo>
                <a:lnTo>
                  <a:pt x="406908" y="69850"/>
                </a:lnTo>
                <a:lnTo>
                  <a:pt x="417576" y="59690"/>
                </a:lnTo>
                <a:lnTo>
                  <a:pt x="426720" y="49530"/>
                </a:lnTo>
                <a:lnTo>
                  <a:pt x="428244" y="49530"/>
                </a:lnTo>
                <a:lnTo>
                  <a:pt x="438912" y="38100"/>
                </a:lnTo>
                <a:lnTo>
                  <a:pt x="449580" y="27940"/>
                </a:lnTo>
                <a:lnTo>
                  <a:pt x="451104" y="27940"/>
                </a:lnTo>
                <a:lnTo>
                  <a:pt x="461772" y="17780"/>
                </a:lnTo>
                <a:lnTo>
                  <a:pt x="472439" y="8890"/>
                </a:lnTo>
                <a:lnTo>
                  <a:pt x="475488" y="5080"/>
                </a:lnTo>
                <a:lnTo>
                  <a:pt x="489204" y="1270"/>
                </a:lnTo>
                <a:lnTo>
                  <a:pt x="492252" y="0"/>
                </a:lnTo>
                <a:lnTo>
                  <a:pt x="496823" y="1270"/>
                </a:lnTo>
                <a:lnTo>
                  <a:pt x="501396" y="5080"/>
                </a:lnTo>
                <a:lnTo>
                  <a:pt x="501396" y="10160"/>
                </a:lnTo>
                <a:lnTo>
                  <a:pt x="492252" y="25400"/>
                </a:lnTo>
                <a:lnTo>
                  <a:pt x="489204" y="26670"/>
                </a:lnTo>
                <a:lnTo>
                  <a:pt x="467868" y="48260"/>
                </a:lnTo>
                <a:lnTo>
                  <a:pt x="457200" y="57150"/>
                </a:lnTo>
                <a:lnTo>
                  <a:pt x="435864" y="78740"/>
                </a:lnTo>
                <a:lnTo>
                  <a:pt x="426720" y="88900"/>
                </a:lnTo>
                <a:lnTo>
                  <a:pt x="406908" y="109220"/>
                </a:lnTo>
                <a:lnTo>
                  <a:pt x="396240" y="118110"/>
                </a:lnTo>
                <a:lnTo>
                  <a:pt x="387096" y="127000"/>
                </a:lnTo>
                <a:lnTo>
                  <a:pt x="377952" y="134620"/>
                </a:lnTo>
                <a:lnTo>
                  <a:pt x="370332" y="142240"/>
                </a:lnTo>
                <a:lnTo>
                  <a:pt x="361188" y="149860"/>
                </a:lnTo>
                <a:lnTo>
                  <a:pt x="362712" y="149860"/>
                </a:lnTo>
                <a:lnTo>
                  <a:pt x="353568" y="157480"/>
                </a:lnTo>
                <a:lnTo>
                  <a:pt x="355092" y="157480"/>
                </a:lnTo>
                <a:lnTo>
                  <a:pt x="339852" y="172720"/>
                </a:lnTo>
                <a:lnTo>
                  <a:pt x="340360" y="172720"/>
                </a:lnTo>
                <a:lnTo>
                  <a:pt x="335280" y="179070"/>
                </a:lnTo>
                <a:lnTo>
                  <a:pt x="335280" y="180340"/>
                </a:lnTo>
                <a:lnTo>
                  <a:pt x="327660" y="186690"/>
                </a:lnTo>
                <a:lnTo>
                  <a:pt x="323088" y="194310"/>
                </a:lnTo>
                <a:lnTo>
                  <a:pt x="321564" y="194310"/>
                </a:lnTo>
                <a:lnTo>
                  <a:pt x="309372" y="207010"/>
                </a:lnTo>
                <a:lnTo>
                  <a:pt x="303276" y="214630"/>
                </a:lnTo>
                <a:lnTo>
                  <a:pt x="297180" y="220980"/>
                </a:lnTo>
                <a:lnTo>
                  <a:pt x="291084" y="228600"/>
                </a:lnTo>
                <a:lnTo>
                  <a:pt x="284988" y="233680"/>
                </a:lnTo>
                <a:lnTo>
                  <a:pt x="278892" y="241300"/>
                </a:lnTo>
                <a:lnTo>
                  <a:pt x="276453" y="243840"/>
                </a:lnTo>
                <a:close/>
              </a:path>
              <a:path w="501650" h="383539">
                <a:moveTo>
                  <a:pt x="340360" y="172720"/>
                </a:moveTo>
                <a:lnTo>
                  <a:pt x="339852" y="172720"/>
                </a:lnTo>
                <a:lnTo>
                  <a:pt x="341376" y="171450"/>
                </a:lnTo>
                <a:lnTo>
                  <a:pt x="340360" y="172720"/>
                </a:lnTo>
                <a:close/>
              </a:path>
              <a:path w="501650" h="383539">
                <a:moveTo>
                  <a:pt x="231647" y="255270"/>
                </a:moveTo>
                <a:lnTo>
                  <a:pt x="236220" y="248920"/>
                </a:lnTo>
                <a:lnTo>
                  <a:pt x="243840" y="241300"/>
                </a:lnTo>
                <a:lnTo>
                  <a:pt x="242316" y="243840"/>
                </a:lnTo>
                <a:lnTo>
                  <a:pt x="276453" y="243840"/>
                </a:lnTo>
                <a:lnTo>
                  <a:pt x="274015" y="246380"/>
                </a:lnTo>
                <a:lnTo>
                  <a:pt x="272796" y="246380"/>
                </a:lnTo>
                <a:lnTo>
                  <a:pt x="268986" y="252730"/>
                </a:lnTo>
                <a:lnTo>
                  <a:pt x="268224" y="252730"/>
                </a:lnTo>
                <a:lnTo>
                  <a:pt x="267462" y="254000"/>
                </a:lnTo>
                <a:lnTo>
                  <a:pt x="233172" y="254000"/>
                </a:lnTo>
                <a:lnTo>
                  <a:pt x="231647" y="255270"/>
                </a:lnTo>
                <a:close/>
              </a:path>
              <a:path w="501650" h="383539">
                <a:moveTo>
                  <a:pt x="272796" y="247650"/>
                </a:moveTo>
                <a:lnTo>
                  <a:pt x="272796" y="246380"/>
                </a:lnTo>
                <a:lnTo>
                  <a:pt x="274015" y="246380"/>
                </a:lnTo>
                <a:lnTo>
                  <a:pt x="272796" y="247650"/>
                </a:lnTo>
                <a:close/>
              </a:path>
              <a:path w="501650" h="383539">
                <a:moveTo>
                  <a:pt x="268224" y="254000"/>
                </a:moveTo>
                <a:lnTo>
                  <a:pt x="268224" y="252730"/>
                </a:lnTo>
                <a:lnTo>
                  <a:pt x="268986" y="252730"/>
                </a:lnTo>
                <a:lnTo>
                  <a:pt x="268224" y="254000"/>
                </a:lnTo>
                <a:close/>
              </a:path>
              <a:path w="501650" h="383539">
                <a:moveTo>
                  <a:pt x="263652" y="260350"/>
                </a:moveTo>
                <a:lnTo>
                  <a:pt x="227076" y="260350"/>
                </a:lnTo>
                <a:lnTo>
                  <a:pt x="233172" y="254000"/>
                </a:lnTo>
                <a:lnTo>
                  <a:pt x="267462" y="254000"/>
                </a:lnTo>
                <a:lnTo>
                  <a:pt x="263652" y="260350"/>
                </a:lnTo>
                <a:close/>
              </a:path>
              <a:path w="501650" h="383539">
                <a:moveTo>
                  <a:pt x="250698" y="273050"/>
                </a:moveTo>
                <a:lnTo>
                  <a:pt x="210312" y="273050"/>
                </a:lnTo>
                <a:lnTo>
                  <a:pt x="227076" y="259080"/>
                </a:lnTo>
                <a:lnTo>
                  <a:pt x="227076" y="260350"/>
                </a:lnTo>
                <a:lnTo>
                  <a:pt x="263652" y="260350"/>
                </a:lnTo>
                <a:lnTo>
                  <a:pt x="256032" y="267970"/>
                </a:lnTo>
                <a:lnTo>
                  <a:pt x="256184" y="267970"/>
                </a:lnTo>
                <a:lnTo>
                  <a:pt x="250698" y="273050"/>
                </a:lnTo>
                <a:close/>
              </a:path>
              <a:path w="501650" h="383539">
                <a:moveTo>
                  <a:pt x="256184" y="267970"/>
                </a:moveTo>
                <a:lnTo>
                  <a:pt x="256032" y="267970"/>
                </a:lnTo>
                <a:lnTo>
                  <a:pt x="257556" y="266700"/>
                </a:lnTo>
                <a:lnTo>
                  <a:pt x="256184" y="267970"/>
                </a:lnTo>
                <a:close/>
              </a:path>
              <a:path w="501650" h="383539">
                <a:moveTo>
                  <a:pt x="198120" y="316230"/>
                </a:moveTo>
                <a:lnTo>
                  <a:pt x="155447" y="316230"/>
                </a:lnTo>
                <a:lnTo>
                  <a:pt x="160020" y="313690"/>
                </a:lnTo>
                <a:lnTo>
                  <a:pt x="163068" y="309880"/>
                </a:lnTo>
                <a:lnTo>
                  <a:pt x="167640" y="307340"/>
                </a:lnTo>
                <a:lnTo>
                  <a:pt x="175260" y="299720"/>
                </a:lnTo>
                <a:lnTo>
                  <a:pt x="176784" y="299720"/>
                </a:lnTo>
                <a:lnTo>
                  <a:pt x="181356" y="297180"/>
                </a:lnTo>
                <a:lnTo>
                  <a:pt x="179832" y="297180"/>
                </a:lnTo>
                <a:lnTo>
                  <a:pt x="184404" y="293370"/>
                </a:lnTo>
                <a:lnTo>
                  <a:pt x="184404" y="292100"/>
                </a:lnTo>
                <a:lnTo>
                  <a:pt x="188976" y="288290"/>
                </a:lnTo>
                <a:lnTo>
                  <a:pt x="195072" y="285750"/>
                </a:lnTo>
                <a:lnTo>
                  <a:pt x="195072" y="284480"/>
                </a:lnTo>
                <a:lnTo>
                  <a:pt x="199644" y="281940"/>
                </a:lnTo>
                <a:lnTo>
                  <a:pt x="205740" y="276860"/>
                </a:lnTo>
                <a:lnTo>
                  <a:pt x="210312" y="271780"/>
                </a:lnTo>
                <a:lnTo>
                  <a:pt x="210312" y="273050"/>
                </a:lnTo>
                <a:lnTo>
                  <a:pt x="250698" y="273050"/>
                </a:lnTo>
                <a:lnTo>
                  <a:pt x="243840" y="279400"/>
                </a:lnTo>
                <a:lnTo>
                  <a:pt x="231647" y="288290"/>
                </a:lnTo>
                <a:lnTo>
                  <a:pt x="227076" y="293370"/>
                </a:lnTo>
                <a:lnTo>
                  <a:pt x="220980" y="298450"/>
                </a:lnTo>
                <a:lnTo>
                  <a:pt x="216408" y="300990"/>
                </a:lnTo>
                <a:lnTo>
                  <a:pt x="198120" y="316230"/>
                </a:lnTo>
                <a:close/>
              </a:path>
              <a:path w="501650" h="383539">
                <a:moveTo>
                  <a:pt x="134666" y="332162"/>
                </a:moveTo>
                <a:lnTo>
                  <a:pt x="140208" y="326390"/>
                </a:lnTo>
                <a:lnTo>
                  <a:pt x="141732" y="326390"/>
                </a:lnTo>
                <a:lnTo>
                  <a:pt x="144780" y="323850"/>
                </a:lnTo>
                <a:lnTo>
                  <a:pt x="149352" y="322580"/>
                </a:lnTo>
                <a:lnTo>
                  <a:pt x="147828" y="322580"/>
                </a:lnTo>
                <a:lnTo>
                  <a:pt x="152400" y="317500"/>
                </a:lnTo>
                <a:lnTo>
                  <a:pt x="156972" y="314960"/>
                </a:lnTo>
                <a:lnTo>
                  <a:pt x="155447" y="316230"/>
                </a:lnTo>
                <a:lnTo>
                  <a:pt x="198120" y="316230"/>
                </a:lnTo>
                <a:lnTo>
                  <a:pt x="193548" y="320040"/>
                </a:lnTo>
                <a:lnTo>
                  <a:pt x="192024" y="320040"/>
                </a:lnTo>
                <a:lnTo>
                  <a:pt x="178308" y="331470"/>
                </a:lnTo>
                <a:lnTo>
                  <a:pt x="137160" y="331470"/>
                </a:lnTo>
                <a:lnTo>
                  <a:pt x="134666" y="332162"/>
                </a:lnTo>
                <a:close/>
              </a:path>
              <a:path w="501650" h="383539">
                <a:moveTo>
                  <a:pt x="192024" y="321310"/>
                </a:moveTo>
                <a:lnTo>
                  <a:pt x="192024" y="320040"/>
                </a:lnTo>
                <a:lnTo>
                  <a:pt x="193548" y="320040"/>
                </a:lnTo>
                <a:lnTo>
                  <a:pt x="192024" y="321310"/>
                </a:lnTo>
                <a:close/>
              </a:path>
              <a:path w="501650" h="383539">
                <a:moveTo>
                  <a:pt x="2438" y="330708"/>
                </a:moveTo>
                <a:lnTo>
                  <a:pt x="3047" y="328930"/>
                </a:lnTo>
                <a:lnTo>
                  <a:pt x="7620" y="325120"/>
                </a:lnTo>
                <a:lnTo>
                  <a:pt x="12192" y="325120"/>
                </a:lnTo>
                <a:lnTo>
                  <a:pt x="7620" y="326390"/>
                </a:lnTo>
                <a:lnTo>
                  <a:pt x="2438" y="330708"/>
                </a:lnTo>
                <a:close/>
              </a:path>
              <a:path w="501650" h="383539">
                <a:moveTo>
                  <a:pt x="24384" y="351790"/>
                </a:moveTo>
                <a:lnTo>
                  <a:pt x="18288" y="351790"/>
                </a:lnTo>
                <a:lnTo>
                  <a:pt x="15240" y="349250"/>
                </a:lnTo>
                <a:lnTo>
                  <a:pt x="13716" y="349250"/>
                </a:lnTo>
                <a:lnTo>
                  <a:pt x="7620" y="346710"/>
                </a:lnTo>
                <a:lnTo>
                  <a:pt x="3047" y="342900"/>
                </a:lnTo>
                <a:lnTo>
                  <a:pt x="1524" y="339090"/>
                </a:lnTo>
                <a:lnTo>
                  <a:pt x="1524" y="333374"/>
                </a:lnTo>
                <a:lnTo>
                  <a:pt x="2438" y="330708"/>
                </a:lnTo>
                <a:lnTo>
                  <a:pt x="7620" y="326390"/>
                </a:lnTo>
                <a:lnTo>
                  <a:pt x="12192" y="325120"/>
                </a:lnTo>
                <a:lnTo>
                  <a:pt x="15240" y="325120"/>
                </a:lnTo>
                <a:lnTo>
                  <a:pt x="19812" y="328930"/>
                </a:lnTo>
                <a:lnTo>
                  <a:pt x="21640" y="329692"/>
                </a:lnTo>
                <a:lnTo>
                  <a:pt x="22860" y="332740"/>
                </a:lnTo>
                <a:lnTo>
                  <a:pt x="22860" y="336550"/>
                </a:lnTo>
                <a:lnTo>
                  <a:pt x="23622" y="336550"/>
                </a:lnTo>
                <a:lnTo>
                  <a:pt x="28956" y="345440"/>
                </a:lnTo>
                <a:lnTo>
                  <a:pt x="27432" y="347980"/>
                </a:lnTo>
                <a:lnTo>
                  <a:pt x="24384" y="351790"/>
                </a:lnTo>
                <a:close/>
              </a:path>
              <a:path w="501650" h="383539">
                <a:moveTo>
                  <a:pt x="21640" y="329692"/>
                </a:moveTo>
                <a:lnTo>
                  <a:pt x="19812" y="328930"/>
                </a:lnTo>
                <a:lnTo>
                  <a:pt x="15240" y="325120"/>
                </a:lnTo>
                <a:lnTo>
                  <a:pt x="18288" y="325120"/>
                </a:lnTo>
                <a:lnTo>
                  <a:pt x="21336" y="328930"/>
                </a:lnTo>
                <a:lnTo>
                  <a:pt x="21640" y="329692"/>
                </a:lnTo>
                <a:close/>
              </a:path>
              <a:path w="501650" h="383539">
                <a:moveTo>
                  <a:pt x="24384" y="337820"/>
                </a:moveTo>
                <a:lnTo>
                  <a:pt x="22860" y="335280"/>
                </a:lnTo>
                <a:lnTo>
                  <a:pt x="22860" y="332740"/>
                </a:lnTo>
                <a:lnTo>
                  <a:pt x="21640" y="329692"/>
                </a:lnTo>
                <a:lnTo>
                  <a:pt x="22860" y="330200"/>
                </a:lnTo>
                <a:lnTo>
                  <a:pt x="27432" y="335280"/>
                </a:lnTo>
                <a:lnTo>
                  <a:pt x="30480" y="335280"/>
                </a:lnTo>
                <a:lnTo>
                  <a:pt x="32004" y="336550"/>
                </a:lnTo>
                <a:lnTo>
                  <a:pt x="24384" y="336550"/>
                </a:lnTo>
                <a:lnTo>
                  <a:pt x="24384" y="337820"/>
                </a:lnTo>
                <a:close/>
              </a:path>
              <a:path w="501650" h="383539">
                <a:moveTo>
                  <a:pt x="1524" y="333374"/>
                </a:moveTo>
                <a:lnTo>
                  <a:pt x="1524" y="331470"/>
                </a:lnTo>
                <a:lnTo>
                  <a:pt x="2438" y="330708"/>
                </a:lnTo>
                <a:lnTo>
                  <a:pt x="1524" y="333374"/>
                </a:lnTo>
                <a:close/>
              </a:path>
              <a:path w="501650" h="383539">
                <a:moveTo>
                  <a:pt x="134112" y="332740"/>
                </a:moveTo>
                <a:lnTo>
                  <a:pt x="134666" y="332162"/>
                </a:lnTo>
                <a:lnTo>
                  <a:pt x="137160" y="331470"/>
                </a:lnTo>
                <a:lnTo>
                  <a:pt x="134112" y="332740"/>
                </a:lnTo>
                <a:close/>
              </a:path>
              <a:path w="501650" h="383539">
                <a:moveTo>
                  <a:pt x="128016" y="336550"/>
                </a:moveTo>
                <a:lnTo>
                  <a:pt x="131064" y="332740"/>
                </a:lnTo>
                <a:lnTo>
                  <a:pt x="134112" y="332740"/>
                </a:lnTo>
                <a:lnTo>
                  <a:pt x="137160" y="331470"/>
                </a:lnTo>
                <a:lnTo>
                  <a:pt x="178308" y="331470"/>
                </a:lnTo>
                <a:lnTo>
                  <a:pt x="173736" y="335280"/>
                </a:lnTo>
                <a:lnTo>
                  <a:pt x="129540" y="335280"/>
                </a:lnTo>
                <a:lnTo>
                  <a:pt x="128016" y="336550"/>
                </a:lnTo>
                <a:close/>
              </a:path>
              <a:path w="501650" h="383539">
                <a:moveTo>
                  <a:pt x="134112" y="332740"/>
                </a:moveTo>
                <a:lnTo>
                  <a:pt x="132588" y="332740"/>
                </a:lnTo>
                <a:lnTo>
                  <a:pt x="134666" y="332162"/>
                </a:lnTo>
                <a:lnTo>
                  <a:pt x="134112" y="332740"/>
                </a:lnTo>
                <a:close/>
              </a:path>
              <a:path w="501650" h="383539">
                <a:moveTo>
                  <a:pt x="28956" y="335280"/>
                </a:moveTo>
                <a:lnTo>
                  <a:pt x="27432" y="335280"/>
                </a:lnTo>
                <a:lnTo>
                  <a:pt x="25908" y="332740"/>
                </a:lnTo>
                <a:lnTo>
                  <a:pt x="28956" y="335280"/>
                </a:lnTo>
                <a:close/>
              </a:path>
              <a:path w="501650" h="383539">
                <a:moveTo>
                  <a:pt x="6095" y="345439"/>
                </a:moveTo>
                <a:lnTo>
                  <a:pt x="1524" y="342900"/>
                </a:lnTo>
                <a:lnTo>
                  <a:pt x="0" y="337820"/>
                </a:lnTo>
                <a:lnTo>
                  <a:pt x="1524" y="333374"/>
                </a:lnTo>
                <a:lnTo>
                  <a:pt x="1524" y="339090"/>
                </a:lnTo>
                <a:lnTo>
                  <a:pt x="3047" y="342900"/>
                </a:lnTo>
                <a:lnTo>
                  <a:pt x="6095" y="345439"/>
                </a:lnTo>
                <a:close/>
              </a:path>
              <a:path w="501650" h="383539">
                <a:moveTo>
                  <a:pt x="23622" y="336550"/>
                </a:moveTo>
                <a:lnTo>
                  <a:pt x="22860" y="336550"/>
                </a:lnTo>
                <a:lnTo>
                  <a:pt x="22860" y="335280"/>
                </a:lnTo>
                <a:lnTo>
                  <a:pt x="23622" y="336550"/>
                </a:lnTo>
                <a:close/>
              </a:path>
              <a:path w="501650" h="383539">
                <a:moveTo>
                  <a:pt x="122682" y="339725"/>
                </a:moveTo>
                <a:lnTo>
                  <a:pt x="123444" y="339090"/>
                </a:lnTo>
                <a:lnTo>
                  <a:pt x="126492" y="337820"/>
                </a:lnTo>
                <a:lnTo>
                  <a:pt x="129540" y="335280"/>
                </a:lnTo>
                <a:lnTo>
                  <a:pt x="173736" y="335280"/>
                </a:lnTo>
                <a:lnTo>
                  <a:pt x="170688" y="337820"/>
                </a:lnTo>
                <a:lnTo>
                  <a:pt x="166116" y="339090"/>
                </a:lnTo>
                <a:lnTo>
                  <a:pt x="124968" y="339090"/>
                </a:lnTo>
                <a:lnTo>
                  <a:pt x="122682" y="339725"/>
                </a:lnTo>
                <a:close/>
              </a:path>
              <a:path w="501650" h="383539">
                <a:moveTo>
                  <a:pt x="56388" y="351790"/>
                </a:moveTo>
                <a:lnTo>
                  <a:pt x="24384" y="351790"/>
                </a:lnTo>
                <a:lnTo>
                  <a:pt x="27432" y="347980"/>
                </a:lnTo>
                <a:lnTo>
                  <a:pt x="28955" y="345439"/>
                </a:lnTo>
                <a:lnTo>
                  <a:pt x="24384" y="337820"/>
                </a:lnTo>
                <a:lnTo>
                  <a:pt x="24384" y="336550"/>
                </a:lnTo>
                <a:lnTo>
                  <a:pt x="32004" y="336550"/>
                </a:lnTo>
                <a:lnTo>
                  <a:pt x="33528" y="337820"/>
                </a:lnTo>
                <a:lnTo>
                  <a:pt x="35052" y="337820"/>
                </a:lnTo>
                <a:lnTo>
                  <a:pt x="35052" y="339090"/>
                </a:lnTo>
                <a:lnTo>
                  <a:pt x="44196" y="344170"/>
                </a:lnTo>
                <a:lnTo>
                  <a:pt x="45720" y="344170"/>
                </a:lnTo>
                <a:lnTo>
                  <a:pt x="48768" y="346710"/>
                </a:lnTo>
                <a:lnTo>
                  <a:pt x="50292" y="346710"/>
                </a:lnTo>
                <a:lnTo>
                  <a:pt x="51816" y="347980"/>
                </a:lnTo>
                <a:lnTo>
                  <a:pt x="53340" y="349250"/>
                </a:lnTo>
                <a:lnTo>
                  <a:pt x="54864" y="349250"/>
                </a:lnTo>
                <a:lnTo>
                  <a:pt x="56388" y="351790"/>
                </a:lnTo>
                <a:close/>
              </a:path>
              <a:path w="501650" h="383539">
                <a:moveTo>
                  <a:pt x="35052" y="337820"/>
                </a:moveTo>
                <a:lnTo>
                  <a:pt x="33528" y="337820"/>
                </a:lnTo>
                <a:lnTo>
                  <a:pt x="32004" y="336550"/>
                </a:lnTo>
                <a:lnTo>
                  <a:pt x="35052" y="337820"/>
                </a:lnTo>
                <a:close/>
              </a:path>
              <a:path w="501650" h="383539">
                <a:moveTo>
                  <a:pt x="121920" y="340360"/>
                </a:moveTo>
                <a:lnTo>
                  <a:pt x="122682" y="339725"/>
                </a:lnTo>
                <a:lnTo>
                  <a:pt x="124968" y="339090"/>
                </a:lnTo>
                <a:lnTo>
                  <a:pt x="121920" y="340360"/>
                </a:lnTo>
                <a:close/>
              </a:path>
              <a:path w="501650" h="383539">
                <a:moveTo>
                  <a:pt x="144780" y="355600"/>
                </a:moveTo>
                <a:lnTo>
                  <a:pt x="94488" y="355600"/>
                </a:lnTo>
                <a:lnTo>
                  <a:pt x="97536" y="354330"/>
                </a:lnTo>
                <a:lnTo>
                  <a:pt x="99060" y="353060"/>
                </a:lnTo>
                <a:lnTo>
                  <a:pt x="102108" y="351790"/>
                </a:lnTo>
                <a:lnTo>
                  <a:pt x="100584" y="351790"/>
                </a:lnTo>
                <a:lnTo>
                  <a:pt x="106680" y="347980"/>
                </a:lnTo>
                <a:lnTo>
                  <a:pt x="108204" y="346710"/>
                </a:lnTo>
                <a:lnTo>
                  <a:pt x="111252" y="345439"/>
                </a:lnTo>
                <a:lnTo>
                  <a:pt x="112776" y="344170"/>
                </a:lnTo>
                <a:lnTo>
                  <a:pt x="114300" y="344170"/>
                </a:lnTo>
                <a:lnTo>
                  <a:pt x="117347" y="342900"/>
                </a:lnTo>
                <a:lnTo>
                  <a:pt x="121920" y="340360"/>
                </a:lnTo>
                <a:lnTo>
                  <a:pt x="124968" y="339090"/>
                </a:lnTo>
                <a:lnTo>
                  <a:pt x="169164" y="339090"/>
                </a:lnTo>
                <a:lnTo>
                  <a:pt x="155447" y="347980"/>
                </a:lnTo>
                <a:lnTo>
                  <a:pt x="156972" y="347980"/>
                </a:lnTo>
                <a:lnTo>
                  <a:pt x="153924" y="349250"/>
                </a:lnTo>
                <a:lnTo>
                  <a:pt x="150876" y="353060"/>
                </a:lnTo>
                <a:lnTo>
                  <a:pt x="147828" y="354330"/>
                </a:lnTo>
                <a:lnTo>
                  <a:pt x="146304" y="354330"/>
                </a:lnTo>
                <a:lnTo>
                  <a:pt x="144780" y="355600"/>
                </a:lnTo>
                <a:close/>
              </a:path>
              <a:path w="501650" h="383539">
                <a:moveTo>
                  <a:pt x="121920" y="340360"/>
                </a:moveTo>
                <a:lnTo>
                  <a:pt x="120396" y="340360"/>
                </a:lnTo>
                <a:lnTo>
                  <a:pt x="122682" y="339725"/>
                </a:lnTo>
                <a:lnTo>
                  <a:pt x="121920" y="340360"/>
                </a:lnTo>
                <a:close/>
              </a:path>
              <a:path w="501650" h="383539">
                <a:moveTo>
                  <a:pt x="64008" y="355600"/>
                </a:moveTo>
                <a:lnTo>
                  <a:pt x="60960" y="354330"/>
                </a:lnTo>
                <a:lnTo>
                  <a:pt x="18288" y="354330"/>
                </a:lnTo>
                <a:lnTo>
                  <a:pt x="15240" y="353060"/>
                </a:lnTo>
                <a:lnTo>
                  <a:pt x="7620" y="346710"/>
                </a:lnTo>
                <a:lnTo>
                  <a:pt x="9144" y="347980"/>
                </a:lnTo>
                <a:lnTo>
                  <a:pt x="10668" y="347980"/>
                </a:lnTo>
                <a:lnTo>
                  <a:pt x="13716" y="349250"/>
                </a:lnTo>
                <a:lnTo>
                  <a:pt x="15240" y="349250"/>
                </a:lnTo>
                <a:lnTo>
                  <a:pt x="18288" y="351790"/>
                </a:lnTo>
                <a:lnTo>
                  <a:pt x="56388" y="351790"/>
                </a:lnTo>
                <a:lnTo>
                  <a:pt x="59436" y="353060"/>
                </a:lnTo>
                <a:lnTo>
                  <a:pt x="60960" y="353060"/>
                </a:lnTo>
                <a:lnTo>
                  <a:pt x="64008" y="355600"/>
                </a:lnTo>
                <a:close/>
              </a:path>
              <a:path w="501650" h="383539">
                <a:moveTo>
                  <a:pt x="10668" y="347980"/>
                </a:moveTo>
                <a:lnTo>
                  <a:pt x="9144" y="347980"/>
                </a:lnTo>
                <a:lnTo>
                  <a:pt x="7620" y="346710"/>
                </a:lnTo>
                <a:lnTo>
                  <a:pt x="10668" y="347980"/>
                </a:lnTo>
                <a:close/>
              </a:path>
              <a:path w="501650" h="383539">
                <a:moveTo>
                  <a:pt x="54864" y="349250"/>
                </a:moveTo>
                <a:lnTo>
                  <a:pt x="53340" y="349250"/>
                </a:lnTo>
                <a:lnTo>
                  <a:pt x="51816" y="347980"/>
                </a:lnTo>
                <a:lnTo>
                  <a:pt x="54864" y="349250"/>
                </a:lnTo>
                <a:close/>
              </a:path>
              <a:path w="501650" h="383539">
                <a:moveTo>
                  <a:pt x="24384" y="359410"/>
                </a:moveTo>
                <a:lnTo>
                  <a:pt x="21336" y="358140"/>
                </a:lnTo>
                <a:lnTo>
                  <a:pt x="21336" y="355600"/>
                </a:lnTo>
                <a:lnTo>
                  <a:pt x="16764" y="354330"/>
                </a:lnTo>
                <a:lnTo>
                  <a:pt x="60960" y="354330"/>
                </a:lnTo>
                <a:lnTo>
                  <a:pt x="64008" y="355600"/>
                </a:lnTo>
                <a:lnTo>
                  <a:pt x="68580" y="355600"/>
                </a:lnTo>
                <a:lnTo>
                  <a:pt x="71628" y="358140"/>
                </a:lnTo>
                <a:lnTo>
                  <a:pt x="24384" y="358140"/>
                </a:lnTo>
                <a:lnTo>
                  <a:pt x="24384" y="359410"/>
                </a:lnTo>
                <a:close/>
              </a:path>
              <a:path w="501650" h="383539">
                <a:moveTo>
                  <a:pt x="65532" y="355600"/>
                </a:moveTo>
                <a:lnTo>
                  <a:pt x="64008" y="355600"/>
                </a:lnTo>
                <a:lnTo>
                  <a:pt x="62484" y="354330"/>
                </a:lnTo>
                <a:lnTo>
                  <a:pt x="64008" y="354330"/>
                </a:lnTo>
                <a:lnTo>
                  <a:pt x="65532" y="355600"/>
                </a:lnTo>
                <a:close/>
              </a:path>
              <a:path w="501650" h="383539">
                <a:moveTo>
                  <a:pt x="138684" y="359410"/>
                </a:moveTo>
                <a:lnTo>
                  <a:pt x="85344" y="359410"/>
                </a:lnTo>
                <a:lnTo>
                  <a:pt x="89916" y="358140"/>
                </a:lnTo>
                <a:lnTo>
                  <a:pt x="96012" y="354330"/>
                </a:lnTo>
                <a:lnTo>
                  <a:pt x="94488" y="355600"/>
                </a:lnTo>
                <a:lnTo>
                  <a:pt x="145288" y="355600"/>
                </a:lnTo>
                <a:lnTo>
                  <a:pt x="143256" y="358140"/>
                </a:lnTo>
                <a:lnTo>
                  <a:pt x="140208" y="358140"/>
                </a:lnTo>
                <a:lnTo>
                  <a:pt x="138684" y="359410"/>
                </a:lnTo>
                <a:close/>
              </a:path>
              <a:path w="501650" h="383539">
                <a:moveTo>
                  <a:pt x="144780" y="355600"/>
                </a:moveTo>
                <a:lnTo>
                  <a:pt x="146304" y="354330"/>
                </a:lnTo>
                <a:lnTo>
                  <a:pt x="145541" y="355282"/>
                </a:lnTo>
                <a:lnTo>
                  <a:pt x="144780" y="355600"/>
                </a:lnTo>
                <a:close/>
              </a:path>
              <a:path w="501650" h="383539">
                <a:moveTo>
                  <a:pt x="145541" y="355282"/>
                </a:moveTo>
                <a:lnTo>
                  <a:pt x="146304" y="354330"/>
                </a:lnTo>
                <a:lnTo>
                  <a:pt x="147828" y="354330"/>
                </a:lnTo>
                <a:lnTo>
                  <a:pt x="145541" y="355282"/>
                </a:lnTo>
                <a:close/>
              </a:path>
              <a:path w="501650" h="383539">
                <a:moveTo>
                  <a:pt x="145288" y="355600"/>
                </a:moveTo>
                <a:lnTo>
                  <a:pt x="144780" y="355600"/>
                </a:lnTo>
                <a:lnTo>
                  <a:pt x="145541" y="355282"/>
                </a:lnTo>
                <a:lnTo>
                  <a:pt x="145288" y="355600"/>
                </a:lnTo>
                <a:close/>
              </a:path>
              <a:path w="501650" h="383539">
                <a:moveTo>
                  <a:pt x="48985" y="375557"/>
                </a:moveTo>
                <a:lnTo>
                  <a:pt x="45720" y="374650"/>
                </a:lnTo>
                <a:lnTo>
                  <a:pt x="44196" y="370840"/>
                </a:lnTo>
                <a:lnTo>
                  <a:pt x="41148" y="369570"/>
                </a:lnTo>
                <a:lnTo>
                  <a:pt x="39624" y="368300"/>
                </a:lnTo>
                <a:lnTo>
                  <a:pt x="36576" y="367030"/>
                </a:lnTo>
                <a:lnTo>
                  <a:pt x="38100" y="367030"/>
                </a:lnTo>
                <a:lnTo>
                  <a:pt x="35052" y="364490"/>
                </a:lnTo>
                <a:lnTo>
                  <a:pt x="33528" y="364490"/>
                </a:lnTo>
                <a:lnTo>
                  <a:pt x="30480" y="361950"/>
                </a:lnTo>
                <a:lnTo>
                  <a:pt x="27432" y="360680"/>
                </a:lnTo>
                <a:lnTo>
                  <a:pt x="24384" y="358140"/>
                </a:lnTo>
                <a:lnTo>
                  <a:pt x="71628" y="358140"/>
                </a:lnTo>
                <a:lnTo>
                  <a:pt x="73456" y="358648"/>
                </a:lnTo>
                <a:lnTo>
                  <a:pt x="71628" y="359410"/>
                </a:lnTo>
                <a:lnTo>
                  <a:pt x="139446" y="359410"/>
                </a:lnTo>
                <a:lnTo>
                  <a:pt x="138684" y="360680"/>
                </a:lnTo>
                <a:lnTo>
                  <a:pt x="134112" y="361950"/>
                </a:lnTo>
                <a:lnTo>
                  <a:pt x="128016" y="364490"/>
                </a:lnTo>
                <a:lnTo>
                  <a:pt x="121919" y="369570"/>
                </a:lnTo>
                <a:lnTo>
                  <a:pt x="119888" y="370840"/>
                </a:lnTo>
                <a:lnTo>
                  <a:pt x="117347" y="370840"/>
                </a:lnTo>
                <a:lnTo>
                  <a:pt x="114300" y="374650"/>
                </a:lnTo>
                <a:lnTo>
                  <a:pt x="47244" y="374650"/>
                </a:lnTo>
                <a:lnTo>
                  <a:pt x="48985" y="375557"/>
                </a:lnTo>
                <a:close/>
              </a:path>
              <a:path w="501650" h="383539">
                <a:moveTo>
                  <a:pt x="79247" y="359410"/>
                </a:moveTo>
                <a:lnTo>
                  <a:pt x="76200" y="359410"/>
                </a:lnTo>
                <a:lnTo>
                  <a:pt x="73456" y="358648"/>
                </a:lnTo>
                <a:lnTo>
                  <a:pt x="74676" y="358140"/>
                </a:lnTo>
                <a:lnTo>
                  <a:pt x="77724" y="358140"/>
                </a:lnTo>
                <a:lnTo>
                  <a:pt x="79247" y="359410"/>
                </a:lnTo>
                <a:close/>
              </a:path>
              <a:path w="501650" h="383539">
                <a:moveTo>
                  <a:pt x="138684" y="359410"/>
                </a:moveTo>
                <a:lnTo>
                  <a:pt x="140208" y="358140"/>
                </a:lnTo>
                <a:lnTo>
                  <a:pt x="139700" y="358986"/>
                </a:lnTo>
                <a:lnTo>
                  <a:pt x="138684" y="359410"/>
                </a:lnTo>
                <a:close/>
              </a:path>
              <a:path w="501650" h="383539">
                <a:moveTo>
                  <a:pt x="139700" y="358986"/>
                </a:moveTo>
                <a:lnTo>
                  <a:pt x="140208" y="358140"/>
                </a:lnTo>
                <a:lnTo>
                  <a:pt x="141732" y="358140"/>
                </a:lnTo>
                <a:lnTo>
                  <a:pt x="139700" y="358986"/>
                </a:lnTo>
                <a:close/>
              </a:path>
              <a:path w="501650" h="383539">
                <a:moveTo>
                  <a:pt x="76200" y="359410"/>
                </a:moveTo>
                <a:lnTo>
                  <a:pt x="71628" y="359410"/>
                </a:lnTo>
                <a:lnTo>
                  <a:pt x="73456" y="358648"/>
                </a:lnTo>
                <a:lnTo>
                  <a:pt x="76200" y="359410"/>
                </a:lnTo>
                <a:close/>
              </a:path>
              <a:path w="501650" h="383539">
                <a:moveTo>
                  <a:pt x="139446" y="359410"/>
                </a:moveTo>
                <a:lnTo>
                  <a:pt x="138684" y="359410"/>
                </a:lnTo>
                <a:lnTo>
                  <a:pt x="139700" y="358986"/>
                </a:lnTo>
                <a:lnTo>
                  <a:pt x="139446" y="359410"/>
                </a:lnTo>
                <a:close/>
              </a:path>
              <a:path w="501650" h="383539">
                <a:moveTo>
                  <a:pt x="126492" y="367030"/>
                </a:moveTo>
                <a:lnTo>
                  <a:pt x="128016" y="364490"/>
                </a:lnTo>
                <a:lnTo>
                  <a:pt x="129540" y="364490"/>
                </a:lnTo>
                <a:lnTo>
                  <a:pt x="126492" y="367030"/>
                </a:lnTo>
                <a:close/>
              </a:path>
              <a:path w="501650" h="383539">
                <a:moveTo>
                  <a:pt x="115824" y="373380"/>
                </a:moveTo>
                <a:lnTo>
                  <a:pt x="117347" y="370840"/>
                </a:lnTo>
                <a:lnTo>
                  <a:pt x="119888" y="370840"/>
                </a:lnTo>
                <a:lnTo>
                  <a:pt x="115824" y="373380"/>
                </a:lnTo>
                <a:close/>
              </a:path>
              <a:path w="501650" h="383539">
                <a:moveTo>
                  <a:pt x="50292" y="375920"/>
                </a:moveTo>
                <a:lnTo>
                  <a:pt x="48985" y="375557"/>
                </a:lnTo>
                <a:lnTo>
                  <a:pt x="47244" y="374650"/>
                </a:lnTo>
                <a:lnTo>
                  <a:pt x="50292" y="375920"/>
                </a:lnTo>
                <a:close/>
              </a:path>
              <a:path w="501650" h="383539">
                <a:moveTo>
                  <a:pt x="109728" y="375920"/>
                </a:moveTo>
                <a:lnTo>
                  <a:pt x="50292" y="375920"/>
                </a:lnTo>
                <a:lnTo>
                  <a:pt x="47244" y="374650"/>
                </a:lnTo>
                <a:lnTo>
                  <a:pt x="111252" y="374650"/>
                </a:lnTo>
                <a:lnTo>
                  <a:pt x="109728" y="375920"/>
                </a:lnTo>
                <a:close/>
              </a:path>
              <a:path w="501650" h="383539">
                <a:moveTo>
                  <a:pt x="109728" y="375920"/>
                </a:moveTo>
                <a:lnTo>
                  <a:pt x="111252" y="374650"/>
                </a:lnTo>
                <a:lnTo>
                  <a:pt x="112776" y="374650"/>
                </a:lnTo>
                <a:lnTo>
                  <a:pt x="109728" y="375920"/>
                </a:lnTo>
                <a:close/>
              </a:path>
              <a:path w="501650" h="383539">
                <a:moveTo>
                  <a:pt x="100584" y="381000"/>
                </a:moveTo>
                <a:lnTo>
                  <a:pt x="59436" y="381000"/>
                </a:lnTo>
                <a:lnTo>
                  <a:pt x="48985" y="375557"/>
                </a:lnTo>
                <a:lnTo>
                  <a:pt x="50292" y="375920"/>
                </a:lnTo>
                <a:lnTo>
                  <a:pt x="109728" y="375920"/>
                </a:lnTo>
                <a:lnTo>
                  <a:pt x="108204" y="377190"/>
                </a:lnTo>
                <a:lnTo>
                  <a:pt x="106680" y="377190"/>
                </a:lnTo>
                <a:lnTo>
                  <a:pt x="100584" y="381000"/>
                </a:lnTo>
                <a:close/>
              </a:path>
              <a:path w="501650" h="383539">
                <a:moveTo>
                  <a:pt x="96012" y="382270"/>
                </a:moveTo>
                <a:lnTo>
                  <a:pt x="64008" y="382270"/>
                </a:lnTo>
                <a:lnTo>
                  <a:pt x="62484" y="381000"/>
                </a:lnTo>
                <a:lnTo>
                  <a:pt x="99060" y="381000"/>
                </a:lnTo>
                <a:lnTo>
                  <a:pt x="96012" y="382270"/>
                </a:lnTo>
                <a:close/>
              </a:path>
              <a:path w="501650" h="383539">
                <a:moveTo>
                  <a:pt x="74676" y="383540"/>
                </a:moveTo>
                <a:lnTo>
                  <a:pt x="70104" y="383540"/>
                </a:lnTo>
                <a:lnTo>
                  <a:pt x="67056" y="382270"/>
                </a:lnTo>
                <a:lnTo>
                  <a:pt x="71628" y="382270"/>
                </a:lnTo>
                <a:lnTo>
                  <a:pt x="74676" y="383540"/>
                </a:lnTo>
                <a:close/>
              </a:path>
              <a:path w="501650" h="383539">
                <a:moveTo>
                  <a:pt x="77724" y="383540"/>
                </a:moveTo>
                <a:lnTo>
                  <a:pt x="74676" y="383540"/>
                </a:lnTo>
                <a:lnTo>
                  <a:pt x="71628" y="382270"/>
                </a:lnTo>
                <a:lnTo>
                  <a:pt x="77724" y="383540"/>
                </a:lnTo>
                <a:close/>
              </a:path>
              <a:path w="501650" h="383539">
                <a:moveTo>
                  <a:pt x="91440" y="383540"/>
                </a:moveTo>
                <a:lnTo>
                  <a:pt x="77724" y="383540"/>
                </a:lnTo>
                <a:lnTo>
                  <a:pt x="71628" y="382270"/>
                </a:lnTo>
                <a:lnTo>
                  <a:pt x="94488" y="382270"/>
                </a:lnTo>
                <a:lnTo>
                  <a:pt x="91440" y="3835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5407" y="4530852"/>
            <a:ext cx="913130" cy="90170"/>
          </a:xfrm>
          <a:custGeom>
            <a:avLst/>
            <a:gdLst/>
            <a:ahLst/>
            <a:cxnLst/>
            <a:rect l="l" t="t" r="r" b="b"/>
            <a:pathLst>
              <a:path w="913129" h="90170">
                <a:moveTo>
                  <a:pt x="545592" y="1524"/>
                </a:moveTo>
                <a:lnTo>
                  <a:pt x="512064" y="1524"/>
                </a:lnTo>
                <a:lnTo>
                  <a:pt x="518160" y="0"/>
                </a:lnTo>
                <a:lnTo>
                  <a:pt x="539496" y="0"/>
                </a:lnTo>
                <a:lnTo>
                  <a:pt x="545592" y="1524"/>
                </a:lnTo>
                <a:close/>
              </a:path>
              <a:path w="913129" h="90170">
                <a:moveTo>
                  <a:pt x="563880" y="3048"/>
                </a:moveTo>
                <a:lnTo>
                  <a:pt x="499872" y="3048"/>
                </a:lnTo>
                <a:lnTo>
                  <a:pt x="505968" y="1524"/>
                </a:lnTo>
                <a:lnTo>
                  <a:pt x="557784" y="1524"/>
                </a:lnTo>
                <a:lnTo>
                  <a:pt x="563880" y="3048"/>
                </a:lnTo>
                <a:close/>
              </a:path>
              <a:path w="913129" h="90170">
                <a:moveTo>
                  <a:pt x="576072" y="6096"/>
                </a:moveTo>
                <a:lnTo>
                  <a:pt x="480060" y="6096"/>
                </a:lnTo>
                <a:lnTo>
                  <a:pt x="486156" y="4572"/>
                </a:lnTo>
                <a:lnTo>
                  <a:pt x="487680" y="4572"/>
                </a:lnTo>
                <a:lnTo>
                  <a:pt x="493776" y="3048"/>
                </a:lnTo>
                <a:lnTo>
                  <a:pt x="565404" y="3048"/>
                </a:lnTo>
                <a:lnTo>
                  <a:pt x="569976" y="4572"/>
                </a:lnTo>
                <a:lnTo>
                  <a:pt x="576072" y="6096"/>
                </a:lnTo>
                <a:close/>
              </a:path>
              <a:path w="913129" h="90170">
                <a:moveTo>
                  <a:pt x="179832" y="7620"/>
                </a:moveTo>
                <a:lnTo>
                  <a:pt x="132588" y="7620"/>
                </a:lnTo>
                <a:lnTo>
                  <a:pt x="137160" y="6096"/>
                </a:lnTo>
                <a:lnTo>
                  <a:pt x="173736" y="6096"/>
                </a:lnTo>
                <a:lnTo>
                  <a:pt x="179832" y="7620"/>
                </a:lnTo>
                <a:close/>
              </a:path>
              <a:path w="913129" h="90170">
                <a:moveTo>
                  <a:pt x="612648" y="13716"/>
                </a:moveTo>
                <a:lnTo>
                  <a:pt x="440436" y="13716"/>
                </a:lnTo>
                <a:lnTo>
                  <a:pt x="446532" y="12065"/>
                </a:lnTo>
                <a:lnTo>
                  <a:pt x="452628" y="12065"/>
                </a:lnTo>
                <a:lnTo>
                  <a:pt x="458724" y="10541"/>
                </a:lnTo>
                <a:lnTo>
                  <a:pt x="460248" y="9144"/>
                </a:lnTo>
                <a:lnTo>
                  <a:pt x="466344" y="9144"/>
                </a:lnTo>
                <a:lnTo>
                  <a:pt x="473964" y="6096"/>
                </a:lnTo>
                <a:lnTo>
                  <a:pt x="582168" y="6096"/>
                </a:lnTo>
                <a:lnTo>
                  <a:pt x="612648" y="13716"/>
                </a:lnTo>
                <a:close/>
              </a:path>
              <a:path w="913129" h="90170">
                <a:moveTo>
                  <a:pt x="188976" y="9144"/>
                </a:moveTo>
                <a:lnTo>
                  <a:pt x="120396" y="9144"/>
                </a:lnTo>
                <a:lnTo>
                  <a:pt x="124968" y="7620"/>
                </a:lnTo>
                <a:lnTo>
                  <a:pt x="184404" y="7620"/>
                </a:lnTo>
                <a:lnTo>
                  <a:pt x="188976" y="9144"/>
                </a:lnTo>
                <a:close/>
              </a:path>
              <a:path w="913129" h="90170">
                <a:moveTo>
                  <a:pt x="201168" y="10541"/>
                </a:moveTo>
                <a:lnTo>
                  <a:pt x="112776" y="10541"/>
                </a:lnTo>
                <a:lnTo>
                  <a:pt x="117348" y="9144"/>
                </a:lnTo>
                <a:lnTo>
                  <a:pt x="196596" y="9144"/>
                </a:lnTo>
                <a:lnTo>
                  <a:pt x="201168" y="10541"/>
                </a:lnTo>
                <a:close/>
              </a:path>
              <a:path w="913129" h="90170">
                <a:moveTo>
                  <a:pt x="210312" y="13716"/>
                </a:moveTo>
                <a:lnTo>
                  <a:pt x="97536" y="13716"/>
                </a:lnTo>
                <a:lnTo>
                  <a:pt x="102108" y="12065"/>
                </a:lnTo>
                <a:lnTo>
                  <a:pt x="103632" y="12065"/>
                </a:lnTo>
                <a:lnTo>
                  <a:pt x="108204" y="10541"/>
                </a:lnTo>
                <a:lnTo>
                  <a:pt x="205740" y="10541"/>
                </a:lnTo>
                <a:lnTo>
                  <a:pt x="207264" y="12065"/>
                </a:lnTo>
                <a:lnTo>
                  <a:pt x="210312" y="13716"/>
                </a:lnTo>
                <a:close/>
              </a:path>
              <a:path w="913129" h="90170">
                <a:moveTo>
                  <a:pt x="213360" y="13716"/>
                </a:moveTo>
                <a:lnTo>
                  <a:pt x="210312" y="13716"/>
                </a:lnTo>
                <a:lnTo>
                  <a:pt x="210312" y="12065"/>
                </a:lnTo>
                <a:lnTo>
                  <a:pt x="213360" y="13716"/>
                </a:lnTo>
                <a:close/>
              </a:path>
              <a:path w="913129" h="90170">
                <a:moveTo>
                  <a:pt x="217932" y="15240"/>
                </a:moveTo>
                <a:lnTo>
                  <a:pt x="88392" y="15240"/>
                </a:lnTo>
                <a:lnTo>
                  <a:pt x="92964" y="13716"/>
                </a:lnTo>
                <a:lnTo>
                  <a:pt x="214884" y="13716"/>
                </a:lnTo>
                <a:lnTo>
                  <a:pt x="217932" y="15240"/>
                </a:lnTo>
                <a:close/>
              </a:path>
              <a:path w="913129" h="90170">
                <a:moveTo>
                  <a:pt x="644652" y="25908"/>
                </a:moveTo>
                <a:lnTo>
                  <a:pt x="554736" y="25908"/>
                </a:lnTo>
                <a:lnTo>
                  <a:pt x="550164" y="24257"/>
                </a:lnTo>
                <a:lnTo>
                  <a:pt x="408432" y="24257"/>
                </a:lnTo>
                <a:lnTo>
                  <a:pt x="413004" y="22733"/>
                </a:lnTo>
                <a:lnTo>
                  <a:pt x="414528" y="22733"/>
                </a:lnTo>
                <a:lnTo>
                  <a:pt x="420624" y="21336"/>
                </a:lnTo>
                <a:lnTo>
                  <a:pt x="417576" y="21336"/>
                </a:lnTo>
                <a:lnTo>
                  <a:pt x="423672" y="18288"/>
                </a:lnTo>
                <a:lnTo>
                  <a:pt x="425196" y="18288"/>
                </a:lnTo>
                <a:lnTo>
                  <a:pt x="432816" y="16764"/>
                </a:lnTo>
                <a:lnTo>
                  <a:pt x="438912" y="13716"/>
                </a:lnTo>
                <a:lnTo>
                  <a:pt x="614172" y="13716"/>
                </a:lnTo>
                <a:lnTo>
                  <a:pt x="620268" y="16764"/>
                </a:lnTo>
                <a:lnTo>
                  <a:pt x="618744" y="16764"/>
                </a:lnTo>
                <a:lnTo>
                  <a:pt x="630936" y="19812"/>
                </a:lnTo>
                <a:lnTo>
                  <a:pt x="635508" y="21336"/>
                </a:lnTo>
                <a:lnTo>
                  <a:pt x="637032" y="22733"/>
                </a:lnTo>
                <a:lnTo>
                  <a:pt x="641604" y="24257"/>
                </a:lnTo>
                <a:lnTo>
                  <a:pt x="644652" y="25908"/>
                </a:lnTo>
                <a:close/>
              </a:path>
              <a:path w="913129" h="90170">
                <a:moveTo>
                  <a:pt x="228600" y="19812"/>
                </a:moveTo>
                <a:lnTo>
                  <a:pt x="64008" y="19812"/>
                </a:lnTo>
                <a:lnTo>
                  <a:pt x="68580" y="18288"/>
                </a:lnTo>
                <a:lnTo>
                  <a:pt x="71628" y="18288"/>
                </a:lnTo>
                <a:lnTo>
                  <a:pt x="76200" y="16764"/>
                </a:lnTo>
                <a:lnTo>
                  <a:pt x="77724" y="16764"/>
                </a:lnTo>
                <a:lnTo>
                  <a:pt x="82296" y="15240"/>
                </a:lnTo>
                <a:lnTo>
                  <a:pt x="219456" y="15240"/>
                </a:lnTo>
                <a:lnTo>
                  <a:pt x="224028" y="16764"/>
                </a:lnTo>
                <a:lnTo>
                  <a:pt x="228600" y="19812"/>
                </a:lnTo>
                <a:close/>
              </a:path>
              <a:path w="913129" h="90170">
                <a:moveTo>
                  <a:pt x="233172" y="21336"/>
                </a:moveTo>
                <a:lnTo>
                  <a:pt x="59436" y="21336"/>
                </a:lnTo>
                <a:lnTo>
                  <a:pt x="59436" y="19812"/>
                </a:lnTo>
                <a:lnTo>
                  <a:pt x="230124" y="19812"/>
                </a:lnTo>
                <a:lnTo>
                  <a:pt x="233172" y="21336"/>
                </a:lnTo>
                <a:close/>
              </a:path>
              <a:path w="913129" h="90170">
                <a:moveTo>
                  <a:pt x="240792" y="25908"/>
                </a:moveTo>
                <a:lnTo>
                  <a:pt x="38100" y="25908"/>
                </a:lnTo>
                <a:lnTo>
                  <a:pt x="41148" y="24257"/>
                </a:lnTo>
                <a:lnTo>
                  <a:pt x="44196" y="24257"/>
                </a:lnTo>
                <a:lnTo>
                  <a:pt x="48768" y="22733"/>
                </a:lnTo>
                <a:lnTo>
                  <a:pt x="51816" y="22733"/>
                </a:lnTo>
                <a:lnTo>
                  <a:pt x="56388" y="21336"/>
                </a:lnTo>
                <a:lnTo>
                  <a:pt x="231648" y="21336"/>
                </a:lnTo>
                <a:lnTo>
                  <a:pt x="236220" y="22733"/>
                </a:lnTo>
                <a:lnTo>
                  <a:pt x="240792" y="25908"/>
                </a:lnTo>
                <a:close/>
              </a:path>
              <a:path w="913129" h="90170">
                <a:moveTo>
                  <a:pt x="496824" y="27432"/>
                </a:moveTo>
                <a:lnTo>
                  <a:pt x="391668" y="27432"/>
                </a:lnTo>
                <a:lnTo>
                  <a:pt x="396240" y="25908"/>
                </a:lnTo>
                <a:lnTo>
                  <a:pt x="397764" y="25908"/>
                </a:lnTo>
                <a:lnTo>
                  <a:pt x="402336" y="24257"/>
                </a:lnTo>
                <a:lnTo>
                  <a:pt x="509016" y="24257"/>
                </a:lnTo>
                <a:lnTo>
                  <a:pt x="496824" y="27432"/>
                </a:lnTo>
                <a:close/>
              </a:path>
              <a:path w="913129" h="90170">
                <a:moveTo>
                  <a:pt x="507492" y="25908"/>
                </a:moveTo>
                <a:lnTo>
                  <a:pt x="509016" y="24257"/>
                </a:lnTo>
                <a:lnTo>
                  <a:pt x="515112" y="24257"/>
                </a:lnTo>
                <a:lnTo>
                  <a:pt x="507492" y="25908"/>
                </a:lnTo>
                <a:close/>
              </a:path>
              <a:path w="913129" h="90170">
                <a:moveTo>
                  <a:pt x="146304" y="27432"/>
                </a:moveTo>
                <a:lnTo>
                  <a:pt x="28956" y="27432"/>
                </a:lnTo>
                <a:lnTo>
                  <a:pt x="32004" y="25908"/>
                </a:lnTo>
                <a:lnTo>
                  <a:pt x="150876" y="25908"/>
                </a:lnTo>
                <a:lnTo>
                  <a:pt x="146304" y="27432"/>
                </a:lnTo>
                <a:close/>
              </a:path>
              <a:path w="913129" h="90170">
                <a:moveTo>
                  <a:pt x="243840" y="27432"/>
                </a:moveTo>
                <a:lnTo>
                  <a:pt x="163068" y="27432"/>
                </a:lnTo>
                <a:lnTo>
                  <a:pt x="158496" y="25908"/>
                </a:lnTo>
                <a:lnTo>
                  <a:pt x="239268" y="25908"/>
                </a:lnTo>
                <a:lnTo>
                  <a:pt x="243840" y="27432"/>
                </a:lnTo>
                <a:close/>
              </a:path>
              <a:path w="913129" h="90170">
                <a:moveTo>
                  <a:pt x="650748" y="28956"/>
                </a:moveTo>
                <a:lnTo>
                  <a:pt x="571500" y="28956"/>
                </a:lnTo>
                <a:lnTo>
                  <a:pt x="565404" y="27432"/>
                </a:lnTo>
                <a:lnTo>
                  <a:pt x="563880" y="27432"/>
                </a:lnTo>
                <a:lnTo>
                  <a:pt x="559308" y="25908"/>
                </a:lnTo>
                <a:lnTo>
                  <a:pt x="646176" y="25908"/>
                </a:lnTo>
                <a:lnTo>
                  <a:pt x="650748" y="28956"/>
                </a:lnTo>
                <a:close/>
              </a:path>
              <a:path w="913129" h="90170">
                <a:moveTo>
                  <a:pt x="9144" y="44196"/>
                </a:moveTo>
                <a:lnTo>
                  <a:pt x="3048" y="44196"/>
                </a:lnTo>
                <a:lnTo>
                  <a:pt x="0" y="41148"/>
                </a:lnTo>
                <a:lnTo>
                  <a:pt x="0" y="34925"/>
                </a:lnTo>
                <a:lnTo>
                  <a:pt x="3048" y="32004"/>
                </a:lnTo>
                <a:lnTo>
                  <a:pt x="4572" y="28956"/>
                </a:lnTo>
                <a:lnTo>
                  <a:pt x="6096" y="27432"/>
                </a:lnTo>
                <a:lnTo>
                  <a:pt x="131064" y="27432"/>
                </a:lnTo>
                <a:lnTo>
                  <a:pt x="126492" y="28956"/>
                </a:lnTo>
                <a:lnTo>
                  <a:pt x="124968" y="28956"/>
                </a:lnTo>
                <a:lnTo>
                  <a:pt x="120396" y="30480"/>
                </a:lnTo>
                <a:lnTo>
                  <a:pt x="115824" y="30480"/>
                </a:lnTo>
                <a:lnTo>
                  <a:pt x="111252" y="32004"/>
                </a:lnTo>
                <a:lnTo>
                  <a:pt x="106680" y="32004"/>
                </a:lnTo>
                <a:lnTo>
                  <a:pt x="102108" y="33528"/>
                </a:lnTo>
                <a:lnTo>
                  <a:pt x="96012" y="33528"/>
                </a:lnTo>
                <a:lnTo>
                  <a:pt x="89916" y="34925"/>
                </a:lnTo>
                <a:lnTo>
                  <a:pt x="86868" y="34925"/>
                </a:lnTo>
                <a:lnTo>
                  <a:pt x="82296" y="36449"/>
                </a:lnTo>
                <a:lnTo>
                  <a:pt x="77724" y="36449"/>
                </a:lnTo>
                <a:lnTo>
                  <a:pt x="76200" y="38100"/>
                </a:lnTo>
                <a:lnTo>
                  <a:pt x="73152" y="38100"/>
                </a:lnTo>
                <a:lnTo>
                  <a:pt x="68580" y="39624"/>
                </a:lnTo>
                <a:lnTo>
                  <a:pt x="64008" y="39624"/>
                </a:lnTo>
                <a:lnTo>
                  <a:pt x="60960" y="41148"/>
                </a:lnTo>
                <a:lnTo>
                  <a:pt x="56388" y="41148"/>
                </a:lnTo>
                <a:lnTo>
                  <a:pt x="53340" y="42672"/>
                </a:lnTo>
                <a:lnTo>
                  <a:pt x="12192" y="42672"/>
                </a:lnTo>
                <a:lnTo>
                  <a:pt x="9144" y="44196"/>
                </a:lnTo>
                <a:close/>
              </a:path>
              <a:path w="913129" h="90170">
                <a:moveTo>
                  <a:pt x="256032" y="30480"/>
                </a:moveTo>
                <a:lnTo>
                  <a:pt x="185928" y="30480"/>
                </a:lnTo>
                <a:lnTo>
                  <a:pt x="184404" y="28956"/>
                </a:lnTo>
                <a:lnTo>
                  <a:pt x="179832" y="28956"/>
                </a:lnTo>
                <a:lnTo>
                  <a:pt x="176784" y="27432"/>
                </a:lnTo>
                <a:lnTo>
                  <a:pt x="246888" y="27432"/>
                </a:lnTo>
                <a:lnTo>
                  <a:pt x="249936" y="28956"/>
                </a:lnTo>
                <a:lnTo>
                  <a:pt x="256032" y="30480"/>
                </a:lnTo>
                <a:close/>
              </a:path>
              <a:path w="913129" h="90170">
                <a:moveTo>
                  <a:pt x="472440" y="32004"/>
                </a:moveTo>
                <a:lnTo>
                  <a:pt x="365760" y="32004"/>
                </a:lnTo>
                <a:lnTo>
                  <a:pt x="371856" y="30480"/>
                </a:lnTo>
                <a:lnTo>
                  <a:pt x="382524" y="30480"/>
                </a:lnTo>
                <a:lnTo>
                  <a:pt x="387096" y="28956"/>
                </a:lnTo>
                <a:lnTo>
                  <a:pt x="393192" y="27432"/>
                </a:lnTo>
                <a:lnTo>
                  <a:pt x="490728" y="27432"/>
                </a:lnTo>
                <a:lnTo>
                  <a:pt x="484632" y="28956"/>
                </a:lnTo>
                <a:lnTo>
                  <a:pt x="478536" y="28956"/>
                </a:lnTo>
                <a:lnTo>
                  <a:pt x="472440" y="32004"/>
                </a:lnTo>
                <a:close/>
              </a:path>
              <a:path w="913129" h="90170">
                <a:moveTo>
                  <a:pt x="675132" y="38100"/>
                </a:moveTo>
                <a:lnTo>
                  <a:pt x="611124" y="38100"/>
                </a:lnTo>
                <a:lnTo>
                  <a:pt x="605028" y="36449"/>
                </a:lnTo>
                <a:lnTo>
                  <a:pt x="608076" y="36449"/>
                </a:lnTo>
                <a:lnTo>
                  <a:pt x="601980" y="34925"/>
                </a:lnTo>
                <a:lnTo>
                  <a:pt x="600456" y="34925"/>
                </a:lnTo>
                <a:lnTo>
                  <a:pt x="595884" y="33528"/>
                </a:lnTo>
                <a:lnTo>
                  <a:pt x="589788" y="32004"/>
                </a:lnTo>
                <a:lnTo>
                  <a:pt x="588264" y="32004"/>
                </a:lnTo>
                <a:lnTo>
                  <a:pt x="583692" y="30480"/>
                </a:lnTo>
                <a:lnTo>
                  <a:pt x="577596" y="28956"/>
                </a:lnTo>
                <a:lnTo>
                  <a:pt x="650748" y="28956"/>
                </a:lnTo>
                <a:lnTo>
                  <a:pt x="649224" y="27432"/>
                </a:lnTo>
                <a:lnTo>
                  <a:pt x="653796" y="30480"/>
                </a:lnTo>
                <a:lnTo>
                  <a:pt x="658368" y="30480"/>
                </a:lnTo>
                <a:lnTo>
                  <a:pt x="662940" y="33528"/>
                </a:lnTo>
                <a:lnTo>
                  <a:pt x="669036" y="34925"/>
                </a:lnTo>
                <a:lnTo>
                  <a:pt x="675132" y="38100"/>
                </a:lnTo>
                <a:close/>
              </a:path>
              <a:path w="913129" h="90170">
                <a:moveTo>
                  <a:pt x="382524" y="30480"/>
                </a:moveTo>
                <a:lnTo>
                  <a:pt x="377952" y="30480"/>
                </a:lnTo>
                <a:lnTo>
                  <a:pt x="384048" y="28956"/>
                </a:lnTo>
                <a:lnTo>
                  <a:pt x="382524" y="30480"/>
                </a:lnTo>
                <a:close/>
              </a:path>
              <a:path w="913129" h="90170">
                <a:moveTo>
                  <a:pt x="478536" y="30480"/>
                </a:moveTo>
                <a:lnTo>
                  <a:pt x="478536" y="28956"/>
                </a:lnTo>
                <a:lnTo>
                  <a:pt x="484632" y="28956"/>
                </a:lnTo>
                <a:lnTo>
                  <a:pt x="478536" y="30480"/>
                </a:lnTo>
                <a:close/>
              </a:path>
              <a:path w="913129" h="90170">
                <a:moveTo>
                  <a:pt x="658368" y="30480"/>
                </a:moveTo>
                <a:lnTo>
                  <a:pt x="653796" y="30480"/>
                </a:lnTo>
                <a:lnTo>
                  <a:pt x="653796" y="28956"/>
                </a:lnTo>
                <a:lnTo>
                  <a:pt x="658368" y="30480"/>
                </a:lnTo>
                <a:close/>
              </a:path>
              <a:path w="913129" h="90170">
                <a:moveTo>
                  <a:pt x="268224" y="34925"/>
                </a:moveTo>
                <a:lnTo>
                  <a:pt x="208788" y="34925"/>
                </a:lnTo>
                <a:lnTo>
                  <a:pt x="199644" y="32004"/>
                </a:lnTo>
                <a:lnTo>
                  <a:pt x="198120" y="32004"/>
                </a:lnTo>
                <a:lnTo>
                  <a:pt x="193548" y="30480"/>
                </a:lnTo>
                <a:lnTo>
                  <a:pt x="257556" y="30480"/>
                </a:lnTo>
                <a:lnTo>
                  <a:pt x="262128" y="33528"/>
                </a:lnTo>
                <a:lnTo>
                  <a:pt x="263652" y="33528"/>
                </a:lnTo>
                <a:lnTo>
                  <a:pt x="268224" y="34925"/>
                </a:lnTo>
                <a:close/>
              </a:path>
              <a:path w="913129" h="90170">
                <a:moveTo>
                  <a:pt x="265176" y="33528"/>
                </a:moveTo>
                <a:lnTo>
                  <a:pt x="262128" y="33528"/>
                </a:lnTo>
                <a:lnTo>
                  <a:pt x="260604" y="32004"/>
                </a:lnTo>
                <a:lnTo>
                  <a:pt x="265176" y="33528"/>
                </a:lnTo>
                <a:close/>
              </a:path>
              <a:path w="913129" h="90170">
                <a:moveTo>
                  <a:pt x="432816" y="41148"/>
                </a:moveTo>
                <a:lnTo>
                  <a:pt x="434340" y="39624"/>
                </a:lnTo>
                <a:lnTo>
                  <a:pt x="310896" y="39624"/>
                </a:lnTo>
                <a:lnTo>
                  <a:pt x="312420" y="38100"/>
                </a:lnTo>
                <a:lnTo>
                  <a:pt x="323088" y="38100"/>
                </a:lnTo>
                <a:lnTo>
                  <a:pt x="327660" y="36449"/>
                </a:lnTo>
                <a:lnTo>
                  <a:pt x="333756" y="36449"/>
                </a:lnTo>
                <a:lnTo>
                  <a:pt x="338328" y="34925"/>
                </a:lnTo>
                <a:lnTo>
                  <a:pt x="344424" y="33528"/>
                </a:lnTo>
                <a:lnTo>
                  <a:pt x="355092" y="33528"/>
                </a:lnTo>
                <a:lnTo>
                  <a:pt x="361188" y="32004"/>
                </a:lnTo>
                <a:lnTo>
                  <a:pt x="464820" y="32004"/>
                </a:lnTo>
                <a:lnTo>
                  <a:pt x="458724" y="34925"/>
                </a:lnTo>
                <a:lnTo>
                  <a:pt x="451104" y="34925"/>
                </a:lnTo>
                <a:lnTo>
                  <a:pt x="438912" y="38100"/>
                </a:lnTo>
                <a:lnTo>
                  <a:pt x="432816" y="41148"/>
                </a:lnTo>
                <a:close/>
              </a:path>
              <a:path w="913129" h="90170">
                <a:moveTo>
                  <a:pt x="464820" y="33528"/>
                </a:moveTo>
                <a:lnTo>
                  <a:pt x="464820" y="32004"/>
                </a:lnTo>
                <a:lnTo>
                  <a:pt x="470916" y="32004"/>
                </a:lnTo>
                <a:lnTo>
                  <a:pt x="464820" y="33528"/>
                </a:lnTo>
                <a:close/>
              </a:path>
              <a:path w="913129" h="90170">
                <a:moveTo>
                  <a:pt x="281940" y="38100"/>
                </a:moveTo>
                <a:lnTo>
                  <a:pt x="219456" y="38100"/>
                </a:lnTo>
                <a:lnTo>
                  <a:pt x="216408" y="36449"/>
                </a:lnTo>
                <a:lnTo>
                  <a:pt x="211836" y="34925"/>
                </a:lnTo>
                <a:lnTo>
                  <a:pt x="269748" y="34925"/>
                </a:lnTo>
                <a:lnTo>
                  <a:pt x="274320" y="36449"/>
                </a:lnTo>
                <a:lnTo>
                  <a:pt x="277368" y="36449"/>
                </a:lnTo>
                <a:lnTo>
                  <a:pt x="281940" y="38100"/>
                </a:lnTo>
                <a:close/>
              </a:path>
              <a:path w="913129" h="90170">
                <a:moveTo>
                  <a:pt x="451104" y="36449"/>
                </a:moveTo>
                <a:lnTo>
                  <a:pt x="451104" y="34925"/>
                </a:lnTo>
                <a:lnTo>
                  <a:pt x="457200" y="34925"/>
                </a:lnTo>
                <a:lnTo>
                  <a:pt x="451104" y="36449"/>
                </a:lnTo>
                <a:close/>
              </a:path>
              <a:path w="913129" h="90170">
                <a:moveTo>
                  <a:pt x="678180" y="38100"/>
                </a:moveTo>
                <a:lnTo>
                  <a:pt x="675132" y="38100"/>
                </a:lnTo>
                <a:lnTo>
                  <a:pt x="673608" y="36449"/>
                </a:lnTo>
                <a:lnTo>
                  <a:pt x="678180" y="38100"/>
                </a:lnTo>
                <a:close/>
              </a:path>
              <a:path w="913129" h="90170">
                <a:moveTo>
                  <a:pt x="414528" y="47244"/>
                </a:moveTo>
                <a:lnTo>
                  <a:pt x="234696" y="47244"/>
                </a:lnTo>
                <a:lnTo>
                  <a:pt x="231648" y="44196"/>
                </a:lnTo>
                <a:lnTo>
                  <a:pt x="230124" y="44196"/>
                </a:lnTo>
                <a:lnTo>
                  <a:pt x="227076" y="42672"/>
                </a:lnTo>
                <a:lnTo>
                  <a:pt x="222504" y="41148"/>
                </a:lnTo>
                <a:lnTo>
                  <a:pt x="222504" y="39624"/>
                </a:lnTo>
                <a:lnTo>
                  <a:pt x="217932" y="38100"/>
                </a:lnTo>
                <a:lnTo>
                  <a:pt x="292608" y="38100"/>
                </a:lnTo>
                <a:lnTo>
                  <a:pt x="297180" y="39624"/>
                </a:lnTo>
                <a:lnTo>
                  <a:pt x="434340" y="39624"/>
                </a:lnTo>
                <a:lnTo>
                  <a:pt x="425196" y="44196"/>
                </a:lnTo>
                <a:lnTo>
                  <a:pt x="419100" y="45720"/>
                </a:lnTo>
                <a:lnTo>
                  <a:pt x="414528" y="47244"/>
                </a:lnTo>
                <a:close/>
              </a:path>
              <a:path w="913129" h="90170">
                <a:moveTo>
                  <a:pt x="702564" y="44196"/>
                </a:moveTo>
                <a:lnTo>
                  <a:pt x="627888" y="44196"/>
                </a:lnTo>
                <a:lnTo>
                  <a:pt x="623316" y="42672"/>
                </a:lnTo>
                <a:lnTo>
                  <a:pt x="617220" y="41148"/>
                </a:lnTo>
                <a:lnTo>
                  <a:pt x="612648" y="38100"/>
                </a:lnTo>
                <a:lnTo>
                  <a:pt x="679704" y="38100"/>
                </a:lnTo>
                <a:lnTo>
                  <a:pt x="685800" y="39624"/>
                </a:lnTo>
                <a:lnTo>
                  <a:pt x="684276" y="39624"/>
                </a:lnTo>
                <a:lnTo>
                  <a:pt x="690372" y="41148"/>
                </a:lnTo>
                <a:lnTo>
                  <a:pt x="688848" y="41148"/>
                </a:lnTo>
                <a:lnTo>
                  <a:pt x="694944" y="42672"/>
                </a:lnTo>
                <a:lnTo>
                  <a:pt x="696468" y="42672"/>
                </a:lnTo>
                <a:lnTo>
                  <a:pt x="702564" y="44196"/>
                </a:lnTo>
                <a:close/>
              </a:path>
              <a:path w="913129" h="90170">
                <a:moveTo>
                  <a:pt x="54864" y="42672"/>
                </a:moveTo>
                <a:lnTo>
                  <a:pt x="56388" y="41148"/>
                </a:lnTo>
                <a:lnTo>
                  <a:pt x="59436" y="41148"/>
                </a:lnTo>
                <a:lnTo>
                  <a:pt x="54864" y="42672"/>
                </a:lnTo>
                <a:close/>
              </a:path>
              <a:path w="913129" h="90170">
                <a:moveTo>
                  <a:pt x="45720" y="44196"/>
                </a:moveTo>
                <a:lnTo>
                  <a:pt x="15240" y="44196"/>
                </a:lnTo>
                <a:lnTo>
                  <a:pt x="12192" y="42672"/>
                </a:lnTo>
                <a:lnTo>
                  <a:pt x="48768" y="42672"/>
                </a:lnTo>
                <a:lnTo>
                  <a:pt x="45720" y="44196"/>
                </a:lnTo>
                <a:close/>
              </a:path>
              <a:path w="913129" h="90170">
                <a:moveTo>
                  <a:pt x="33528" y="45720"/>
                </a:moveTo>
                <a:lnTo>
                  <a:pt x="27432" y="45720"/>
                </a:lnTo>
                <a:lnTo>
                  <a:pt x="24384" y="44196"/>
                </a:lnTo>
                <a:lnTo>
                  <a:pt x="38100" y="44196"/>
                </a:lnTo>
                <a:lnTo>
                  <a:pt x="33528" y="45720"/>
                </a:lnTo>
                <a:close/>
              </a:path>
              <a:path w="913129" h="90170">
                <a:moveTo>
                  <a:pt x="726948" y="50165"/>
                </a:moveTo>
                <a:lnTo>
                  <a:pt x="640080" y="50165"/>
                </a:lnTo>
                <a:lnTo>
                  <a:pt x="635508" y="47244"/>
                </a:lnTo>
                <a:lnTo>
                  <a:pt x="632460" y="45720"/>
                </a:lnTo>
                <a:lnTo>
                  <a:pt x="630936" y="45720"/>
                </a:lnTo>
                <a:lnTo>
                  <a:pt x="626364" y="44196"/>
                </a:lnTo>
                <a:lnTo>
                  <a:pt x="701040" y="44196"/>
                </a:lnTo>
                <a:lnTo>
                  <a:pt x="708660" y="45720"/>
                </a:lnTo>
                <a:lnTo>
                  <a:pt x="726948" y="50165"/>
                </a:lnTo>
                <a:close/>
              </a:path>
              <a:path w="913129" h="90170">
                <a:moveTo>
                  <a:pt x="402336" y="48641"/>
                </a:moveTo>
                <a:lnTo>
                  <a:pt x="239268" y="48641"/>
                </a:lnTo>
                <a:lnTo>
                  <a:pt x="236220" y="47244"/>
                </a:lnTo>
                <a:lnTo>
                  <a:pt x="406908" y="47244"/>
                </a:lnTo>
                <a:lnTo>
                  <a:pt x="402336" y="48641"/>
                </a:lnTo>
                <a:close/>
              </a:path>
              <a:path w="913129" h="90170">
                <a:moveTo>
                  <a:pt x="406908" y="48641"/>
                </a:moveTo>
                <a:lnTo>
                  <a:pt x="406908" y="47244"/>
                </a:lnTo>
                <a:lnTo>
                  <a:pt x="413004" y="47244"/>
                </a:lnTo>
                <a:lnTo>
                  <a:pt x="406908" y="48641"/>
                </a:lnTo>
                <a:close/>
              </a:path>
              <a:path w="913129" h="90170">
                <a:moveTo>
                  <a:pt x="387096" y="53340"/>
                </a:moveTo>
                <a:lnTo>
                  <a:pt x="252984" y="53340"/>
                </a:lnTo>
                <a:lnTo>
                  <a:pt x="248412" y="50165"/>
                </a:lnTo>
                <a:lnTo>
                  <a:pt x="243840" y="50165"/>
                </a:lnTo>
                <a:lnTo>
                  <a:pt x="240792" y="48641"/>
                </a:lnTo>
                <a:lnTo>
                  <a:pt x="403860" y="48641"/>
                </a:lnTo>
                <a:lnTo>
                  <a:pt x="398008" y="50165"/>
                </a:lnTo>
                <a:lnTo>
                  <a:pt x="248412" y="50165"/>
                </a:lnTo>
                <a:lnTo>
                  <a:pt x="249936" y="51816"/>
                </a:lnTo>
                <a:lnTo>
                  <a:pt x="391668" y="51816"/>
                </a:lnTo>
                <a:lnTo>
                  <a:pt x="387096" y="53340"/>
                </a:lnTo>
                <a:close/>
              </a:path>
              <a:path w="913129" h="90170">
                <a:moveTo>
                  <a:pt x="755904" y="56388"/>
                </a:moveTo>
                <a:lnTo>
                  <a:pt x="661416" y="56388"/>
                </a:lnTo>
                <a:lnTo>
                  <a:pt x="655320" y="54864"/>
                </a:lnTo>
                <a:lnTo>
                  <a:pt x="641604" y="50165"/>
                </a:lnTo>
                <a:lnTo>
                  <a:pt x="728472" y="50165"/>
                </a:lnTo>
                <a:lnTo>
                  <a:pt x="734568" y="53340"/>
                </a:lnTo>
                <a:lnTo>
                  <a:pt x="739140" y="53340"/>
                </a:lnTo>
                <a:lnTo>
                  <a:pt x="746760" y="54864"/>
                </a:lnTo>
                <a:lnTo>
                  <a:pt x="755904" y="56388"/>
                </a:lnTo>
                <a:close/>
              </a:path>
              <a:path w="913129" h="90170">
                <a:moveTo>
                  <a:pt x="739140" y="53340"/>
                </a:moveTo>
                <a:lnTo>
                  <a:pt x="734568" y="53340"/>
                </a:lnTo>
                <a:lnTo>
                  <a:pt x="733044" y="51816"/>
                </a:lnTo>
                <a:lnTo>
                  <a:pt x="739140" y="53340"/>
                </a:lnTo>
                <a:close/>
              </a:path>
              <a:path w="913129" h="90170">
                <a:moveTo>
                  <a:pt x="341376" y="57912"/>
                </a:moveTo>
                <a:lnTo>
                  <a:pt x="268224" y="57912"/>
                </a:lnTo>
                <a:lnTo>
                  <a:pt x="254508" y="53340"/>
                </a:lnTo>
                <a:lnTo>
                  <a:pt x="376428" y="53340"/>
                </a:lnTo>
                <a:lnTo>
                  <a:pt x="370332" y="54864"/>
                </a:lnTo>
                <a:lnTo>
                  <a:pt x="364236" y="54864"/>
                </a:lnTo>
                <a:lnTo>
                  <a:pt x="358140" y="56388"/>
                </a:lnTo>
                <a:lnTo>
                  <a:pt x="347472" y="56388"/>
                </a:lnTo>
                <a:lnTo>
                  <a:pt x="341376" y="57912"/>
                </a:lnTo>
                <a:close/>
              </a:path>
              <a:path w="913129" h="90170">
                <a:moveTo>
                  <a:pt x="786384" y="59436"/>
                </a:moveTo>
                <a:lnTo>
                  <a:pt x="664464" y="59436"/>
                </a:lnTo>
                <a:lnTo>
                  <a:pt x="659892" y="56388"/>
                </a:lnTo>
                <a:lnTo>
                  <a:pt x="754380" y="56388"/>
                </a:lnTo>
                <a:lnTo>
                  <a:pt x="765048" y="57912"/>
                </a:lnTo>
                <a:lnTo>
                  <a:pt x="775716" y="57912"/>
                </a:lnTo>
                <a:lnTo>
                  <a:pt x="786384" y="59436"/>
                </a:lnTo>
                <a:close/>
              </a:path>
              <a:path w="913129" h="90170">
                <a:moveTo>
                  <a:pt x="332232" y="59436"/>
                </a:moveTo>
                <a:lnTo>
                  <a:pt x="274320" y="59436"/>
                </a:lnTo>
                <a:lnTo>
                  <a:pt x="269748" y="57912"/>
                </a:lnTo>
                <a:lnTo>
                  <a:pt x="336804" y="57912"/>
                </a:lnTo>
                <a:lnTo>
                  <a:pt x="332232" y="59436"/>
                </a:lnTo>
                <a:close/>
              </a:path>
              <a:path w="913129" h="90170">
                <a:moveTo>
                  <a:pt x="327660" y="60833"/>
                </a:moveTo>
                <a:lnTo>
                  <a:pt x="288036" y="60833"/>
                </a:lnTo>
                <a:lnTo>
                  <a:pt x="283464" y="59436"/>
                </a:lnTo>
                <a:lnTo>
                  <a:pt x="329184" y="59436"/>
                </a:lnTo>
                <a:lnTo>
                  <a:pt x="327660" y="60833"/>
                </a:lnTo>
                <a:close/>
              </a:path>
              <a:path w="913129" h="90170">
                <a:moveTo>
                  <a:pt x="795528" y="60833"/>
                </a:moveTo>
                <a:lnTo>
                  <a:pt x="673608" y="60833"/>
                </a:lnTo>
                <a:lnTo>
                  <a:pt x="667512" y="59436"/>
                </a:lnTo>
                <a:lnTo>
                  <a:pt x="784860" y="59436"/>
                </a:lnTo>
                <a:lnTo>
                  <a:pt x="795528" y="60833"/>
                </a:lnTo>
                <a:close/>
              </a:path>
              <a:path w="913129" h="90170">
                <a:moveTo>
                  <a:pt x="310896" y="62357"/>
                </a:moveTo>
                <a:lnTo>
                  <a:pt x="297180" y="62357"/>
                </a:lnTo>
                <a:lnTo>
                  <a:pt x="292608" y="60833"/>
                </a:lnTo>
                <a:lnTo>
                  <a:pt x="315468" y="60833"/>
                </a:lnTo>
                <a:lnTo>
                  <a:pt x="310896" y="62357"/>
                </a:lnTo>
                <a:close/>
              </a:path>
              <a:path w="913129" h="90170">
                <a:moveTo>
                  <a:pt x="906780" y="89916"/>
                </a:moveTo>
                <a:lnTo>
                  <a:pt x="900684" y="89916"/>
                </a:lnTo>
                <a:lnTo>
                  <a:pt x="876300" y="86741"/>
                </a:lnTo>
                <a:lnTo>
                  <a:pt x="864108" y="86741"/>
                </a:lnTo>
                <a:lnTo>
                  <a:pt x="851916" y="85344"/>
                </a:lnTo>
                <a:lnTo>
                  <a:pt x="839724" y="85344"/>
                </a:lnTo>
                <a:lnTo>
                  <a:pt x="829056" y="83820"/>
                </a:lnTo>
                <a:lnTo>
                  <a:pt x="783336" y="83820"/>
                </a:lnTo>
                <a:lnTo>
                  <a:pt x="762000" y="80772"/>
                </a:lnTo>
                <a:lnTo>
                  <a:pt x="743712" y="77724"/>
                </a:lnTo>
                <a:lnTo>
                  <a:pt x="736092" y="76200"/>
                </a:lnTo>
                <a:lnTo>
                  <a:pt x="728472" y="76200"/>
                </a:lnTo>
                <a:lnTo>
                  <a:pt x="726948" y="74549"/>
                </a:lnTo>
                <a:lnTo>
                  <a:pt x="690372" y="65532"/>
                </a:lnTo>
                <a:lnTo>
                  <a:pt x="691896" y="65532"/>
                </a:lnTo>
                <a:lnTo>
                  <a:pt x="684276" y="64008"/>
                </a:lnTo>
                <a:lnTo>
                  <a:pt x="672084" y="60833"/>
                </a:lnTo>
                <a:lnTo>
                  <a:pt x="841248" y="60833"/>
                </a:lnTo>
                <a:lnTo>
                  <a:pt x="853440" y="62357"/>
                </a:lnTo>
                <a:lnTo>
                  <a:pt x="865632" y="62357"/>
                </a:lnTo>
                <a:lnTo>
                  <a:pt x="877824" y="64008"/>
                </a:lnTo>
                <a:lnTo>
                  <a:pt x="879348" y="64008"/>
                </a:lnTo>
                <a:lnTo>
                  <a:pt x="903732" y="70104"/>
                </a:lnTo>
                <a:lnTo>
                  <a:pt x="909828" y="70104"/>
                </a:lnTo>
                <a:lnTo>
                  <a:pt x="912876" y="76200"/>
                </a:lnTo>
                <a:lnTo>
                  <a:pt x="912876" y="80772"/>
                </a:lnTo>
                <a:lnTo>
                  <a:pt x="911352" y="86741"/>
                </a:lnTo>
                <a:lnTo>
                  <a:pt x="906780" y="89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8384" y="4864608"/>
            <a:ext cx="1723643" cy="9283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4832" y="5218176"/>
            <a:ext cx="3735323" cy="11112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329428" y="5580888"/>
            <a:ext cx="1640205" cy="76200"/>
          </a:xfrm>
          <a:custGeom>
            <a:avLst/>
            <a:gdLst/>
            <a:ahLst/>
            <a:cxnLst/>
            <a:rect l="l" t="t" r="r" b="b"/>
            <a:pathLst>
              <a:path w="1640204" h="76200">
                <a:moveTo>
                  <a:pt x="1629155" y="1524"/>
                </a:moveTo>
                <a:lnTo>
                  <a:pt x="1594103" y="1524"/>
                </a:lnTo>
                <a:lnTo>
                  <a:pt x="1603248" y="0"/>
                </a:lnTo>
                <a:lnTo>
                  <a:pt x="1626107" y="0"/>
                </a:lnTo>
                <a:lnTo>
                  <a:pt x="1629155" y="1524"/>
                </a:lnTo>
                <a:close/>
              </a:path>
              <a:path w="1640204" h="76200">
                <a:moveTo>
                  <a:pt x="39623" y="3048"/>
                </a:moveTo>
                <a:lnTo>
                  <a:pt x="19811" y="3048"/>
                </a:lnTo>
                <a:lnTo>
                  <a:pt x="22859" y="1524"/>
                </a:lnTo>
                <a:lnTo>
                  <a:pt x="35051" y="1524"/>
                </a:lnTo>
                <a:lnTo>
                  <a:pt x="39623" y="3048"/>
                </a:lnTo>
                <a:close/>
              </a:path>
              <a:path w="1640204" h="76200">
                <a:moveTo>
                  <a:pt x="1633727" y="22860"/>
                </a:moveTo>
                <a:lnTo>
                  <a:pt x="1289303" y="22860"/>
                </a:lnTo>
                <a:lnTo>
                  <a:pt x="1299971" y="21209"/>
                </a:lnTo>
                <a:lnTo>
                  <a:pt x="1321307" y="21209"/>
                </a:lnTo>
                <a:lnTo>
                  <a:pt x="1331975" y="19812"/>
                </a:lnTo>
                <a:lnTo>
                  <a:pt x="1344167" y="19812"/>
                </a:lnTo>
                <a:lnTo>
                  <a:pt x="1365503" y="16764"/>
                </a:lnTo>
                <a:lnTo>
                  <a:pt x="1400555" y="16764"/>
                </a:lnTo>
                <a:lnTo>
                  <a:pt x="1412748" y="15240"/>
                </a:lnTo>
                <a:lnTo>
                  <a:pt x="1434084" y="15240"/>
                </a:lnTo>
                <a:lnTo>
                  <a:pt x="1446275" y="13716"/>
                </a:lnTo>
                <a:lnTo>
                  <a:pt x="1456943" y="12192"/>
                </a:lnTo>
                <a:lnTo>
                  <a:pt x="1467611" y="12192"/>
                </a:lnTo>
                <a:lnTo>
                  <a:pt x="1478279" y="10541"/>
                </a:lnTo>
                <a:lnTo>
                  <a:pt x="1488948" y="10541"/>
                </a:lnTo>
                <a:lnTo>
                  <a:pt x="1501139" y="9144"/>
                </a:lnTo>
                <a:lnTo>
                  <a:pt x="1511807" y="7493"/>
                </a:lnTo>
                <a:lnTo>
                  <a:pt x="1524000" y="6096"/>
                </a:lnTo>
                <a:lnTo>
                  <a:pt x="1534667" y="4572"/>
                </a:lnTo>
                <a:lnTo>
                  <a:pt x="1548384" y="4572"/>
                </a:lnTo>
                <a:lnTo>
                  <a:pt x="1560575" y="3048"/>
                </a:lnTo>
                <a:lnTo>
                  <a:pt x="1571243" y="3048"/>
                </a:lnTo>
                <a:lnTo>
                  <a:pt x="1583435" y="1524"/>
                </a:lnTo>
                <a:lnTo>
                  <a:pt x="1632203" y="1524"/>
                </a:lnTo>
                <a:lnTo>
                  <a:pt x="1636775" y="4572"/>
                </a:lnTo>
                <a:lnTo>
                  <a:pt x="1639823" y="9144"/>
                </a:lnTo>
                <a:lnTo>
                  <a:pt x="1638300" y="15240"/>
                </a:lnTo>
                <a:lnTo>
                  <a:pt x="1638300" y="19812"/>
                </a:lnTo>
                <a:lnTo>
                  <a:pt x="1633727" y="22860"/>
                </a:lnTo>
                <a:close/>
              </a:path>
              <a:path w="1640204" h="76200">
                <a:moveTo>
                  <a:pt x="21335" y="45593"/>
                </a:moveTo>
                <a:lnTo>
                  <a:pt x="6095" y="45593"/>
                </a:lnTo>
                <a:lnTo>
                  <a:pt x="4571" y="42672"/>
                </a:lnTo>
                <a:lnTo>
                  <a:pt x="4571" y="41148"/>
                </a:lnTo>
                <a:lnTo>
                  <a:pt x="3048" y="38100"/>
                </a:lnTo>
                <a:lnTo>
                  <a:pt x="1523" y="36576"/>
                </a:lnTo>
                <a:lnTo>
                  <a:pt x="1480" y="34797"/>
                </a:lnTo>
                <a:lnTo>
                  <a:pt x="0" y="30480"/>
                </a:lnTo>
                <a:lnTo>
                  <a:pt x="0" y="16764"/>
                </a:lnTo>
                <a:lnTo>
                  <a:pt x="3048" y="10541"/>
                </a:lnTo>
                <a:lnTo>
                  <a:pt x="4571" y="9144"/>
                </a:lnTo>
                <a:lnTo>
                  <a:pt x="7619" y="7493"/>
                </a:lnTo>
                <a:lnTo>
                  <a:pt x="10667" y="4572"/>
                </a:lnTo>
                <a:lnTo>
                  <a:pt x="13716" y="3048"/>
                </a:lnTo>
                <a:lnTo>
                  <a:pt x="45719" y="3048"/>
                </a:lnTo>
                <a:lnTo>
                  <a:pt x="59435" y="7493"/>
                </a:lnTo>
                <a:lnTo>
                  <a:pt x="65532" y="9144"/>
                </a:lnTo>
                <a:lnTo>
                  <a:pt x="70103" y="9144"/>
                </a:lnTo>
                <a:lnTo>
                  <a:pt x="76200" y="10541"/>
                </a:lnTo>
                <a:lnTo>
                  <a:pt x="82295" y="13716"/>
                </a:lnTo>
                <a:lnTo>
                  <a:pt x="88391" y="13716"/>
                </a:lnTo>
                <a:lnTo>
                  <a:pt x="103632" y="16764"/>
                </a:lnTo>
                <a:lnTo>
                  <a:pt x="102107" y="16764"/>
                </a:lnTo>
                <a:lnTo>
                  <a:pt x="111251" y="18288"/>
                </a:lnTo>
                <a:lnTo>
                  <a:pt x="118871" y="18288"/>
                </a:lnTo>
                <a:lnTo>
                  <a:pt x="126491" y="19812"/>
                </a:lnTo>
                <a:lnTo>
                  <a:pt x="124967" y="19812"/>
                </a:lnTo>
                <a:lnTo>
                  <a:pt x="132587" y="21209"/>
                </a:lnTo>
                <a:lnTo>
                  <a:pt x="16764" y="21209"/>
                </a:lnTo>
                <a:lnTo>
                  <a:pt x="16676" y="22341"/>
                </a:lnTo>
                <a:lnTo>
                  <a:pt x="15239" y="22860"/>
                </a:lnTo>
                <a:lnTo>
                  <a:pt x="16764" y="22860"/>
                </a:lnTo>
                <a:lnTo>
                  <a:pt x="16764" y="24257"/>
                </a:lnTo>
                <a:lnTo>
                  <a:pt x="18287" y="28956"/>
                </a:lnTo>
                <a:lnTo>
                  <a:pt x="18287" y="33528"/>
                </a:lnTo>
                <a:lnTo>
                  <a:pt x="19811" y="36576"/>
                </a:lnTo>
                <a:lnTo>
                  <a:pt x="20604" y="36576"/>
                </a:lnTo>
                <a:lnTo>
                  <a:pt x="21335" y="38100"/>
                </a:lnTo>
                <a:lnTo>
                  <a:pt x="21335" y="45593"/>
                </a:lnTo>
                <a:close/>
              </a:path>
              <a:path w="1640204" h="76200">
                <a:moveTo>
                  <a:pt x="88391" y="13716"/>
                </a:moveTo>
                <a:lnTo>
                  <a:pt x="82295" y="13716"/>
                </a:lnTo>
                <a:lnTo>
                  <a:pt x="80771" y="12192"/>
                </a:lnTo>
                <a:lnTo>
                  <a:pt x="88391" y="13716"/>
                </a:lnTo>
                <a:close/>
              </a:path>
              <a:path w="1640204" h="76200">
                <a:moveTo>
                  <a:pt x="16764" y="22309"/>
                </a:moveTo>
                <a:lnTo>
                  <a:pt x="16764" y="21209"/>
                </a:lnTo>
                <a:lnTo>
                  <a:pt x="18287" y="21209"/>
                </a:lnTo>
                <a:lnTo>
                  <a:pt x="17526" y="22034"/>
                </a:lnTo>
                <a:lnTo>
                  <a:pt x="16764" y="22309"/>
                </a:lnTo>
                <a:close/>
              </a:path>
              <a:path w="1640204" h="76200">
                <a:moveTo>
                  <a:pt x="17526" y="22034"/>
                </a:moveTo>
                <a:lnTo>
                  <a:pt x="18287" y="21209"/>
                </a:lnTo>
                <a:lnTo>
                  <a:pt x="17952" y="21880"/>
                </a:lnTo>
                <a:lnTo>
                  <a:pt x="17526" y="22034"/>
                </a:lnTo>
                <a:close/>
              </a:path>
              <a:path w="1640204" h="76200">
                <a:moveTo>
                  <a:pt x="17952" y="21880"/>
                </a:moveTo>
                <a:lnTo>
                  <a:pt x="18287" y="21209"/>
                </a:lnTo>
                <a:lnTo>
                  <a:pt x="19811" y="21209"/>
                </a:lnTo>
                <a:lnTo>
                  <a:pt x="17952" y="21880"/>
                </a:lnTo>
                <a:close/>
              </a:path>
              <a:path w="1640204" h="76200">
                <a:moveTo>
                  <a:pt x="17721" y="22341"/>
                </a:moveTo>
                <a:lnTo>
                  <a:pt x="17952" y="21880"/>
                </a:lnTo>
                <a:lnTo>
                  <a:pt x="19811" y="21209"/>
                </a:lnTo>
                <a:lnTo>
                  <a:pt x="17721" y="22341"/>
                </a:lnTo>
                <a:close/>
              </a:path>
              <a:path w="1640204" h="76200">
                <a:moveTo>
                  <a:pt x="147827" y="22860"/>
                </a:moveTo>
                <a:lnTo>
                  <a:pt x="36575" y="22860"/>
                </a:lnTo>
                <a:lnTo>
                  <a:pt x="32003" y="21209"/>
                </a:lnTo>
                <a:lnTo>
                  <a:pt x="140207" y="21209"/>
                </a:lnTo>
                <a:lnTo>
                  <a:pt x="147827" y="22860"/>
                </a:lnTo>
                <a:close/>
              </a:path>
              <a:path w="1640204" h="76200">
                <a:moveTo>
                  <a:pt x="16764" y="22860"/>
                </a:moveTo>
                <a:lnTo>
                  <a:pt x="17526" y="22034"/>
                </a:lnTo>
                <a:lnTo>
                  <a:pt x="17952" y="21880"/>
                </a:lnTo>
                <a:lnTo>
                  <a:pt x="17721" y="22341"/>
                </a:lnTo>
                <a:lnTo>
                  <a:pt x="16764" y="22860"/>
                </a:lnTo>
                <a:close/>
              </a:path>
              <a:path w="1640204" h="76200">
                <a:moveTo>
                  <a:pt x="16764" y="22860"/>
                </a:moveTo>
                <a:lnTo>
                  <a:pt x="16764" y="22309"/>
                </a:lnTo>
                <a:lnTo>
                  <a:pt x="17526" y="22034"/>
                </a:lnTo>
                <a:lnTo>
                  <a:pt x="16764" y="22860"/>
                </a:lnTo>
                <a:close/>
              </a:path>
              <a:path w="1640204" h="76200">
                <a:moveTo>
                  <a:pt x="16764" y="22860"/>
                </a:moveTo>
                <a:lnTo>
                  <a:pt x="15239" y="22860"/>
                </a:lnTo>
                <a:lnTo>
                  <a:pt x="16764" y="22309"/>
                </a:lnTo>
                <a:lnTo>
                  <a:pt x="16764" y="22860"/>
                </a:lnTo>
                <a:close/>
              </a:path>
              <a:path w="1640204" h="76200">
                <a:moveTo>
                  <a:pt x="16764" y="24257"/>
                </a:moveTo>
                <a:lnTo>
                  <a:pt x="16764" y="22860"/>
                </a:lnTo>
                <a:lnTo>
                  <a:pt x="17721" y="22341"/>
                </a:lnTo>
                <a:lnTo>
                  <a:pt x="16764" y="24257"/>
                </a:lnTo>
                <a:close/>
              </a:path>
              <a:path w="1640204" h="76200">
                <a:moveTo>
                  <a:pt x="170687" y="28956"/>
                </a:moveTo>
                <a:lnTo>
                  <a:pt x="60959" y="28956"/>
                </a:lnTo>
                <a:lnTo>
                  <a:pt x="56387" y="27432"/>
                </a:lnTo>
                <a:lnTo>
                  <a:pt x="44195" y="24257"/>
                </a:lnTo>
                <a:lnTo>
                  <a:pt x="39623" y="22860"/>
                </a:lnTo>
                <a:lnTo>
                  <a:pt x="149351" y="22860"/>
                </a:lnTo>
                <a:lnTo>
                  <a:pt x="155448" y="24257"/>
                </a:lnTo>
                <a:lnTo>
                  <a:pt x="163067" y="25908"/>
                </a:lnTo>
                <a:lnTo>
                  <a:pt x="170687" y="28956"/>
                </a:lnTo>
                <a:close/>
              </a:path>
              <a:path w="1640204" h="76200">
                <a:moveTo>
                  <a:pt x="1604771" y="25908"/>
                </a:moveTo>
                <a:lnTo>
                  <a:pt x="1254251" y="25908"/>
                </a:lnTo>
                <a:lnTo>
                  <a:pt x="1277111" y="22860"/>
                </a:lnTo>
                <a:lnTo>
                  <a:pt x="1626107" y="22860"/>
                </a:lnTo>
                <a:lnTo>
                  <a:pt x="1620011" y="24257"/>
                </a:lnTo>
                <a:lnTo>
                  <a:pt x="1613916" y="24257"/>
                </a:lnTo>
                <a:lnTo>
                  <a:pt x="1604771" y="25908"/>
                </a:lnTo>
                <a:close/>
              </a:path>
              <a:path w="1640204" h="76200">
                <a:moveTo>
                  <a:pt x="1584959" y="27432"/>
                </a:moveTo>
                <a:lnTo>
                  <a:pt x="1232916" y="27432"/>
                </a:lnTo>
                <a:lnTo>
                  <a:pt x="1243584" y="25908"/>
                </a:lnTo>
                <a:lnTo>
                  <a:pt x="1595627" y="25908"/>
                </a:lnTo>
                <a:lnTo>
                  <a:pt x="1584959" y="27432"/>
                </a:lnTo>
                <a:close/>
              </a:path>
              <a:path w="1640204" h="76200">
                <a:moveTo>
                  <a:pt x="207264" y="33528"/>
                </a:moveTo>
                <a:lnTo>
                  <a:pt x="77723" y="33528"/>
                </a:lnTo>
                <a:lnTo>
                  <a:pt x="76200" y="32004"/>
                </a:lnTo>
                <a:lnTo>
                  <a:pt x="70103" y="30480"/>
                </a:lnTo>
                <a:lnTo>
                  <a:pt x="65532" y="28956"/>
                </a:lnTo>
                <a:lnTo>
                  <a:pt x="170687" y="28956"/>
                </a:lnTo>
                <a:lnTo>
                  <a:pt x="169164" y="27432"/>
                </a:lnTo>
                <a:lnTo>
                  <a:pt x="184403" y="30480"/>
                </a:lnTo>
                <a:lnTo>
                  <a:pt x="192023" y="30480"/>
                </a:lnTo>
                <a:lnTo>
                  <a:pt x="207264" y="33528"/>
                </a:lnTo>
                <a:close/>
              </a:path>
              <a:path w="1640204" h="76200">
                <a:moveTo>
                  <a:pt x="1562100" y="28956"/>
                </a:moveTo>
                <a:lnTo>
                  <a:pt x="1202435" y="28956"/>
                </a:lnTo>
                <a:lnTo>
                  <a:pt x="1211579" y="27432"/>
                </a:lnTo>
                <a:lnTo>
                  <a:pt x="1572767" y="27432"/>
                </a:lnTo>
                <a:lnTo>
                  <a:pt x="1562100" y="28956"/>
                </a:lnTo>
                <a:close/>
              </a:path>
              <a:path w="1640204" h="76200">
                <a:moveTo>
                  <a:pt x="1537716" y="30480"/>
                </a:moveTo>
                <a:lnTo>
                  <a:pt x="1181100" y="30480"/>
                </a:lnTo>
                <a:lnTo>
                  <a:pt x="1191767" y="28956"/>
                </a:lnTo>
                <a:lnTo>
                  <a:pt x="1549907" y="28956"/>
                </a:lnTo>
                <a:lnTo>
                  <a:pt x="1537716" y="30480"/>
                </a:lnTo>
                <a:close/>
              </a:path>
              <a:path w="1640204" h="76200">
                <a:moveTo>
                  <a:pt x="1470659" y="36576"/>
                </a:moveTo>
                <a:lnTo>
                  <a:pt x="1103375" y="36576"/>
                </a:lnTo>
                <a:lnTo>
                  <a:pt x="1126235" y="33528"/>
                </a:lnTo>
                <a:lnTo>
                  <a:pt x="1127759" y="33528"/>
                </a:lnTo>
                <a:lnTo>
                  <a:pt x="1138427" y="32004"/>
                </a:lnTo>
                <a:lnTo>
                  <a:pt x="1159764" y="32004"/>
                </a:lnTo>
                <a:lnTo>
                  <a:pt x="1170432" y="30480"/>
                </a:lnTo>
                <a:lnTo>
                  <a:pt x="1527048" y="30480"/>
                </a:lnTo>
                <a:lnTo>
                  <a:pt x="1491995" y="34925"/>
                </a:lnTo>
                <a:lnTo>
                  <a:pt x="1481327" y="34925"/>
                </a:lnTo>
                <a:lnTo>
                  <a:pt x="1470659" y="36576"/>
                </a:lnTo>
                <a:close/>
              </a:path>
              <a:path w="1640204" h="76200">
                <a:moveTo>
                  <a:pt x="332232" y="33528"/>
                </a:moveTo>
                <a:lnTo>
                  <a:pt x="300227" y="33528"/>
                </a:lnTo>
                <a:lnTo>
                  <a:pt x="310895" y="32004"/>
                </a:lnTo>
                <a:lnTo>
                  <a:pt x="321564" y="32004"/>
                </a:lnTo>
                <a:lnTo>
                  <a:pt x="332232" y="33528"/>
                </a:lnTo>
                <a:close/>
              </a:path>
              <a:path w="1640204" h="76200">
                <a:moveTo>
                  <a:pt x="234695" y="34925"/>
                </a:moveTo>
                <a:lnTo>
                  <a:pt x="92964" y="34925"/>
                </a:lnTo>
                <a:lnTo>
                  <a:pt x="85343" y="33528"/>
                </a:lnTo>
                <a:lnTo>
                  <a:pt x="228600" y="33528"/>
                </a:lnTo>
                <a:lnTo>
                  <a:pt x="235527" y="34797"/>
                </a:lnTo>
                <a:lnTo>
                  <a:pt x="234695" y="34925"/>
                </a:lnTo>
                <a:close/>
              </a:path>
              <a:path w="1640204" h="76200">
                <a:moveTo>
                  <a:pt x="364235" y="34925"/>
                </a:moveTo>
                <a:lnTo>
                  <a:pt x="236219" y="34925"/>
                </a:lnTo>
                <a:lnTo>
                  <a:pt x="235527" y="34797"/>
                </a:lnTo>
                <a:lnTo>
                  <a:pt x="243839" y="33528"/>
                </a:lnTo>
                <a:lnTo>
                  <a:pt x="353567" y="33528"/>
                </a:lnTo>
                <a:lnTo>
                  <a:pt x="364235" y="34925"/>
                </a:lnTo>
                <a:close/>
              </a:path>
              <a:path w="1640204" h="76200">
                <a:moveTo>
                  <a:pt x="236219" y="34925"/>
                </a:moveTo>
                <a:lnTo>
                  <a:pt x="234695" y="34925"/>
                </a:lnTo>
                <a:lnTo>
                  <a:pt x="235527" y="34797"/>
                </a:lnTo>
                <a:lnTo>
                  <a:pt x="236219" y="34925"/>
                </a:lnTo>
                <a:close/>
              </a:path>
              <a:path w="1640204" h="76200">
                <a:moveTo>
                  <a:pt x="20604" y="36576"/>
                </a:moveTo>
                <a:lnTo>
                  <a:pt x="19811" y="36576"/>
                </a:lnTo>
                <a:lnTo>
                  <a:pt x="19811" y="34925"/>
                </a:lnTo>
                <a:lnTo>
                  <a:pt x="20604" y="36576"/>
                </a:lnTo>
                <a:close/>
              </a:path>
              <a:path w="1640204" h="76200">
                <a:moveTo>
                  <a:pt x="548639" y="41148"/>
                </a:moveTo>
                <a:lnTo>
                  <a:pt x="123443" y="41148"/>
                </a:lnTo>
                <a:lnTo>
                  <a:pt x="114300" y="39624"/>
                </a:lnTo>
                <a:lnTo>
                  <a:pt x="115823" y="39624"/>
                </a:lnTo>
                <a:lnTo>
                  <a:pt x="106679" y="38100"/>
                </a:lnTo>
                <a:lnTo>
                  <a:pt x="91439" y="34925"/>
                </a:lnTo>
                <a:lnTo>
                  <a:pt x="411479" y="34925"/>
                </a:lnTo>
                <a:lnTo>
                  <a:pt x="423671" y="36576"/>
                </a:lnTo>
                <a:lnTo>
                  <a:pt x="509016" y="36576"/>
                </a:lnTo>
                <a:lnTo>
                  <a:pt x="518159" y="38100"/>
                </a:lnTo>
                <a:lnTo>
                  <a:pt x="528827" y="38100"/>
                </a:lnTo>
                <a:lnTo>
                  <a:pt x="539495" y="39624"/>
                </a:lnTo>
                <a:lnTo>
                  <a:pt x="548639" y="41148"/>
                </a:lnTo>
                <a:close/>
              </a:path>
              <a:path w="1640204" h="76200">
                <a:moveTo>
                  <a:pt x="1437132" y="39624"/>
                </a:moveTo>
                <a:lnTo>
                  <a:pt x="1068323" y="39624"/>
                </a:lnTo>
                <a:lnTo>
                  <a:pt x="1078991" y="38100"/>
                </a:lnTo>
                <a:lnTo>
                  <a:pt x="1091184" y="36576"/>
                </a:lnTo>
                <a:lnTo>
                  <a:pt x="1469135" y="36576"/>
                </a:lnTo>
                <a:lnTo>
                  <a:pt x="1458467" y="38100"/>
                </a:lnTo>
                <a:lnTo>
                  <a:pt x="1447800" y="38100"/>
                </a:lnTo>
                <a:lnTo>
                  <a:pt x="1437132" y="39624"/>
                </a:lnTo>
                <a:close/>
              </a:path>
              <a:path w="1640204" h="76200">
                <a:moveTo>
                  <a:pt x="1345691" y="44196"/>
                </a:moveTo>
                <a:lnTo>
                  <a:pt x="1025651" y="44196"/>
                </a:lnTo>
                <a:lnTo>
                  <a:pt x="1034795" y="42672"/>
                </a:lnTo>
                <a:lnTo>
                  <a:pt x="1056132" y="39624"/>
                </a:lnTo>
                <a:lnTo>
                  <a:pt x="1424939" y="39624"/>
                </a:lnTo>
                <a:lnTo>
                  <a:pt x="1414271" y="41148"/>
                </a:lnTo>
                <a:lnTo>
                  <a:pt x="1379219" y="41148"/>
                </a:lnTo>
                <a:lnTo>
                  <a:pt x="1367027" y="42672"/>
                </a:lnTo>
                <a:lnTo>
                  <a:pt x="1356359" y="42672"/>
                </a:lnTo>
                <a:lnTo>
                  <a:pt x="1345691" y="44196"/>
                </a:lnTo>
                <a:close/>
              </a:path>
              <a:path w="1640204" h="76200">
                <a:moveTo>
                  <a:pt x="144779" y="44196"/>
                </a:moveTo>
                <a:lnTo>
                  <a:pt x="137159" y="42672"/>
                </a:lnTo>
                <a:lnTo>
                  <a:pt x="131064" y="41148"/>
                </a:lnTo>
                <a:lnTo>
                  <a:pt x="559307" y="41148"/>
                </a:lnTo>
                <a:lnTo>
                  <a:pt x="569975" y="42672"/>
                </a:lnTo>
                <a:lnTo>
                  <a:pt x="143255" y="42672"/>
                </a:lnTo>
                <a:lnTo>
                  <a:pt x="144779" y="44196"/>
                </a:lnTo>
                <a:close/>
              </a:path>
              <a:path w="1640204" h="76200">
                <a:moveTo>
                  <a:pt x="653795" y="48641"/>
                </a:moveTo>
                <a:lnTo>
                  <a:pt x="164591" y="48641"/>
                </a:lnTo>
                <a:lnTo>
                  <a:pt x="158495" y="47244"/>
                </a:lnTo>
                <a:lnTo>
                  <a:pt x="150875" y="45593"/>
                </a:lnTo>
                <a:lnTo>
                  <a:pt x="143255" y="42672"/>
                </a:lnTo>
                <a:lnTo>
                  <a:pt x="568451" y="42672"/>
                </a:lnTo>
                <a:lnTo>
                  <a:pt x="579119" y="44196"/>
                </a:lnTo>
                <a:lnTo>
                  <a:pt x="611123" y="44196"/>
                </a:lnTo>
                <a:lnTo>
                  <a:pt x="621791" y="45593"/>
                </a:lnTo>
                <a:lnTo>
                  <a:pt x="623316" y="45593"/>
                </a:lnTo>
                <a:lnTo>
                  <a:pt x="633983" y="47244"/>
                </a:lnTo>
                <a:lnTo>
                  <a:pt x="643127" y="47244"/>
                </a:lnTo>
                <a:lnTo>
                  <a:pt x="653795" y="48641"/>
                </a:lnTo>
                <a:close/>
              </a:path>
              <a:path w="1640204" h="76200">
                <a:moveTo>
                  <a:pt x="9143" y="51816"/>
                </a:moveTo>
                <a:lnTo>
                  <a:pt x="7619" y="48641"/>
                </a:lnTo>
                <a:lnTo>
                  <a:pt x="6095" y="47244"/>
                </a:lnTo>
                <a:lnTo>
                  <a:pt x="4571" y="44196"/>
                </a:lnTo>
                <a:lnTo>
                  <a:pt x="6095" y="45593"/>
                </a:lnTo>
                <a:lnTo>
                  <a:pt x="21335" y="45593"/>
                </a:lnTo>
                <a:lnTo>
                  <a:pt x="21335" y="48641"/>
                </a:lnTo>
                <a:lnTo>
                  <a:pt x="20264" y="50292"/>
                </a:lnTo>
                <a:lnTo>
                  <a:pt x="9143" y="50292"/>
                </a:lnTo>
                <a:lnTo>
                  <a:pt x="9143" y="51816"/>
                </a:lnTo>
                <a:close/>
              </a:path>
              <a:path w="1640204" h="76200">
                <a:moveTo>
                  <a:pt x="1301495" y="47244"/>
                </a:moveTo>
                <a:lnTo>
                  <a:pt x="993648" y="47244"/>
                </a:lnTo>
                <a:lnTo>
                  <a:pt x="1014984" y="44196"/>
                </a:lnTo>
                <a:lnTo>
                  <a:pt x="1333500" y="44196"/>
                </a:lnTo>
                <a:lnTo>
                  <a:pt x="1322832" y="45593"/>
                </a:lnTo>
                <a:lnTo>
                  <a:pt x="1312164" y="45593"/>
                </a:lnTo>
                <a:lnTo>
                  <a:pt x="1301495" y="47244"/>
                </a:lnTo>
                <a:close/>
              </a:path>
              <a:path w="1640204" h="76200">
                <a:moveTo>
                  <a:pt x="1278635" y="48641"/>
                </a:moveTo>
                <a:lnTo>
                  <a:pt x="970787" y="48641"/>
                </a:lnTo>
                <a:lnTo>
                  <a:pt x="982979" y="47244"/>
                </a:lnTo>
                <a:lnTo>
                  <a:pt x="1290827" y="47244"/>
                </a:lnTo>
                <a:lnTo>
                  <a:pt x="1278635" y="48641"/>
                </a:lnTo>
                <a:close/>
              </a:path>
              <a:path w="1640204" h="76200">
                <a:moveTo>
                  <a:pt x="829055" y="53340"/>
                </a:moveTo>
                <a:lnTo>
                  <a:pt x="196595" y="53340"/>
                </a:lnTo>
                <a:lnTo>
                  <a:pt x="173735" y="48641"/>
                </a:lnTo>
                <a:lnTo>
                  <a:pt x="685800" y="48641"/>
                </a:lnTo>
                <a:lnTo>
                  <a:pt x="696467" y="50292"/>
                </a:lnTo>
                <a:lnTo>
                  <a:pt x="780287" y="50292"/>
                </a:lnTo>
                <a:lnTo>
                  <a:pt x="792479" y="51816"/>
                </a:lnTo>
                <a:lnTo>
                  <a:pt x="816864" y="51816"/>
                </a:lnTo>
                <a:lnTo>
                  <a:pt x="829055" y="53340"/>
                </a:lnTo>
                <a:close/>
              </a:path>
              <a:path w="1640204" h="76200">
                <a:moveTo>
                  <a:pt x="754379" y="50292"/>
                </a:moveTo>
                <a:lnTo>
                  <a:pt x="705611" y="50292"/>
                </a:lnTo>
                <a:lnTo>
                  <a:pt x="717803" y="48641"/>
                </a:lnTo>
                <a:lnTo>
                  <a:pt x="742187" y="48641"/>
                </a:lnTo>
                <a:lnTo>
                  <a:pt x="754379" y="50292"/>
                </a:lnTo>
                <a:close/>
              </a:path>
              <a:path w="1640204" h="76200">
                <a:moveTo>
                  <a:pt x="1255775" y="50292"/>
                </a:moveTo>
                <a:lnTo>
                  <a:pt x="947927" y="50292"/>
                </a:lnTo>
                <a:lnTo>
                  <a:pt x="960119" y="48641"/>
                </a:lnTo>
                <a:lnTo>
                  <a:pt x="1267967" y="48641"/>
                </a:lnTo>
                <a:lnTo>
                  <a:pt x="1255775" y="50292"/>
                </a:lnTo>
                <a:close/>
              </a:path>
              <a:path w="1640204" h="76200">
                <a:moveTo>
                  <a:pt x="17525" y="53340"/>
                </a:moveTo>
                <a:lnTo>
                  <a:pt x="10667" y="53340"/>
                </a:lnTo>
                <a:lnTo>
                  <a:pt x="9143" y="50292"/>
                </a:lnTo>
                <a:lnTo>
                  <a:pt x="20264" y="50292"/>
                </a:lnTo>
                <a:lnTo>
                  <a:pt x="19276" y="51816"/>
                </a:lnTo>
                <a:lnTo>
                  <a:pt x="18287" y="51816"/>
                </a:lnTo>
                <a:lnTo>
                  <a:pt x="17525" y="53340"/>
                </a:lnTo>
                <a:close/>
              </a:path>
              <a:path w="1640204" h="76200">
                <a:moveTo>
                  <a:pt x="1245107" y="51816"/>
                </a:moveTo>
                <a:lnTo>
                  <a:pt x="923543" y="51816"/>
                </a:lnTo>
                <a:lnTo>
                  <a:pt x="935735" y="50292"/>
                </a:lnTo>
                <a:lnTo>
                  <a:pt x="1245107" y="50292"/>
                </a:lnTo>
                <a:lnTo>
                  <a:pt x="1245107" y="51816"/>
                </a:lnTo>
                <a:close/>
              </a:path>
              <a:path w="1640204" h="76200">
                <a:moveTo>
                  <a:pt x="15239" y="59309"/>
                </a:moveTo>
                <a:lnTo>
                  <a:pt x="10667" y="59309"/>
                </a:lnTo>
                <a:lnTo>
                  <a:pt x="9143" y="56388"/>
                </a:lnTo>
                <a:lnTo>
                  <a:pt x="9143" y="51816"/>
                </a:lnTo>
                <a:lnTo>
                  <a:pt x="10667" y="53340"/>
                </a:lnTo>
                <a:lnTo>
                  <a:pt x="17525" y="53340"/>
                </a:lnTo>
                <a:lnTo>
                  <a:pt x="16764" y="54864"/>
                </a:lnTo>
                <a:lnTo>
                  <a:pt x="17272" y="54864"/>
                </a:lnTo>
                <a:lnTo>
                  <a:pt x="16764" y="56388"/>
                </a:lnTo>
                <a:lnTo>
                  <a:pt x="16764" y="57912"/>
                </a:lnTo>
                <a:lnTo>
                  <a:pt x="15239" y="59309"/>
                </a:lnTo>
                <a:close/>
              </a:path>
              <a:path w="1640204" h="76200">
                <a:moveTo>
                  <a:pt x="16764" y="54864"/>
                </a:moveTo>
                <a:lnTo>
                  <a:pt x="18287" y="51816"/>
                </a:lnTo>
                <a:lnTo>
                  <a:pt x="17525" y="54102"/>
                </a:lnTo>
                <a:lnTo>
                  <a:pt x="16764" y="54864"/>
                </a:lnTo>
                <a:close/>
              </a:path>
              <a:path w="1640204" h="76200">
                <a:moveTo>
                  <a:pt x="17525" y="54102"/>
                </a:moveTo>
                <a:lnTo>
                  <a:pt x="18287" y="51816"/>
                </a:lnTo>
                <a:lnTo>
                  <a:pt x="19276" y="51816"/>
                </a:lnTo>
                <a:lnTo>
                  <a:pt x="18287" y="53340"/>
                </a:lnTo>
                <a:lnTo>
                  <a:pt x="17525" y="54102"/>
                </a:lnTo>
                <a:close/>
              </a:path>
              <a:path w="1640204" h="76200">
                <a:moveTo>
                  <a:pt x="1203959" y="53340"/>
                </a:moveTo>
                <a:lnTo>
                  <a:pt x="874775" y="53340"/>
                </a:lnTo>
                <a:lnTo>
                  <a:pt x="886967" y="51816"/>
                </a:lnTo>
                <a:lnTo>
                  <a:pt x="1213103" y="51816"/>
                </a:lnTo>
                <a:lnTo>
                  <a:pt x="1203959" y="53340"/>
                </a:lnTo>
                <a:close/>
              </a:path>
              <a:path w="1640204" h="76200">
                <a:moveTo>
                  <a:pt x="1184148" y="54864"/>
                </a:moveTo>
                <a:lnTo>
                  <a:pt x="211835" y="54864"/>
                </a:lnTo>
                <a:lnTo>
                  <a:pt x="205739" y="53340"/>
                </a:lnTo>
                <a:lnTo>
                  <a:pt x="1193291" y="53340"/>
                </a:lnTo>
                <a:lnTo>
                  <a:pt x="1184148" y="54864"/>
                </a:lnTo>
                <a:close/>
              </a:path>
              <a:path w="1640204" h="76200">
                <a:moveTo>
                  <a:pt x="17272" y="54864"/>
                </a:moveTo>
                <a:lnTo>
                  <a:pt x="16764" y="54864"/>
                </a:lnTo>
                <a:lnTo>
                  <a:pt x="17525" y="54102"/>
                </a:lnTo>
                <a:lnTo>
                  <a:pt x="17272" y="54864"/>
                </a:lnTo>
                <a:close/>
              </a:path>
              <a:path w="1640204" h="76200">
                <a:moveTo>
                  <a:pt x="301751" y="56388"/>
                </a:moveTo>
                <a:lnTo>
                  <a:pt x="233171" y="56388"/>
                </a:lnTo>
                <a:lnTo>
                  <a:pt x="227075" y="54864"/>
                </a:lnTo>
                <a:lnTo>
                  <a:pt x="310895" y="54864"/>
                </a:lnTo>
                <a:lnTo>
                  <a:pt x="301751" y="56388"/>
                </a:lnTo>
                <a:close/>
              </a:path>
              <a:path w="1640204" h="76200">
                <a:moveTo>
                  <a:pt x="1161287" y="56388"/>
                </a:moveTo>
                <a:lnTo>
                  <a:pt x="330707" y="56388"/>
                </a:lnTo>
                <a:lnTo>
                  <a:pt x="320039" y="54864"/>
                </a:lnTo>
                <a:lnTo>
                  <a:pt x="1171955" y="54864"/>
                </a:lnTo>
                <a:lnTo>
                  <a:pt x="1161287" y="56388"/>
                </a:lnTo>
                <a:close/>
              </a:path>
              <a:path w="1640204" h="76200">
                <a:moveTo>
                  <a:pt x="1117091" y="59309"/>
                </a:moveTo>
                <a:lnTo>
                  <a:pt x="423671" y="59309"/>
                </a:lnTo>
                <a:lnTo>
                  <a:pt x="409955" y="57912"/>
                </a:lnTo>
                <a:lnTo>
                  <a:pt x="362711" y="57912"/>
                </a:lnTo>
                <a:lnTo>
                  <a:pt x="352043" y="56388"/>
                </a:lnTo>
                <a:lnTo>
                  <a:pt x="1139951" y="56388"/>
                </a:lnTo>
                <a:lnTo>
                  <a:pt x="1129284" y="57912"/>
                </a:lnTo>
                <a:lnTo>
                  <a:pt x="1117091" y="59309"/>
                </a:lnTo>
                <a:close/>
              </a:path>
              <a:path w="1640204" h="76200">
                <a:moveTo>
                  <a:pt x="1092707" y="60960"/>
                </a:moveTo>
                <a:lnTo>
                  <a:pt x="516635" y="60960"/>
                </a:lnTo>
                <a:lnTo>
                  <a:pt x="507491" y="59309"/>
                </a:lnTo>
                <a:lnTo>
                  <a:pt x="1104900" y="59309"/>
                </a:lnTo>
                <a:lnTo>
                  <a:pt x="1092707" y="60960"/>
                </a:lnTo>
                <a:close/>
              </a:path>
              <a:path w="1640204" h="76200">
                <a:moveTo>
                  <a:pt x="1082039" y="62357"/>
                </a:moveTo>
                <a:lnTo>
                  <a:pt x="537971" y="62357"/>
                </a:lnTo>
                <a:lnTo>
                  <a:pt x="527303" y="60960"/>
                </a:lnTo>
                <a:lnTo>
                  <a:pt x="1094232" y="60960"/>
                </a:lnTo>
                <a:lnTo>
                  <a:pt x="1082039" y="62357"/>
                </a:lnTo>
                <a:close/>
              </a:path>
              <a:path w="1640204" h="76200">
                <a:moveTo>
                  <a:pt x="1057655" y="64008"/>
                </a:moveTo>
                <a:lnTo>
                  <a:pt x="547116" y="64008"/>
                </a:lnTo>
                <a:lnTo>
                  <a:pt x="536448" y="62357"/>
                </a:lnTo>
                <a:lnTo>
                  <a:pt x="1069848" y="62357"/>
                </a:lnTo>
                <a:lnTo>
                  <a:pt x="1057655" y="64008"/>
                </a:lnTo>
                <a:close/>
              </a:path>
              <a:path w="1640204" h="76200">
                <a:moveTo>
                  <a:pt x="1028700" y="67056"/>
                </a:moveTo>
                <a:lnTo>
                  <a:pt x="577595" y="67056"/>
                </a:lnTo>
                <a:lnTo>
                  <a:pt x="556259" y="64008"/>
                </a:lnTo>
                <a:lnTo>
                  <a:pt x="1059179" y="64008"/>
                </a:lnTo>
                <a:lnTo>
                  <a:pt x="1048511" y="65532"/>
                </a:lnTo>
                <a:lnTo>
                  <a:pt x="1037843" y="65532"/>
                </a:lnTo>
                <a:lnTo>
                  <a:pt x="1028700" y="67056"/>
                </a:lnTo>
                <a:close/>
              </a:path>
              <a:path w="1640204" h="76200">
                <a:moveTo>
                  <a:pt x="995171" y="70104"/>
                </a:moveTo>
                <a:lnTo>
                  <a:pt x="630935" y="70104"/>
                </a:lnTo>
                <a:lnTo>
                  <a:pt x="609600" y="67056"/>
                </a:lnTo>
                <a:lnTo>
                  <a:pt x="1027175" y="67056"/>
                </a:lnTo>
                <a:lnTo>
                  <a:pt x="1018032" y="68580"/>
                </a:lnTo>
                <a:lnTo>
                  <a:pt x="1007364" y="68580"/>
                </a:lnTo>
                <a:lnTo>
                  <a:pt x="995171" y="70104"/>
                </a:lnTo>
                <a:close/>
              </a:path>
              <a:path w="1640204" h="76200">
                <a:moveTo>
                  <a:pt x="972311" y="71628"/>
                </a:moveTo>
                <a:lnTo>
                  <a:pt x="652271" y="71628"/>
                </a:lnTo>
                <a:lnTo>
                  <a:pt x="641603" y="70104"/>
                </a:lnTo>
                <a:lnTo>
                  <a:pt x="984503" y="70104"/>
                </a:lnTo>
                <a:lnTo>
                  <a:pt x="972311" y="71628"/>
                </a:lnTo>
                <a:close/>
              </a:path>
              <a:path w="1640204" h="76200">
                <a:moveTo>
                  <a:pt x="705611" y="73025"/>
                </a:moveTo>
                <a:lnTo>
                  <a:pt x="694943" y="73025"/>
                </a:lnTo>
                <a:lnTo>
                  <a:pt x="684275" y="71628"/>
                </a:lnTo>
                <a:lnTo>
                  <a:pt x="717803" y="71628"/>
                </a:lnTo>
                <a:lnTo>
                  <a:pt x="705611" y="73025"/>
                </a:lnTo>
                <a:close/>
              </a:path>
              <a:path w="1640204" h="76200">
                <a:moveTo>
                  <a:pt x="937259" y="74676"/>
                </a:moveTo>
                <a:lnTo>
                  <a:pt x="778764" y="74676"/>
                </a:lnTo>
                <a:lnTo>
                  <a:pt x="766571" y="73025"/>
                </a:lnTo>
                <a:lnTo>
                  <a:pt x="754379" y="73025"/>
                </a:lnTo>
                <a:lnTo>
                  <a:pt x="742187" y="71628"/>
                </a:lnTo>
                <a:lnTo>
                  <a:pt x="961643" y="71628"/>
                </a:lnTo>
                <a:lnTo>
                  <a:pt x="937259" y="74676"/>
                </a:lnTo>
                <a:close/>
              </a:path>
              <a:path w="1640204" h="76200">
                <a:moveTo>
                  <a:pt x="886967" y="76200"/>
                </a:moveTo>
                <a:lnTo>
                  <a:pt x="815339" y="76200"/>
                </a:lnTo>
                <a:lnTo>
                  <a:pt x="803148" y="74676"/>
                </a:lnTo>
                <a:lnTo>
                  <a:pt x="899159" y="74676"/>
                </a:lnTo>
                <a:lnTo>
                  <a:pt x="886967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078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64BC"/>
                </a:solidFill>
              </a:rPr>
              <a:t>O</a:t>
            </a:r>
            <a:r>
              <a:rPr sz="2400" spc="-5" dirty="0">
                <a:solidFill>
                  <a:srgbClr val="0064BC"/>
                </a:solidFill>
              </a:rPr>
              <a:t>u</a:t>
            </a:r>
            <a:r>
              <a:rPr sz="2400" spc="15" dirty="0">
                <a:solidFill>
                  <a:srgbClr val="0064BC"/>
                </a:solidFill>
              </a:rPr>
              <a:t>t</a:t>
            </a:r>
            <a:r>
              <a:rPr sz="2400" spc="-20" dirty="0">
                <a:solidFill>
                  <a:srgbClr val="0064BC"/>
                </a:solidFill>
              </a:rPr>
              <a:t>l</a:t>
            </a:r>
            <a:r>
              <a:rPr sz="2400" spc="25" dirty="0">
                <a:solidFill>
                  <a:srgbClr val="0064BC"/>
                </a:solidFill>
              </a:rPr>
              <a:t>i</a:t>
            </a:r>
            <a:r>
              <a:rPr sz="2400" spc="-5" dirty="0">
                <a:solidFill>
                  <a:srgbClr val="0064BC"/>
                </a:solidFill>
              </a:rPr>
              <a:t>n</a:t>
            </a:r>
            <a:r>
              <a:rPr sz="2400" dirty="0">
                <a:solidFill>
                  <a:srgbClr val="0064BC"/>
                </a:solidFill>
              </a:rPr>
              <a:t>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08974" y="1873990"/>
            <a:ext cx="4718050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70BF"/>
                </a:solidFill>
                <a:latin typeface="Arial"/>
                <a:cs typeface="Arial"/>
              </a:rPr>
              <a:t>Breakdown</a:t>
            </a:r>
            <a:r>
              <a:rPr sz="2000" b="1" spc="-5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BF"/>
                </a:solidFill>
                <a:latin typeface="Arial"/>
                <a:cs typeface="Arial"/>
              </a:rPr>
              <a:t>Mechanism</a:t>
            </a:r>
            <a:r>
              <a:rPr sz="2000" b="1" spc="-5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70BF"/>
                </a:solidFill>
                <a:latin typeface="Arial"/>
                <a:cs typeface="Arial"/>
              </a:rPr>
              <a:t>Liquids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spc="-5" dirty="0">
                <a:latin typeface="Arial"/>
                <a:cs typeface="Arial"/>
              </a:rPr>
              <a:t>Liquid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dielectrics</a:t>
            </a:r>
            <a:endParaRPr sz="20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spc="-10" dirty="0">
                <a:latin typeface="Arial"/>
                <a:cs typeface="Arial"/>
              </a:rPr>
              <a:t>Transformer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oil</a:t>
            </a:r>
            <a:endParaRPr sz="20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spc="-5" dirty="0">
                <a:latin typeface="Arial"/>
                <a:cs typeface="Arial"/>
              </a:rPr>
              <a:t>Pure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liquids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commercial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liquids</a:t>
            </a:r>
            <a:endParaRPr sz="20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dirty="0">
                <a:latin typeface="Arial"/>
                <a:cs typeface="Arial"/>
              </a:rPr>
              <a:t>Breakdown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-5" dirty="0">
                <a:latin typeface="Arial"/>
                <a:cs typeface="Arial"/>
              </a:rPr>
              <a:t> liquid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dielectrics</a:t>
            </a:r>
            <a:endParaRPr sz="20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dirty="0">
                <a:latin typeface="Arial"/>
                <a:cs typeface="Arial"/>
              </a:rPr>
              <a:t>Breakdown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pure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liquids</a:t>
            </a:r>
            <a:endParaRPr sz="20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dirty="0">
                <a:latin typeface="Arial"/>
                <a:cs typeface="Arial"/>
              </a:rPr>
              <a:t>Breakdown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-5" dirty="0">
                <a:latin typeface="Arial"/>
                <a:cs typeface="Arial"/>
              </a:rPr>
              <a:t> commercial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liquids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83" y="1728216"/>
            <a:ext cx="506095" cy="487680"/>
          </a:xfrm>
          <a:custGeom>
            <a:avLst/>
            <a:gdLst/>
            <a:ahLst/>
            <a:cxnLst/>
            <a:rect l="l" t="t" r="r" b="b"/>
            <a:pathLst>
              <a:path w="506094" h="487680">
                <a:moveTo>
                  <a:pt x="196596" y="359663"/>
                </a:moveTo>
                <a:lnTo>
                  <a:pt x="163068" y="359663"/>
                </a:lnTo>
                <a:lnTo>
                  <a:pt x="172212" y="348996"/>
                </a:lnTo>
                <a:lnTo>
                  <a:pt x="182880" y="338328"/>
                </a:lnTo>
                <a:lnTo>
                  <a:pt x="193547" y="326135"/>
                </a:lnTo>
                <a:lnTo>
                  <a:pt x="204216" y="315467"/>
                </a:lnTo>
                <a:lnTo>
                  <a:pt x="204216" y="313943"/>
                </a:lnTo>
                <a:lnTo>
                  <a:pt x="227076" y="291083"/>
                </a:lnTo>
                <a:lnTo>
                  <a:pt x="237743" y="277367"/>
                </a:lnTo>
                <a:lnTo>
                  <a:pt x="239268" y="277367"/>
                </a:lnTo>
                <a:lnTo>
                  <a:pt x="251460" y="265175"/>
                </a:lnTo>
                <a:lnTo>
                  <a:pt x="263652" y="251459"/>
                </a:lnTo>
                <a:lnTo>
                  <a:pt x="277368" y="239267"/>
                </a:lnTo>
                <a:lnTo>
                  <a:pt x="291084" y="225551"/>
                </a:lnTo>
                <a:lnTo>
                  <a:pt x="292608" y="225551"/>
                </a:lnTo>
                <a:lnTo>
                  <a:pt x="306324" y="211835"/>
                </a:lnTo>
                <a:lnTo>
                  <a:pt x="320040" y="199643"/>
                </a:lnTo>
                <a:lnTo>
                  <a:pt x="320040" y="198120"/>
                </a:lnTo>
                <a:lnTo>
                  <a:pt x="333756" y="185928"/>
                </a:lnTo>
                <a:lnTo>
                  <a:pt x="358140" y="161543"/>
                </a:lnTo>
                <a:lnTo>
                  <a:pt x="370332" y="147828"/>
                </a:lnTo>
                <a:lnTo>
                  <a:pt x="381000" y="135635"/>
                </a:lnTo>
                <a:lnTo>
                  <a:pt x="391668" y="121920"/>
                </a:lnTo>
                <a:lnTo>
                  <a:pt x="400812" y="111251"/>
                </a:lnTo>
                <a:lnTo>
                  <a:pt x="409956" y="99059"/>
                </a:lnTo>
                <a:lnTo>
                  <a:pt x="420624" y="88391"/>
                </a:lnTo>
                <a:lnTo>
                  <a:pt x="419100" y="88391"/>
                </a:lnTo>
                <a:lnTo>
                  <a:pt x="428244" y="77724"/>
                </a:lnTo>
                <a:lnTo>
                  <a:pt x="428244" y="76200"/>
                </a:lnTo>
                <a:lnTo>
                  <a:pt x="437387" y="65532"/>
                </a:lnTo>
                <a:lnTo>
                  <a:pt x="452628" y="47243"/>
                </a:lnTo>
                <a:lnTo>
                  <a:pt x="451104" y="47243"/>
                </a:lnTo>
                <a:lnTo>
                  <a:pt x="457200" y="38100"/>
                </a:lnTo>
                <a:lnTo>
                  <a:pt x="463296" y="30479"/>
                </a:lnTo>
                <a:lnTo>
                  <a:pt x="469391" y="24383"/>
                </a:lnTo>
                <a:lnTo>
                  <a:pt x="469391" y="22859"/>
                </a:lnTo>
                <a:lnTo>
                  <a:pt x="473964" y="16763"/>
                </a:lnTo>
                <a:lnTo>
                  <a:pt x="475487" y="16763"/>
                </a:lnTo>
                <a:lnTo>
                  <a:pt x="484632" y="4571"/>
                </a:lnTo>
                <a:lnTo>
                  <a:pt x="487679" y="0"/>
                </a:lnTo>
                <a:lnTo>
                  <a:pt x="493775" y="0"/>
                </a:lnTo>
                <a:lnTo>
                  <a:pt x="502920" y="6096"/>
                </a:lnTo>
                <a:lnTo>
                  <a:pt x="505967" y="12191"/>
                </a:lnTo>
                <a:lnTo>
                  <a:pt x="502920" y="16763"/>
                </a:lnTo>
                <a:lnTo>
                  <a:pt x="499871" y="22859"/>
                </a:lnTo>
                <a:lnTo>
                  <a:pt x="498348" y="24383"/>
                </a:lnTo>
                <a:lnTo>
                  <a:pt x="495300" y="30479"/>
                </a:lnTo>
                <a:lnTo>
                  <a:pt x="493775" y="32004"/>
                </a:lnTo>
                <a:lnTo>
                  <a:pt x="489204" y="38100"/>
                </a:lnTo>
                <a:lnTo>
                  <a:pt x="483108" y="45720"/>
                </a:lnTo>
                <a:lnTo>
                  <a:pt x="478536" y="53339"/>
                </a:lnTo>
                <a:lnTo>
                  <a:pt x="472440" y="62483"/>
                </a:lnTo>
                <a:lnTo>
                  <a:pt x="464820" y="71628"/>
                </a:lnTo>
                <a:lnTo>
                  <a:pt x="457200" y="82296"/>
                </a:lnTo>
                <a:lnTo>
                  <a:pt x="438912" y="103632"/>
                </a:lnTo>
                <a:lnTo>
                  <a:pt x="438912" y="105155"/>
                </a:lnTo>
                <a:lnTo>
                  <a:pt x="420624" y="126491"/>
                </a:lnTo>
                <a:lnTo>
                  <a:pt x="399287" y="150875"/>
                </a:lnTo>
                <a:lnTo>
                  <a:pt x="377952" y="178308"/>
                </a:lnTo>
                <a:lnTo>
                  <a:pt x="376428" y="178308"/>
                </a:lnTo>
                <a:lnTo>
                  <a:pt x="364236" y="192024"/>
                </a:lnTo>
                <a:lnTo>
                  <a:pt x="350520" y="204216"/>
                </a:lnTo>
                <a:lnTo>
                  <a:pt x="338328" y="216408"/>
                </a:lnTo>
                <a:lnTo>
                  <a:pt x="336804" y="216408"/>
                </a:lnTo>
                <a:lnTo>
                  <a:pt x="323088" y="230124"/>
                </a:lnTo>
                <a:lnTo>
                  <a:pt x="307847" y="243839"/>
                </a:lnTo>
                <a:lnTo>
                  <a:pt x="309372" y="243839"/>
                </a:lnTo>
                <a:lnTo>
                  <a:pt x="295656" y="256032"/>
                </a:lnTo>
                <a:lnTo>
                  <a:pt x="269747" y="281939"/>
                </a:lnTo>
                <a:lnTo>
                  <a:pt x="256032" y="294132"/>
                </a:lnTo>
                <a:lnTo>
                  <a:pt x="257556" y="294132"/>
                </a:lnTo>
                <a:lnTo>
                  <a:pt x="245364" y="307847"/>
                </a:lnTo>
                <a:lnTo>
                  <a:pt x="233172" y="320039"/>
                </a:lnTo>
                <a:lnTo>
                  <a:pt x="223837" y="330708"/>
                </a:lnTo>
                <a:lnTo>
                  <a:pt x="222504" y="330708"/>
                </a:lnTo>
                <a:lnTo>
                  <a:pt x="201168" y="355092"/>
                </a:lnTo>
                <a:lnTo>
                  <a:pt x="196596" y="359663"/>
                </a:lnTo>
                <a:close/>
              </a:path>
              <a:path w="506094" h="487680">
                <a:moveTo>
                  <a:pt x="336804" y="217932"/>
                </a:moveTo>
                <a:lnTo>
                  <a:pt x="336804" y="216408"/>
                </a:lnTo>
                <a:lnTo>
                  <a:pt x="338328" y="216408"/>
                </a:lnTo>
                <a:lnTo>
                  <a:pt x="336804" y="217932"/>
                </a:lnTo>
                <a:close/>
              </a:path>
              <a:path w="506094" h="487680">
                <a:moveTo>
                  <a:pt x="222504" y="332232"/>
                </a:moveTo>
                <a:lnTo>
                  <a:pt x="222504" y="330708"/>
                </a:lnTo>
                <a:lnTo>
                  <a:pt x="223837" y="330708"/>
                </a:lnTo>
                <a:lnTo>
                  <a:pt x="222504" y="332232"/>
                </a:lnTo>
                <a:close/>
              </a:path>
              <a:path w="506094" h="487680">
                <a:moveTo>
                  <a:pt x="127507" y="438912"/>
                </a:moveTo>
                <a:lnTo>
                  <a:pt x="96012" y="438912"/>
                </a:lnTo>
                <a:lnTo>
                  <a:pt x="99060" y="434339"/>
                </a:lnTo>
                <a:lnTo>
                  <a:pt x="103632" y="429767"/>
                </a:lnTo>
                <a:lnTo>
                  <a:pt x="102108" y="429767"/>
                </a:lnTo>
                <a:lnTo>
                  <a:pt x="106680" y="426720"/>
                </a:lnTo>
                <a:lnTo>
                  <a:pt x="105156" y="426720"/>
                </a:lnTo>
                <a:lnTo>
                  <a:pt x="108204" y="422147"/>
                </a:lnTo>
                <a:lnTo>
                  <a:pt x="114300" y="416051"/>
                </a:lnTo>
                <a:lnTo>
                  <a:pt x="123443" y="403859"/>
                </a:lnTo>
                <a:lnTo>
                  <a:pt x="135636" y="388620"/>
                </a:lnTo>
                <a:lnTo>
                  <a:pt x="135636" y="387096"/>
                </a:lnTo>
                <a:lnTo>
                  <a:pt x="143256" y="377951"/>
                </a:lnTo>
                <a:lnTo>
                  <a:pt x="144780" y="377951"/>
                </a:lnTo>
                <a:lnTo>
                  <a:pt x="153924" y="368808"/>
                </a:lnTo>
                <a:lnTo>
                  <a:pt x="163068" y="358139"/>
                </a:lnTo>
                <a:lnTo>
                  <a:pt x="163068" y="359663"/>
                </a:lnTo>
                <a:lnTo>
                  <a:pt x="196596" y="359663"/>
                </a:lnTo>
                <a:lnTo>
                  <a:pt x="190500" y="365759"/>
                </a:lnTo>
                <a:lnTo>
                  <a:pt x="181356" y="376428"/>
                </a:lnTo>
                <a:lnTo>
                  <a:pt x="172212" y="385571"/>
                </a:lnTo>
                <a:lnTo>
                  <a:pt x="170688" y="385571"/>
                </a:lnTo>
                <a:lnTo>
                  <a:pt x="164156" y="394716"/>
                </a:lnTo>
                <a:lnTo>
                  <a:pt x="163068" y="394716"/>
                </a:lnTo>
                <a:lnTo>
                  <a:pt x="155447" y="403859"/>
                </a:lnTo>
                <a:lnTo>
                  <a:pt x="143256" y="419100"/>
                </a:lnTo>
                <a:lnTo>
                  <a:pt x="134112" y="431292"/>
                </a:lnTo>
                <a:lnTo>
                  <a:pt x="132588" y="431292"/>
                </a:lnTo>
                <a:lnTo>
                  <a:pt x="128016" y="437388"/>
                </a:lnTo>
                <a:lnTo>
                  <a:pt x="128524" y="437388"/>
                </a:lnTo>
                <a:lnTo>
                  <a:pt x="127507" y="438912"/>
                </a:lnTo>
                <a:close/>
              </a:path>
              <a:path w="506094" h="487680">
                <a:moveTo>
                  <a:pt x="170688" y="387096"/>
                </a:moveTo>
                <a:lnTo>
                  <a:pt x="170688" y="385571"/>
                </a:lnTo>
                <a:lnTo>
                  <a:pt x="172212" y="385571"/>
                </a:lnTo>
                <a:lnTo>
                  <a:pt x="170688" y="387096"/>
                </a:lnTo>
                <a:close/>
              </a:path>
              <a:path w="506094" h="487680">
                <a:moveTo>
                  <a:pt x="163068" y="396239"/>
                </a:moveTo>
                <a:lnTo>
                  <a:pt x="163068" y="394716"/>
                </a:lnTo>
                <a:lnTo>
                  <a:pt x="164156" y="394716"/>
                </a:lnTo>
                <a:lnTo>
                  <a:pt x="163068" y="396239"/>
                </a:lnTo>
                <a:close/>
              </a:path>
              <a:path w="506094" h="487680">
                <a:moveTo>
                  <a:pt x="381" y="468629"/>
                </a:moveTo>
                <a:lnTo>
                  <a:pt x="0" y="467867"/>
                </a:lnTo>
                <a:lnTo>
                  <a:pt x="0" y="461771"/>
                </a:lnTo>
                <a:lnTo>
                  <a:pt x="4572" y="452628"/>
                </a:lnTo>
                <a:lnTo>
                  <a:pt x="9143" y="448055"/>
                </a:lnTo>
                <a:lnTo>
                  <a:pt x="12191" y="446532"/>
                </a:lnTo>
                <a:lnTo>
                  <a:pt x="10668" y="446532"/>
                </a:lnTo>
                <a:lnTo>
                  <a:pt x="16764" y="443483"/>
                </a:lnTo>
                <a:lnTo>
                  <a:pt x="21336" y="438912"/>
                </a:lnTo>
                <a:lnTo>
                  <a:pt x="22860" y="438912"/>
                </a:lnTo>
                <a:lnTo>
                  <a:pt x="27432" y="437388"/>
                </a:lnTo>
                <a:lnTo>
                  <a:pt x="28956" y="437388"/>
                </a:lnTo>
                <a:lnTo>
                  <a:pt x="38100" y="434339"/>
                </a:lnTo>
                <a:lnTo>
                  <a:pt x="36576" y="435863"/>
                </a:lnTo>
                <a:lnTo>
                  <a:pt x="67056" y="435863"/>
                </a:lnTo>
                <a:lnTo>
                  <a:pt x="71628" y="437388"/>
                </a:lnTo>
                <a:lnTo>
                  <a:pt x="73152" y="438912"/>
                </a:lnTo>
                <a:lnTo>
                  <a:pt x="76200" y="440435"/>
                </a:lnTo>
                <a:lnTo>
                  <a:pt x="77724" y="443483"/>
                </a:lnTo>
                <a:lnTo>
                  <a:pt x="80772" y="445008"/>
                </a:lnTo>
                <a:lnTo>
                  <a:pt x="79247" y="445008"/>
                </a:lnTo>
                <a:lnTo>
                  <a:pt x="82295" y="448055"/>
                </a:lnTo>
                <a:lnTo>
                  <a:pt x="83820" y="451104"/>
                </a:lnTo>
                <a:lnTo>
                  <a:pt x="84581" y="451866"/>
                </a:lnTo>
                <a:lnTo>
                  <a:pt x="83819" y="452628"/>
                </a:lnTo>
                <a:lnTo>
                  <a:pt x="82295" y="452628"/>
                </a:lnTo>
                <a:lnTo>
                  <a:pt x="83057" y="453009"/>
                </a:lnTo>
                <a:lnTo>
                  <a:pt x="80772" y="454151"/>
                </a:lnTo>
                <a:lnTo>
                  <a:pt x="85344" y="454152"/>
                </a:lnTo>
                <a:lnTo>
                  <a:pt x="86868" y="455675"/>
                </a:lnTo>
                <a:lnTo>
                  <a:pt x="113284" y="455675"/>
                </a:lnTo>
                <a:lnTo>
                  <a:pt x="112268" y="457200"/>
                </a:lnTo>
                <a:lnTo>
                  <a:pt x="47243" y="457200"/>
                </a:lnTo>
                <a:lnTo>
                  <a:pt x="42671" y="458724"/>
                </a:lnTo>
                <a:lnTo>
                  <a:pt x="39624" y="458724"/>
                </a:lnTo>
                <a:lnTo>
                  <a:pt x="35052" y="460247"/>
                </a:lnTo>
                <a:lnTo>
                  <a:pt x="33528" y="460247"/>
                </a:lnTo>
                <a:lnTo>
                  <a:pt x="31242" y="461771"/>
                </a:lnTo>
                <a:lnTo>
                  <a:pt x="30479" y="461772"/>
                </a:lnTo>
                <a:lnTo>
                  <a:pt x="28956" y="463296"/>
                </a:lnTo>
                <a:lnTo>
                  <a:pt x="27432" y="463296"/>
                </a:lnTo>
                <a:lnTo>
                  <a:pt x="25907" y="464820"/>
                </a:lnTo>
                <a:lnTo>
                  <a:pt x="24384" y="464820"/>
                </a:lnTo>
                <a:lnTo>
                  <a:pt x="22860" y="466343"/>
                </a:lnTo>
                <a:lnTo>
                  <a:pt x="1524" y="466343"/>
                </a:lnTo>
                <a:lnTo>
                  <a:pt x="381" y="468629"/>
                </a:lnTo>
                <a:close/>
              </a:path>
              <a:path w="506094" h="487680">
                <a:moveTo>
                  <a:pt x="67056" y="435863"/>
                </a:moveTo>
                <a:lnTo>
                  <a:pt x="36576" y="435863"/>
                </a:lnTo>
                <a:lnTo>
                  <a:pt x="39624" y="434339"/>
                </a:lnTo>
                <a:lnTo>
                  <a:pt x="62484" y="434339"/>
                </a:lnTo>
                <a:lnTo>
                  <a:pt x="67056" y="435863"/>
                </a:lnTo>
                <a:close/>
              </a:path>
              <a:path w="506094" h="487680">
                <a:moveTo>
                  <a:pt x="128524" y="437388"/>
                </a:moveTo>
                <a:lnTo>
                  <a:pt x="128016" y="437388"/>
                </a:lnTo>
                <a:lnTo>
                  <a:pt x="129540" y="435863"/>
                </a:lnTo>
                <a:lnTo>
                  <a:pt x="128524" y="437388"/>
                </a:lnTo>
                <a:close/>
              </a:path>
              <a:path w="506094" h="487680">
                <a:moveTo>
                  <a:pt x="124968" y="441959"/>
                </a:moveTo>
                <a:lnTo>
                  <a:pt x="92964" y="441959"/>
                </a:lnTo>
                <a:lnTo>
                  <a:pt x="96012" y="437388"/>
                </a:lnTo>
                <a:lnTo>
                  <a:pt x="96012" y="438912"/>
                </a:lnTo>
                <a:lnTo>
                  <a:pt x="127507" y="438912"/>
                </a:lnTo>
                <a:lnTo>
                  <a:pt x="126491" y="440435"/>
                </a:lnTo>
                <a:lnTo>
                  <a:pt x="124968" y="441959"/>
                </a:lnTo>
                <a:close/>
              </a:path>
              <a:path w="506094" h="487680">
                <a:moveTo>
                  <a:pt x="113284" y="455675"/>
                </a:moveTo>
                <a:lnTo>
                  <a:pt x="88391" y="455675"/>
                </a:lnTo>
                <a:lnTo>
                  <a:pt x="86359" y="454659"/>
                </a:lnTo>
                <a:lnTo>
                  <a:pt x="85343" y="452628"/>
                </a:lnTo>
                <a:lnTo>
                  <a:pt x="84581" y="451866"/>
                </a:lnTo>
                <a:lnTo>
                  <a:pt x="85343" y="451104"/>
                </a:lnTo>
                <a:lnTo>
                  <a:pt x="86868" y="448055"/>
                </a:lnTo>
                <a:lnTo>
                  <a:pt x="89916" y="445008"/>
                </a:lnTo>
                <a:lnTo>
                  <a:pt x="92964" y="440435"/>
                </a:lnTo>
                <a:lnTo>
                  <a:pt x="92964" y="441959"/>
                </a:lnTo>
                <a:lnTo>
                  <a:pt x="124968" y="441959"/>
                </a:lnTo>
                <a:lnTo>
                  <a:pt x="121920" y="446532"/>
                </a:lnTo>
                <a:lnTo>
                  <a:pt x="114299" y="454152"/>
                </a:lnTo>
                <a:lnTo>
                  <a:pt x="113284" y="455675"/>
                </a:lnTo>
                <a:close/>
              </a:path>
              <a:path w="506094" h="487680">
                <a:moveTo>
                  <a:pt x="117347" y="451104"/>
                </a:moveTo>
                <a:lnTo>
                  <a:pt x="118872" y="449579"/>
                </a:lnTo>
                <a:lnTo>
                  <a:pt x="117347" y="451104"/>
                </a:lnTo>
                <a:close/>
              </a:path>
              <a:path w="506094" h="487680">
                <a:moveTo>
                  <a:pt x="83515" y="453237"/>
                </a:moveTo>
                <a:lnTo>
                  <a:pt x="83312" y="453136"/>
                </a:lnTo>
                <a:lnTo>
                  <a:pt x="83820" y="452628"/>
                </a:lnTo>
                <a:lnTo>
                  <a:pt x="84581" y="451866"/>
                </a:lnTo>
                <a:lnTo>
                  <a:pt x="85343" y="452628"/>
                </a:lnTo>
                <a:lnTo>
                  <a:pt x="83515" y="453237"/>
                </a:lnTo>
                <a:close/>
              </a:path>
              <a:path w="506094" h="487680">
                <a:moveTo>
                  <a:pt x="83057" y="453009"/>
                </a:moveTo>
                <a:lnTo>
                  <a:pt x="82295" y="452628"/>
                </a:lnTo>
                <a:lnTo>
                  <a:pt x="83058" y="453009"/>
                </a:lnTo>
                <a:close/>
              </a:path>
              <a:path w="506094" h="487680">
                <a:moveTo>
                  <a:pt x="83058" y="453009"/>
                </a:moveTo>
                <a:lnTo>
                  <a:pt x="82295" y="452628"/>
                </a:lnTo>
                <a:lnTo>
                  <a:pt x="83819" y="452628"/>
                </a:lnTo>
                <a:lnTo>
                  <a:pt x="83058" y="453009"/>
                </a:lnTo>
                <a:close/>
              </a:path>
              <a:path w="506094" h="487680">
                <a:moveTo>
                  <a:pt x="83819" y="452628"/>
                </a:moveTo>
                <a:close/>
              </a:path>
              <a:path w="506094" h="487680">
                <a:moveTo>
                  <a:pt x="83819" y="453390"/>
                </a:moveTo>
                <a:lnTo>
                  <a:pt x="83515" y="453237"/>
                </a:lnTo>
                <a:lnTo>
                  <a:pt x="85343" y="452628"/>
                </a:lnTo>
                <a:lnTo>
                  <a:pt x="83819" y="453390"/>
                </a:lnTo>
                <a:close/>
              </a:path>
              <a:path w="506094" h="487680">
                <a:moveTo>
                  <a:pt x="86359" y="454659"/>
                </a:moveTo>
                <a:lnTo>
                  <a:pt x="83819" y="453390"/>
                </a:lnTo>
                <a:lnTo>
                  <a:pt x="85344" y="452628"/>
                </a:lnTo>
                <a:lnTo>
                  <a:pt x="86359" y="454659"/>
                </a:lnTo>
                <a:close/>
              </a:path>
              <a:path w="506094" h="487680">
                <a:moveTo>
                  <a:pt x="83311" y="453136"/>
                </a:moveTo>
                <a:lnTo>
                  <a:pt x="83058" y="453009"/>
                </a:lnTo>
                <a:lnTo>
                  <a:pt x="83819" y="452628"/>
                </a:lnTo>
                <a:lnTo>
                  <a:pt x="83311" y="453136"/>
                </a:lnTo>
                <a:close/>
              </a:path>
              <a:path w="506094" h="487680">
                <a:moveTo>
                  <a:pt x="83311" y="453136"/>
                </a:moveTo>
                <a:lnTo>
                  <a:pt x="83057" y="453009"/>
                </a:lnTo>
                <a:lnTo>
                  <a:pt x="83311" y="453136"/>
                </a:lnTo>
                <a:close/>
              </a:path>
              <a:path w="506094" h="487680">
                <a:moveTo>
                  <a:pt x="80772" y="454151"/>
                </a:moveTo>
                <a:lnTo>
                  <a:pt x="83057" y="453009"/>
                </a:lnTo>
                <a:lnTo>
                  <a:pt x="83311" y="453136"/>
                </a:lnTo>
                <a:lnTo>
                  <a:pt x="83057" y="453390"/>
                </a:lnTo>
                <a:lnTo>
                  <a:pt x="80772" y="454151"/>
                </a:lnTo>
                <a:close/>
              </a:path>
              <a:path w="506094" h="487680">
                <a:moveTo>
                  <a:pt x="83515" y="453237"/>
                </a:moveTo>
                <a:lnTo>
                  <a:pt x="83311" y="453136"/>
                </a:lnTo>
                <a:lnTo>
                  <a:pt x="83515" y="453237"/>
                </a:lnTo>
                <a:close/>
              </a:path>
              <a:path w="506094" h="487680">
                <a:moveTo>
                  <a:pt x="83058" y="453390"/>
                </a:moveTo>
                <a:lnTo>
                  <a:pt x="83311" y="453136"/>
                </a:lnTo>
                <a:lnTo>
                  <a:pt x="83515" y="453237"/>
                </a:lnTo>
                <a:lnTo>
                  <a:pt x="83058" y="453390"/>
                </a:lnTo>
                <a:close/>
              </a:path>
              <a:path w="506094" h="487680">
                <a:moveTo>
                  <a:pt x="83819" y="453390"/>
                </a:moveTo>
                <a:lnTo>
                  <a:pt x="83515" y="453237"/>
                </a:lnTo>
                <a:lnTo>
                  <a:pt x="83819" y="453390"/>
                </a:lnTo>
                <a:close/>
              </a:path>
              <a:path w="506094" h="487680">
                <a:moveTo>
                  <a:pt x="82295" y="454151"/>
                </a:moveTo>
                <a:lnTo>
                  <a:pt x="83058" y="453390"/>
                </a:lnTo>
                <a:lnTo>
                  <a:pt x="83515" y="453237"/>
                </a:lnTo>
                <a:lnTo>
                  <a:pt x="83819" y="453390"/>
                </a:lnTo>
                <a:lnTo>
                  <a:pt x="82295" y="454151"/>
                </a:lnTo>
                <a:close/>
              </a:path>
              <a:path w="506094" h="487680">
                <a:moveTo>
                  <a:pt x="85343" y="454151"/>
                </a:moveTo>
                <a:lnTo>
                  <a:pt x="82295" y="454151"/>
                </a:lnTo>
                <a:lnTo>
                  <a:pt x="83819" y="453390"/>
                </a:lnTo>
                <a:lnTo>
                  <a:pt x="85343" y="454151"/>
                </a:lnTo>
                <a:close/>
              </a:path>
              <a:path w="506094" h="487680">
                <a:moveTo>
                  <a:pt x="82295" y="454151"/>
                </a:moveTo>
                <a:lnTo>
                  <a:pt x="80772" y="454151"/>
                </a:lnTo>
                <a:lnTo>
                  <a:pt x="83057" y="453390"/>
                </a:lnTo>
                <a:lnTo>
                  <a:pt x="82295" y="454151"/>
                </a:lnTo>
                <a:close/>
              </a:path>
              <a:path w="506094" h="487680">
                <a:moveTo>
                  <a:pt x="86868" y="455675"/>
                </a:moveTo>
                <a:lnTo>
                  <a:pt x="85344" y="454152"/>
                </a:lnTo>
                <a:lnTo>
                  <a:pt x="86360" y="454660"/>
                </a:lnTo>
                <a:lnTo>
                  <a:pt x="86868" y="455675"/>
                </a:lnTo>
                <a:close/>
              </a:path>
              <a:path w="506094" h="487680">
                <a:moveTo>
                  <a:pt x="88391" y="455675"/>
                </a:moveTo>
                <a:lnTo>
                  <a:pt x="86868" y="455675"/>
                </a:lnTo>
                <a:lnTo>
                  <a:pt x="86360" y="454660"/>
                </a:lnTo>
                <a:lnTo>
                  <a:pt x="88391" y="455675"/>
                </a:lnTo>
                <a:close/>
              </a:path>
              <a:path w="506094" h="487680">
                <a:moveTo>
                  <a:pt x="57912" y="458724"/>
                </a:moveTo>
                <a:lnTo>
                  <a:pt x="44195" y="458724"/>
                </a:lnTo>
                <a:lnTo>
                  <a:pt x="47243" y="457200"/>
                </a:lnTo>
                <a:lnTo>
                  <a:pt x="56388" y="457200"/>
                </a:lnTo>
                <a:lnTo>
                  <a:pt x="57912" y="457962"/>
                </a:lnTo>
                <a:lnTo>
                  <a:pt x="57912" y="458724"/>
                </a:lnTo>
                <a:close/>
              </a:path>
              <a:path w="506094" h="487680">
                <a:moveTo>
                  <a:pt x="57912" y="457962"/>
                </a:moveTo>
                <a:lnTo>
                  <a:pt x="56388" y="457200"/>
                </a:lnTo>
                <a:lnTo>
                  <a:pt x="57912" y="457708"/>
                </a:lnTo>
                <a:lnTo>
                  <a:pt x="57912" y="457962"/>
                </a:lnTo>
                <a:close/>
              </a:path>
              <a:path w="506094" h="487680">
                <a:moveTo>
                  <a:pt x="57912" y="457708"/>
                </a:moveTo>
                <a:lnTo>
                  <a:pt x="56388" y="457200"/>
                </a:lnTo>
                <a:lnTo>
                  <a:pt x="57912" y="457200"/>
                </a:lnTo>
                <a:lnTo>
                  <a:pt x="57912" y="457708"/>
                </a:lnTo>
                <a:close/>
              </a:path>
              <a:path w="506094" h="487680">
                <a:moveTo>
                  <a:pt x="58674" y="457962"/>
                </a:moveTo>
                <a:lnTo>
                  <a:pt x="58216" y="457809"/>
                </a:lnTo>
                <a:lnTo>
                  <a:pt x="57912" y="457200"/>
                </a:lnTo>
                <a:lnTo>
                  <a:pt x="58674" y="457962"/>
                </a:lnTo>
                <a:close/>
              </a:path>
              <a:path w="506094" h="487680">
                <a:moveTo>
                  <a:pt x="111252" y="458724"/>
                </a:moveTo>
                <a:lnTo>
                  <a:pt x="60960" y="458724"/>
                </a:lnTo>
                <a:lnTo>
                  <a:pt x="57912" y="457200"/>
                </a:lnTo>
                <a:lnTo>
                  <a:pt x="112268" y="457200"/>
                </a:lnTo>
                <a:lnTo>
                  <a:pt x="111252" y="458724"/>
                </a:lnTo>
                <a:close/>
              </a:path>
              <a:path w="506094" h="487680">
                <a:moveTo>
                  <a:pt x="58420" y="458216"/>
                </a:moveTo>
                <a:lnTo>
                  <a:pt x="57912" y="457962"/>
                </a:lnTo>
                <a:lnTo>
                  <a:pt x="57912" y="457708"/>
                </a:lnTo>
                <a:lnTo>
                  <a:pt x="58216" y="457809"/>
                </a:lnTo>
                <a:lnTo>
                  <a:pt x="58420" y="458216"/>
                </a:lnTo>
                <a:close/>
              </a:path>
              <a:path w="506094" h="487680">
                <a:moveTo>
                  <a:pt x="59436" y="458724"/>
                </a:moveTo>
                <a:lnTo>
                  <a:pt x="58420" y="458216"/>
                </a:lnTo>
                <a:lnTo>
                  <a:pt x="58216" y="457809"/>
                </a:lnTo>
                <a:lnTo>
                  <a:pt x="58674" y="457962"/>
                </a:lnTo>
                <a:lnTo>
                  <a:pt x="59436" y="458724"/>
                </a:lnTo>
                <a:close/>
              </a:path>
              <a:path w="506094" h="487680">
                <a:moveTo>
                  <a:pt x="106680" y="463296"/>
                </a:moveTo>
                <a:lnTo>
                  <a:pt x="64007" y="463295"/>
                </a:lnTo>
                <a:lnTo>
                  <a:pt x="58674" y="457962"/>
                </a:lnTo>
                <a:lnTo>
                  <a:pt x="60960" y="458724"/>
                </a:lnTo>
                <a:lnTo>
                  <a:pt x="111252" y="458724"/>
                </a:lnTo>
                <a:lnTo>
                  <a:pt x="109728" y="460247"/>
                </a:lnTo>
                <a:lnTo>
                  <a:pt x="108204" y="460247"/>
                </a:lnTo>
                <a:lnTo>
                  <a:pt x="106680" y="463296"/>
                </a:lnTo>
                <a:close/>
              </a:path>
              <a:path w="506094" h="487680">
                <a:moveTo>
                  <a:pt x="60960" y="460247"/>
                </a:moveTo>
                <a:lnTo>
                  <a:pt x="59436" y="460247"/>
                </a:lnTo>
                <a:lnTo>
                  <a:pt x="58420" y="458216"/>
                </a:lnTo>
                <a:lnTo>
                  <a:pt x="59436" y="458724"/>
                </a:lnTo>
                <a:lnTo>
                  <a:pt x="60960" y="460247"/>
                </a:lnTo>
                <a:close/>
              </a:path>
              <a:path w="506094" h="487680">
                <a:moveTo>
                  <a:pt x="38100" y="460247"/>
                </a:moveTo>
                <a:lnTo>
                  <a:pt x="39624" y="458724"/>
                </a:lnTo>
                <a:lnTo>
                  <a:pt x="42671" y="458724"/>
                </a:lnTo>
                <a:lnTo>
                  <a:pt x="38100" y="460247"/>
                </a:lnTo>
                <a:close/>
              </a:path>
              <a:path w="506094" h="487680">
                <a:moveTo>
                  <a:pt x="32004" y="461771"/>
                </a:moveTo>
                <a:lnTo>
                  <a:pt x="33528" y="460247"/>
                </a:lnTo>
                <a:lnTo>
                  <a:pt x="35052" y="460247"/>
                </a:lnTo>
                <a:lnTo>
                  <a:pt x="32004" y="461771"/>
                </a:lnTo>
                <a:close/>
              </a:path>
              <a:path w="506094" h="487680">
                <a:moveTo>
                  <a:pt x="108204" y="461771"/>
                </a:moveTo>
                <a:lnTo>
                  <a:pt x="108204" y="460247"/>
                </a:lnTo>
                <a:lnTo>
                  <a:pt x="109728" y="460247"/>
                </a:lnTo>
                <a:lnTo>
                  <a:pt x="108204" y="461771"/>
                </a:lnTo>
                <a:close/>
              </a:path>
              <a:path w="506094" h="487680">
                <a:moveTo>
                  <a:pt x="28956" y="463295"/>
                </a:moveTo>
                <a:lnTo>
                  <a:pt x="30480" y="461771"/>
                </a:lnTo>
                <a:lnTo>
                  <a:pt x="31242" y="461771"/>
                </a:lnTo>
                <a:lnTo>
                  <a:pt x="28956" y="463295"/>
                </a:lnTo>
                <a:close/>
              </a:path>
              <a:path w="506094" h="487680">
                <a:moveTo>
                  <a:pt x="105156" y="464820"/>
                </a:moveTo>
                <a:lnTo>
                  <a:pt x="64008" y="464820"/>
                </a:lnTo>
                <a:lnTo>
                  <a:pt x="62484" y="461772"/>
                </a:lnTo>
                <a:lnTo>
                  <a:pt x="64008" y="463296"/>
                </a:lnTo>
                <a:lnTo>
                  <a:pt x="106680" y="463296"/>
                </a:lnTo>
                <a:lnTo>
                  <a:pt x="105156" y="464820"/>
                </a:lnTo>
                <a:close/>
              </a:path>
              <a:path w="506094" h="487680">
                <a:moveTo>
                  <a:pt x="27432" y="464820"/>
                </a:moveTo>
                <a:lnTo>
                  <a:pt x="27432" y="463296"/>
                </a:lnTo>
                <a:lnTo>
                  <a:pt x="28956" y="463295"/>
                </a:lnTo>
                <a:lnTo>
                  <a:pt x="27432" y="464820"/>
                </a:lnTo>
                <a:close/>
              </a:path>
              <a:path w="506094" h="487680">
                <a:moveTo>
                  <a:pt x="92964" y="477012"/>
                </a:moveTo>
                <a:lnTo>
                  <a:pt x="74676" y="477012"/>
                </a:lnTo>
                <a:lnTo>
                  <a:pt x="64008" y="466343"/>
                </a:lnTo>
                <a:lnTo>
                  <a:pt x="62484" y="463296"/>
                </a:lnTo>
                <a:lnTo>
                  <a:pt x="64008" y="464820"/>
                </a:lnTo>
                <a:lnTo>
                  <a:pt x="105156" y="464820"/>
                </a:lnTo>
                <a:lnTo>
                  <a:pt x="104394" y="466343"/>
                </a:lnTo>
                <a:lnTo>
                  <a:pt x="103632" y="466343"/>
                </a:lnTo>
                <a:lnTo>
                  <a:pt x="102108" y="469392"/>
                </a:lnTo>
                <a:lnTo>
                  <a:pt x="97536" y="473963"/>
                </a:lnTo>
                <a:lnTo>
                  <a:pt x="94488" y="475488"/>
                </a:lnTo>
                <a:lnTo>
                  <a:pt x="92964" y="477012"/>
                </a:lnTo>
                <a:close/>
              </a:path>
              <a:path w="506094" h="487680">
                <a:moveTo>
                  <a:pt x="21336" y="467867"/>
                </a:moveTo>
                <a:lnTo>
                  <a:pt x="24384" y="464820"/>
                </a:lnTo>
                <a:lnTo>
                  <a:pt x="25907" y="464820"/>
                </a:lnTo>
                <a:lnTo>
                  <a:pt x="24384" y="466343"/>
                </a:lnTo>
                <a:lnTo>
                  <a:pt x="21336" y="467867"/>
                </a:lnTo>
                <a:close/>
              </a:path>
              <a:path w="506094" h="487680">
                <a:moveTo>
                  <a:pt x="1524" y="470916"/>
                </a:moveTo>
                <a:lnTo>
                  <a:pt x="381" y="468629"/>
                </a:lnTo>
                <a:lnTo>
                  <a:pt x="1524" y="466343"/>
                </a:lnTo>
                <a:lnTo>
                  <a:pt x="1524" y="470916"/>
                </a:lnTo>
                <a:close/>
              </a:path>
              <a:path w="506094" h="487680">
                <a:moveTo>
                  <a:pt x="19811" y="470916"/>
                </a:moveTo>
                <a:lnTo>
                  <a:pt x="1524" y="470916"/>
                </a:lnTo>
                <a:lnTo>
                  <a:pt x="1524" y="466343"/>
                </a:lnTo>
                <a:lnTo>
                  <a:pt x="22860" y="466343"/>
                </a:lnTo>
                <a:lnTo>
                  <a:pt x="21336" y="467867"/>
                </a:lnTo>
                <a:lnTo>
                  <a:pt x="21336" y="469392"/>
                </a:lnTo>
                <a:lnTo>
                  <a:pt x="19811" y="470916"/>
                </a:lnTo>
                <a:close/>
              </a:path>
              <a:path w="506094" h="487680">
                <a:moveTo>
                  <a:pt x="103632" y="467867"/>
                </a:moveTo>
                <a:lnTo>
                  <a:pt x="103632" y="466343"/>
                </a:lnTo>
                <a:lnTo>
                  <a:pt x="104394" y="466343"/>
                </a:lnTo>
                <a:lnTo>
                  <a:pt x="103632" y="467867"/>
                </a:lnTo>
                <a:close/>
              </a:path>
              <a:path w="506094" h="487680">
                <a:moveTo>
                  <a:pt x="13716" y="487679"/>
                </a:moveTo>
                <a:lnTo>
                  <a:pt x="9143" y="487679"/>
                </a:lnTo>
                <a:lnTo>
                  <a:pt x="7620" y="484632"/>
                </a:lnTo>
                <a:lnTo>
                  <a:pt x="3047" y="480059"/>
                </a:lnTo>
                <a:lnTo>
                  <a:pt x="0" y="480059"/>
                </a:lnTo>
                <a:lnTo>
                  <a:pt x="0" y="469392"/>
                </a:lnTo>
                <a:lnTo>
                  <a:pt x="381" y="468629"/>
                </a:lnTo>
                <a:lnTo>
                  <a:pt x="1524" y="470916"/>
                </a:lnTo>
                <a:lnTo>
                  <a:pt x="19811" y="470916"/>
                </a:lnTo>
                <a:lnTo>
                  <a:pt x="18288" y="472439"/>
                </a:lnTo>
                <a:lnTo>
                  <a:pt x="13716" y="472439"/>
                </a:lnTo>
                <a:lnTo>
                  <a:pt x="12191" y="478535"/>
                </a:lnTo>
                <a:lnTo>
                  <a:pt x="18288" y="478535"/>
                </a:lnTo>
                <a:lnTo>
                  <a:pt x="18288" y="483108"/>
                </a:lnTo>
                <a:lnTo>
                  <a:pt x="15240" y="484632"/>
                </a:lnTo>
                <a:lnTo>
                  <a:pt x="13716" y="487679"/>
                </a:lnTo>
                <a:close/>
              </a:path>
              <a:path w="506094" h="487680">
                <a:moveTo>
                  <a:pt x="12191" y="478535"/>
                </a:moveTo>
                <a:lnTo>
                  <a:pt x="13716" y="472439"/>
                </a:lnTo>
                <a:lnTo>
                  <a:pt x="14478" y="473963"/>
                </a:lnTo>
                <a:lnTo>
                  <a:pt x="13716" y="473963"/>
                </a:lnTo>
                <a:lnTo>
                  <a:pt x="15239" y="475488"/>
                </a:lnTo>
                <a:lnTo>
                  <a:pt x="12191" y="478535"/>
                </a:lnTo>
                <a:close/>
              </a:path>
              <a:path w="506094" h="487680">
                <a:moveTo>
                  <a:pt x="15240" y="475487"/>
                </a:moveTo>
                <a:lnTo>
                  <a:pt x="13716" y="472439"/>
                </a:lnTo>
                <a:lnTo>
                  <a:pt x="18288" y="472439"/>
                </a:lnTo>
                <a:lnTo>
                  <a:pt x="15240" y="473963"/>
                </a:lnTo>
                <a:lnTo>
                  <a:pt x="16764" y="473963"/>
                </a:lnTo>
                <a:lnTo>
                  <a:pt x="15240" y="475487"/>
                </a:lnTo>
                <a:close/>
              </a:path>
              <a:path w="506094" h="487680">
                <a:moveTo>
                  <a:pt x="15240" y="475487"/>
                </a:moveTo>
                <a:lnTo>
                  <a:pt x="13716" y="473963"/>
                </a:lnTo>
                <a:lnTo>
                  <a:pt x="14478" y="473963"/>
                </a:lnTo>
                <a:lnTo>
                  <a:pt x="15240" y="475487"/>
                </a:lnTo>
                <a:close/>
              </a:path>
              <a:path w="506094" h="487680">
                <a:moveTo>
                  <a:pt x="16764" y="477012"/>
                </a:moveTo>
                <a:lnTo>
                  <a:pt x="13716" y="477012"/>
                </a:lnTo>
                <a:lnTo>
                  <a:pt x="15240" y="475488"/>
                </a:lnTo>
                <a:lnTo>
                  <a:pt x="16764" y="477012"/>
                </a:lnTo>
                <a:close/>
              </a:path>
              <a:path w="506094" h="487680">
                <a:moveTo>
                  <a:pt x="18288" y="478535"/>
                </a:moveTo>
                <a:lnTo>
                  <a:pt x="12191" y="478535"/>
                </a:lnTo>
                <a:lnTo>
                  <a:pt x="14643" y="476084"/>
                </a:lnTo>
                <a:lnTo>
                  <a:pt x="13716" y="477012"/>
                </a:lnTo>
                <a:lnTo>
                  <a:pt x="16764" y="477012"/>
                </a:lnTo>
                <a:lnTo>
                  <a:pt x="18288" y="478535"/>
                </a:lnTo>
                <a:close/>
              </a:path>
              <a:path w="506094" h="487680">
                <a:moveTo>
                  <a:pt x="85343" y="478535"/>
                </a:moveTo>
                <a:lnTo>
                  <a:pt x="82295" y="478535"/>
                </a:lnTo>
                <a:lnTo>
                  <a:pt x="79247" y="477012"/>
                </a:lnTo>
                <a:lnTo>
                  <a:pt x="88391" y="477012"/>
                </a:lnTo>
                <a:lnTo>
                  <a:pt x="85343" y="4785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84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Solid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Particles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099047" y="2004060"/>
            <a:ext cx="2705100" cy="3630295"/>
            <a:chOff x="6099047" y="2004060"/>
            <a:chExt cx="2705100" cy="3630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9047" y="2004060"/>
              <a:ext cx="2705099" cy="36301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46963" y="2193048"/>
              <a:ext cx="1717675" cy="1984375"/>
            </a:xfrm>
            <a:custGeom>
              <a:avLst/>
              <a:gdLst/>
              <a:ahLst/>
              <a:cxnLst/>
              <a:rect l="l" t="t" r="r" b="b"/>
              <a:pathLst>
                <a:path w="1717675" h="1984375">
                  <a:moveTo>
                    <a:pt x="33528" y="1956803"/>
                  </a:moveTo>
                  <a:lnTo>
                    <a:pt x="32004" y="1955279"/>
                  </a:lnTo>
                  <a:lnTo>
                    <a:pt x="32004" y="1947659"/>
                  </a:lnTo>
                  <a:lnTo>
                    <a:pt x="30480" y="1943087"/>
                  </a:lnTo>
                  <a:lnTo>
                    <a:pt x="28956" y="1941563"/>
                  </a:lnTo>
                  <a:lnTo>
                    <a:pt x="25908" y="1935467"/>
                  </a:lnTo>
                  <a:lnTo>
                    <a:pt x="24384" y="1933943"/>
                  </a:lnTo>
                  <a:lnTo>
                    <a:pt x="24384" y="1932419"/>
                  </a:lnTo>
                  <a:lnTo>
                    <a:pt x="24384" y="1923275"/>
                  </a:lnTo>
                  <a:lnTo>
                    <a:pt x="22860" y="1918703"/>
                  </a:lnTo>
                  <a:lnTo>
                    <a:pt x="22860" y="1915655"/>
                  </a:lnTo>
                  <a:lnTo>
                    <a:pt x="21336" y="1914131"/>
                  </a:lnTo>
                  <a:lnTo>
                    <a:pt x="15240" y="1914131"/>
                  </a:lnTo>
                  <a:lnTo>
                    <a:pt x="12192" y="1915655"/>
                  </a:lnTo>
                  <a:lnTo>
                    <a:pt x="12192" y="1946135"/>
                  </a:lnTo>
                  <a:lnTo>
                    <a:pt x="10668" y="1947659"/>
                  </a:lnTo>
                  <a:lnTo>
                    <a:pt x="10668" y="1952231"/>
                  </a:lnTo>
                  <a:lnTo>
                    <a:pt x="9144" y="1956803"/>
                  </a:lnTo>
                  <a:lnTo>
                    <a:pt x="9144" y="1958327"/>
                  </a:lnTo>
                  <a:lnTo>
                    <a:pt x="7620" y="1961375"/>
                  </a:lnTo>
                  <a:lnTo>
                    <a:pt x="6096" y="1962899"/>
                  </a:lnTo>
                  <a:lnTo>
                    <a:pt x="4572" y="1965947"/>
                  </a:lnTo>
                  <a:lnTo>
                    <a:pt x="3048" y="1967471"/>
                  </a:lnTo>
                  <a:lnTo>
                    <a:pt x="0" y="1972043"/>
                  </a:lnTo>
                  <a:lnTo>
                    <a:pt x="1524" y="1976615"/>
                  </a:lnTo>
                  <a:lnTo>
                    <a:pt x="3048" y="1979663"/>
                  </a:lnTo>
                  <a:lnTo>
                    <a:pt x="6096" y="1982711"/>
                  </a:lnTo>
                  <a:lnTo>
                    <a:pt x="12192" y="1984235"/>
                  </a:lnTo>
                  <a:lnTo>
                    <a:pt x="15240" y="1981187"/>
                  </a:lnTo>
                  <a:lnTo>
                    <a:pt x="18288" y="1979663"/>
                  </a:lnTo>
                  <a:lnTo>
                    <a:pt x="19812" y="1979663"/>
                  </a:lnTo>
                  <a:lnTo>
                    <a:pt x="28956" y="1970519"/>
                  </a:lnTo>
                  <a:lnTo>
                    <a:pt x="30480" y="1967471"/>
                  </a:lnTo>
                  <a:lnTo>
                    <a:pt x="30480" y="1965947"/>
                  </a:lnTo>
                  <a:lnTo>
                    <a:pt x="32004" y="1964423"/>
                  </a:lnTo>
                  <a:lnTo>
                    <a:pt x="32004" y="1961375"/>
                  </a:lnTo>
                  <a:lnTo>
                    <a:pt x="33528" y="1959851"/>
                  </a:lnTo>
                  <a:lnTo>
                    <a:pt x="33528" y="1956803"/>
                  </a:lnTo>
                  <a:close/>
                </a:path>
                <a:path w="1717675" h="1984375">
                  <a:moveTo>
                    <a:pt x="54876" y="1824215"/>
                  </a:moveTo>
                  <a:lnTo>
                    <a:pt x="53352" y="1819643"/>
                  </a:lnTo>
                  <a:lnTo>
                    <a:pt x="48780" y="1818119"/>
                  </a:lnTo>
                  <a:lnTo>
                    <a:pt x="45732" y="1815071"/>
                  </a:lnTo>
                  <a:lnTo>
                    <a:pt x="41160" y="1816595"/>
                  </a:lnTo>
                  <a:lnTo>
                    <a:pt x="38112" y="1819643"/>
                  </a:lnTo>
                  <a:lnTo>
                    <a:pt x="36588" y="1824215"/>
                  </a:lnTo>
                  <a:lnTo>
                    <a:pt x="35064" y="1824215"/>
                  </a:lnTo>
                  <a:lnTo>
                    <a:pt x="33540" y="1827263"/>
                  </a:lnTo>
                  <a:lnTo>
                    <a:pt x="32016" y="1831835"/>
                  </a:lnTo>
                  <a:lnTo>
                    <a:pt x="32016" y="1830311"/>
                  </a:lnTo>
                  <a:lnTo>
                    <a:pt x="30492" y="1833359"/>
                  </a:lnTo>
                  <a:lnTo>
                    <a:pt x="19824" y="1844027"/>
                  </a:lnTo>
                  <a:lnTo>
                    <a:pt x="19824" y="1850123"/>
                  </a:lnTo>
                  <a:lnTo>
                    <a:pt x="22872" y="1854695"/>
                  </a:lnTo>
                  <a:lnTo>
                    <a:pt x="27444" y="1859267"/>
                  </a:lnTo>
                  <a:lnTo>
                    <a:pt x="33540" y="1860791"/>
                  </a:lnTo>
                  <a:lnTo>
                    <a:pt x="38112" y="1857743"/>
                  </a:lnTo>
                  <a:lnTo>
                    <a:pt x="41160" y="1856219"/>
                  </a:lnTo>
                  <a:lnTo>
                    <a:pt x="44208" y="1853171"/>
                  </a:lnTo>
                  <a:lnTo>
                    <a:pt x="45732" y="1850123"/>
                  </a:lnTo>
                  <a:lnTo>
                    <a:pt x="45732" y="1847075"/>
                  </a:lnTo>
                  <a:lnTo>
                    <a:pt x="47256" y="1845551"/>
                  </a:lnTo>
                  <a:lnTo>
                    <a:pt x="47256" y="1842503"/>
                  </a:lnTo>
                  <a:lnTo>
                    <a:pt x="47256" y="1840979"/>
                  </a:lnTo>
                  <a:lnTo>
                    <a:pt x="48780" y="1839455"/>
                  </a:lnTo>
                  <a:lnTo>
                    <a:pt x="48780" y="1837931"/>
                  </a:lnTo>
                  <a:lnTo>
                    <a:pt x="49542" y="1836407"/>
                  </a:lnTo>
                  <a:lnTo>
                    <a:pt x="51066" y="1833359"/>
                  </a:lnTo>
                  <a:lnTo>
                    <a:pt x="51828" y="1831835"/>
                  </a:lnTo>
                  <a:lnTo>
                    <a:pt x="53352" y="1827263"/>
                  </a:lnTo>
                  <a:lnTo>
                    <a:pt x="54876" y="1824215"/>
                  </a:lnTo>
                  <a:close/>
                </a:path>
                <a:path w="1717675" h="1984375">
                  <a:moveTo>
                    <a:pt x="76212" y="1714500"/>
                  </a:moveTo>
                  <a:lnTo>
                    <a:pt x="75450" y="1712976"/>
                  </a:lnTo>
                  <a:lnTo>
                    <a:pt x="74688" y="1711452"/>
                  </a:lnTo>
                  <a:lnTo>
                    <a:pt x="74688" y="1706880"/>
                  </a:lnTo>
                  <a:lnTo>
                    <a:pt x="73164" y="1702308"/>
                  </a:lnTo>
                  <a:lnTo>
                    <a:pt x="71640" y="1700784"/>
                  </a:lnTo>
                  <a:lnTo>
                    <a:pt x="70116" y="1697736"/>
                  </a:lnTo>
                  <a:lnTo>
                    <a:pt x="71640" y="1699260"/>
                  </a:lnTo>
                  <a:lnTo>
                    <a:pt x="70878" y="1697736"/>
                  </a:lnTo>
                  <a:lnTo>
                    <a:pt x="70116" y="1696212"/>
                  </a:lnTo>
                  <a:lnTo>
                    <a:pt x="70116" y="1694688"/>
                  </a:lnTo>
                  <a:lnTo>
                    <a:pt x="68592" y="1691640"/>
                  </a:lnTo>
                  <a:lnTo>
                    <a:pt x="67068" y="1690116"/>
                  </a:lnTo>
                  <a:lnTo>
                    <a:pt x="65544" y="1687068"/>
                  </a:lnTo>
                  <a:lnTo>
                    <a:pt x="67068" y="1688592"/>
                  </a:lnTo>
                  <a:lnTo>
                    <a:pt x="66306" y="1687068"/>
                  </a:lnTo>
                  <a:lnTo>
                    <a:pt x="65544" y="1685544"/>
                  </a:lnTo>
                  <a:lnTo>
                    <a:pt x="65544" y="1667256"/>
                  </a:lnTo>
                  <a:lnTo>
                    <a:pt x="62496" y="1664208"/>
                  </a:lnTo>
                  <a:lnTo>
                    <a:pt x="57924" y="1664208"/>
                  </a:lnTo>
                  <a:lnTo>
                    <a:pt x="53352" y="1662684"/>
                  </a:lnTo>
                  <a:lnTo>
                    <a:pt x="50304" y="1665732"/>
                  </a:lnTo>
                  <a:lnTo>
                    <a:pt x="48780" y="1670304"/>
                  </a:lnTo>
                  <a:lnTo>
                    <a:pt x="48780" y="1696212"/>
                  </a:lnTo>
                  <a:lnTo>
                    <a:pt x="51828" y="1705356"/>
                  </a:lnTo>
                  <a:lnTo>
                    <a:pt x="51828" y="1706880"/>
                  </a:lnTo>
                  <a:lnTo>
                    <a:pt x="53352" y="1709928"/>
                  </a:lnTo>
                  <a:lnTo>
                    <a:pt x="54876" y="1714500"/>
                  </a:lnTo>
                  <a:lnTo>
                    <a:pt x="54876" y="1716024"/>
                  </a:lnTo>
                  <a:lnTo>
                    <a:pt x="57924" y="1722120"/>
                  </a:lnTo>
                  <a:lnTo>
                    <a:pt x="60972" y="1722120"/>
                  </a:lnTo>
                  <a:lnTo>
                    <a:pt x="62496" y="1723644"/>
                  </a:lnTo>
                  <a:lnTo>
                    <a:pt x="65544" y="1725168"/>
                  </a:lnTo>
                  <a:lnTo>
                    <a:pt x="68592" y="1725168"/>
                  </a:lnTo>
                  <a:lnTo>
                    <a:pt x="74688" y="1719072"/>
                  </a:lnTo>
                  <a:lnTo>
                    <a:pt x="76212" y="1714500"/>
                  </a:lnTo>
                  <a:close/>
                </a:path>
                <a:path w="1717675" h="1984375">
                  <a:moveTo>
                    <a:pt x="99072" y="1554480"/>
                  </a:moveTo>
                  <a:lnTo>
                    <a:pt x="97548" y="1552956"/>
                  </a:lnTo>
                  <a:lnTo>
                    <a:pt x="94500" y="1551432"/>
                  </a:lnTo>
                  <a:lnTo>
                    <a:pt x="91452" y="1551432"/>
                  </a:lnTo>
                  <a:lnTo>
                    <a:pt x="88404" y="1552956"/>
                  </a:lnTo>
                  <a:lnTo>
                    <a:pt x="86880" y="1556004"/>
                  </a:lnTo>
                  <a:lnTo>
                    <a:pt x="85356" y="1560576"/>
                  </a:lnTo>
                  <a:lnTo>
                    <a:pt x="85356" y="1568196"/>
                  </a:lnTo>
                  <a:lnTo>
                    <a:pt x="83832" y="1572768"/>
                  </a:lnTo>
                  <a:lnTo>
                    <a:pt x="83832" y="1571244"/>
                  </a:lnTo>
                  <a:lnTo>
                    <a:pt x="82308" y="1575816"/>
                  </a:lnTo>
                  <a:lnTo>
                    <a:pt x="82308" y="1580388"/>
                  </a:lnTo>
                  <a:lnTo>
                    <a:pt x="80784" y="1583436"/>
                  </a:lnTo>
                  <a:lnTo>
                    <a:pt x="80784" y="1584960"/>
                  </a:lnTo>
                  <a:lnTo>
                    <a:pt x="77736" y="1591056"/>
                  </a:lnTo>
                  <a:lnTo>
                    <a:pt x="76212" y="1592580"/>
                  </a:lnTo>
                  <a:lnTo>
                    <a:pt x="76212" y="1597152"/>
                  </a:lnTo>
                  <a:lnTo>
                    <a:pt x="74688" y="1600200"/>
                  </a:lnTo>
                  <a:lnTo>
                    <a:pt x="74688" y="1603248"/>
                  </a:lnTo>
                  <a:lnTo>
                    <a:pt x="76212" y="1607820"/>
                  </a:lnTo>
                  <a:lnTo>
                    <a:pt x="80784" y="1609344"/>
                  </a:lnTo>
                  <a:lnTo>
                    <a:pt x="83832" y="1610868"/>
                  </a:lnTo>
                  <a:lnTo>
                    <a:pt x="86880" y="1610868"/>
                  </a:lnTo>
                  <a:lnTo>
                    <a:pt x="89928" y="1609344"/>
                  </a:lnTo>
                  <a:lnTo>
                    <a:pt x="94500" y="1607820"/>
                  </a:lnTo>
                  <a:lnTo>
                    <a:pt x="96024" y="1603248"/>
                  </a:lnTo>
                  <a:lnTo>
                    <a:pt x="96024" y="1600200"/>
                  </a:lnTo>
                  <a:lnTo>
                    <a:pt x="94500" y="1597152"/>
                  </a:lnTo>
                  <a:lnTo>
                    <a:pt x="94500" y="1592580"/>
                  </a:lnTo>
                  <a:lnTo>
                    <a:pt x="93738" y="1591056"/>
                  </a:lnTo>
                  <a:lnTo>
                    <a:pt x="94500" y="1589532"/>
                  </a:lnTo>
                  <a:lnTo>
                    <a:pt x="94500" y="1586484"/>
                  </a:lnTo>
                  <a:lnTo>
                    <a:pt x="94500" y="1578864"/>
                  </a:lnTo>
                  <a:lnTo>
                    <a:pt x="96024" y="1575816"/>
                  </a:lnTo>
                  <a:lnTo>
                    <a:pt x="96024" y="1572768"/>
                  </a:lnTo>
                  <a:lnTo>
                    <a:pt x="96024" y="1571244"/>
                  </a:lnTo>
                  <a:lnTo>
                    <a:pt x="97548" y="1569720"/>
                  </a:lnTo>
                  <a:lnTo>
                    <a:pt x="97548" y="1557528"/>
                  </a:lnTo>
                  <a:lnTo>
                    <a:pt x="99072" y="1554480"/>
                  </a:lnTo>
                  <a:close/>
                </a:path>
                <a:path w="1717675" h="1984375">
                  <a:moveTo>
                    <a:pt x="121920" y="1467612"/>
                  </a:moveTo>
                  <a:lnTo>
                    <a:pt x="120396" y="1461516"/>
                  </a:lnTo>
                  <a:lnTo>
                    <a:pt x="115824" y="1458468"/>
                  </a:lnTo>
                  <a:lnTo>
                    <a:pt x="111252" y="1453896"/>
                  </a:lnTo>
                  <a:lnTo>
                    <a:pt x="108204" y="1450848"/>
                  </a:lnTo>
                  <a:lnTo>
                    <a:pt x="106680" y="1449324"/>
                  </a:lnTo>
                  <a:lnTo>
                    <a:pt x="105156" y="1446276"/>
                  </a:lnTo>
                  <a:lnTo>
                    <a:pt x="103632" y="1444752"/>
                  </a:lnTo>
                  <a:lnTo>
                    <a:pt x="103632" y="1441704"/>
                  </a:lnTo>
                  <a:lnTo>
                    <a:pt x="105156" y="1438656"/>
                  </a:lnTo>
                  <a:lnTo>
                    <a:pt x="105156" y="1435608"/>
                  </a:lnTo>
                  <a:lnTo>
                    <a:pt x="106680" y="1432560"/>
                  </a:lnTo>
                  <a:lnTo>
                    <a:pt x="108204" y="1431036"/>
                  </a:lnTo>
                  <a:lnTo>
                    <a:pt x="108204" y="1427988"/>
                  </a:lnTo>
                  <a:lnTo>
                    <a:pt x="109728" y="1424940"/>
                  </a:lnTo>
                  <a:lnTo>
                    <a:pt x="108204" y="1426464"/>
                  </a:lnTo>
                  <a:lnTo>
                    <a:pt x="111252" y="1421892"/>
                  </a:lnTo>
                  <a:lnTo>
                    <a:pt x="112776" y="1420368"/>
                  </a:lnTo>
                  <a:lnTo>
                    <a:pt x="111252" y="1417320"/>
                  </a:lnTo>
                  <a:lnTo>
                    <a:pt x="108204" y="1414272"/>
                  </a:lnTo>
                  <a:lnTo>
                    <a:pt x="105156" y="1415796"/>
                  </a:lnTo>
                  <a:lnTo>
                    <a:pt x="103632" y="1417320"/>
                  </a:lnTo>
                  <a:lnTo>
                    <a:pt x="102108" y="1421892"/>
                  </a:lnTo>
                  <a:lnTo>
                    <a:pt x="100584" y="1421892"/>
                  </a:lnTo>
                  <a:lnTo>
                    <a:pt x="100584" y="1426464"/>
                  </a:lnTo>
                  <a:lnTo>
                    <a:pt x="99060" y="1426464"/>
                  </a:lnTo>
                  <a:lnTo>
                    <a:pt x="99060" y="1429512"/>
                  </a:lnTo>
                  <a:lnTo>
                    <a:pt x="97536" y="1431036"/>
                  </a:lnTo>
                  <a:lnTo>
                    <a:pt x="96012" y="1434084"/>
                  </a:lnTo>
                  <a:lnTo>
                    <a:pt x="96012" y="1437132"/>
                  </a:lnTo>
                  <a:lnTo>
                    <a:pt x="94488" y="1440180"/>
                  </a:lnTo>
                  <a:lnTo>
                    <a:pt x="92964" y="1440180"/>
                  </a:lnTo>
                  <a:lnTo>
                    <a:pt x="91440" y="1443228"/>
                  </a:lnTo>
                  <a:lnTo>
                    <a:pt x="91440" y="1444752"/>
                  </a:lnTo>
                  <a:lnTo>
                    <a:pt x="89916" y="1447800"/>
                  </a:lnTo>
                  <a:lnTo>
                    <a:pt x="88392" y="1450848"/>
                  </a:lnTo>
                  <a:lnTo>
                    <a:pt x="88392" y="1452372"/>
                  </a:lnTo>
                  <a:lnTo>
                    <a:pt x="89916" y="1455420"/>
                  </a:lnTo>
                  <a:lnTo>
                    <a:pt x="89916" y="1459992"/>
                  </a:lnTo>
                  <a:lnTo>
                    <a:pt x="91440" y="1463040"/>
                  </a:lnTo>
                  <a:lnTo>
                    <a:pt x="91440" y="1466088"/>
                  </a:lnTo>
                  <a:lnTo>
                    <a:pt x="92964" y="1467612"/>
                  </a:lnTo>
                  <a:lnTo>
                    <a:pt x="94488" y="1467612"/>
                  </a:lnTo>
                  <a:lnTo>
                    <a:pt x="97536" y="1470660"/>
                  </a:lnTo>
                  <a:lnTo>
                    <a:pt x="99060" y="1473708"/>
                  </a:lnTo>
                  <a:lnTo>
                    <a:pt x="102108" y="1476756"/>
                  </a:lnTo>
                  <a:lnTo>
                    <a:pt x="106680" y="1476756"/>
                  </a:lnTo>
                  <a:lnTo>
                    <a:pt x="111252" y="1478280"/>
                  </a:lnTo>
                  <a:lnTo>
                    <a:pt x="117348" y="1476756"/>
                  </a:lnTo>
                  <a:lnTo>
                    <a:pt x="118872" y="1472184"/>
                  </a:lnTo>
                  <a:lnTo>
                    <a:pt x="121920" y="1467612"/>
                  </a:lnTo>
                  <a:close/>
                </a:path>
                <a:path w="1717675" h="1984375">
                  <a:moveTo>
                    <a:pt x="170700" y="1367015"/>
                  </a:moveTo>
                  <a:lnTo>
                    <a:pt x="166128" y="1363967"/>
                  </a:lnTo>
                  <a:lnTo>
                    <a:pt x="161556" y="1362443"/>
                  </a:lnTo>
                  <a:lnTo>
                    <a:pt x="156984" y="1362443"/>
                  </a:lnTo>
                  <a:lnTo>
                    <a:pt x="153936" y="1365491"/>
                  </a:lnTo>
                  <a:lnTo>
                    <a:pt x="152412" y="1370063"/>
                  </a:lnTo>
                  <a:lnTo>
                    <a:pt x="152412" y="1373111"/>
                  </a:lnTo>
                  <a:lnTo>
                    <a:pt x="150888" y="1376159"/>
                  </a:lnTo>
                  <a:lnTo>
                    <a:pt x="150888" y="1377683"/>
                  </a:lnTo>
                  <a:lnTo>
                    <a:pt x="149364" y="1380731"/>
                  </a:lnTo>
                  <a:lnTo>
                    <a:pt x="149364" y="1382255"/>
                  </a:lnTo>
                  <a:lnTo>
                    <a:pt x="147840" y="1385303"/>
                  </a:lnTo>
                  <a:lnTo>
                    <a:pt x="147840" y="1388351"/>
                  </a:lnTo>
                  <a:lnTo>
                    <a:pt x="144792" y="1392923"/>
                  </a:lnTo>
                  <a:lnTo>
                    <a:pt x="146316" y="1395971"/>
                  </a:lnTo>
                  <a:lnTo>
                    <a:pt x="149364" y="1399019"/>
                  </a:lnTo>
                  <a:lnTo>
                    <a:pt x="150888" y="1402067"/>
                  </a:lnTo>
                  <a:lnTo>
                    <a:pt x="155460" y="1402067"/>
                  </a:lnTo>
                  <a:lnTo>
                    <a:pt x="167652" y="1395971"/>
                  </a:lnTo>
                  <a:lnTo>
                    <a:pt x="169176" y="1391399"/>
                  </a:lnTo>
                  <a:lnTo>
                    <a:pt x="169176" y="1389875"/>
                  </a:lnTo>
                  <a:lnTo>
                    <a:pt x="169176" y="1383779"/>
                  </a:lnTo>
                  <a:lnTo>
                    <a:pt x="169176" y="1382255"/>
                  </a:lnTo>
                  <a:lnTo>
                    <a:pt x="168795" y="1381493"/>
                  </a:lnTo>
                  <a:lnTo>
                    <a:pt x="169176" y="1380731"/>
                  </a:lnTo>
                  <a:lnTo>
                    <a:pt x="169176" y="1377683"/>
                  </a:lnTo>
                  <a:lnTo>
                    <a:pt x="170700" y="1376159"/>
                  </a:lnTo>
                  <a:lnTo>
                    <a:pt x="170700" y="1374635"/>
                  </a:lnTo>
                  <a:lnTo>
                    <a:pt x="170700" y="1367015"/>
                  </a:lnTo>
                  <a:close/>
                </a:path>
                <a:path w="1717675" h="1984375">
                  <a:moveTo>
                    <a:pt x="230124" y="1327391"/>
                  </a:moveTo>
                  <a:lnTo>
                    <a:pt x="228600" y="1324343"/>
                  </a:lnTo>
                  <a:lnTo>
                    <a:pt x="228600" y="1319771"/>
                  </a:lnTo>
                  <a:lnTo>
                    <a:pt x="225552" y="1316723"/>
                  </a:lnTo>
                  <a:lnTo>
                    <a:pt x="222504" y="1313675"/>
                  </a:lnTo>
                  <a:lnTo>
                    <a:pt x="222504" y="1312151"/>
                  </a:lnTo>
                  <a:lnTo>
                    <a:pt x="222504" y="1306055"/>
                  </a:lnTo>
                  <a:lnTo>
                    <a:pt x="224028" y="1304531"/>
                  </a:lnTo>
                  <a:lnTo>
                    <a:pt x="220980" y="1301483"/>
                  </a:lnTo>
                  <a:lnTo>
                    <a:pt x="216408" y="1301483"/>
                  </a:lnTo>
                  <a:lnTo>
                    <a:pt x="214884" y="1303007"/>
                  </a:lnTo>
                  <a:lnTo>
                    <a:pt x="213360" y="1306055"/>
                  </a:lnTo>
                  <a:lnTo>
                    <a:pt x="213360" y="1313675"/>
                  </a:lnTo>
                  <a:lnTo>
                    <a:pt x="211836" y="1315199"/>
                  </a:lnTo>
                  <a:lnTo>
                    <a:pt x="208788" y="1316723"/>
                  </a:lnTo>
                  <a:lnTo>
                    <a:pt x="207264" y="1321295"/>
                  </a:lnTo>
                  <a:lnTo>
                    <a:pt x="207264" y="1328915"/>
                  </a:lnTo>
                  <a:lnTo>
                    <a:pt x="208788" y="1331963"/>
                  </a:lnTo>
                  <a:lnTo>
                    <a:pt x="211836" y="1335011"/>
                  </a:lnTo>
                  <a:lnTo>
                    <a:pt x="214884" y="1336535"/>
                  </a:lnTo>
                  <a:lnTo>
                    <a:pt x="219456" y="1338059"/>
                  </a:lnTo>
                  <a:lnTo>
                    <a:pt x="225552" y="1335011"/>
                  </a:lnTo>
                  <a:lnTo>
                    <a:pt x="228600" y="1331963"/>
                  </a:lnTo>
                  <a:lnTo>
                    <a:pt x="230124" y="1327391"/>
                  </a:lnTo>
                  <a:close/>
                </a:path>
                <a:path w="1717675" h="1984375">
                  <a:moveTo>
                    <a:pt x="239268" y="1245095"/>
                  </a:moveTo>
                  <a:lnTo>
                    <a:pt x="237744" y="1243571"/>
                  </a:lnTo>
                  <a:lnTo>
                    <a:pt x="236220" y="1240523"/>
                  </a:lnTo>
                  <a:lnTo>
                    <a:pt x="231648" y="1235951"/>
                  </a:lnTo>
                  <a:lnTo>
                    <a:pt x="233172" y="1235951"/>
                  </a:lnTo>
                  <a:lnTo>
                    <a:pt x="231648" y="1232903"/>
                  </a:lnTo>
                  <a:lnTo>
                    <a:pt x="230124" y="1231379"/>
                  </a:lnTo>
                  <a:lnTo>
                    <a:pt x="227076" y="1225283"/>
                  </a:lnTo>
                  <a:lnTo>
                    <a:pt x="225552" y="1223759"/>
                  </a:lnTo>
                  <a:lnTo>
                    <a:pt x="225552" y="1222235"/>
                  </a:lnTo>
                  <a:lnTo>
                    <a:pt x="225552" y="1220711"/>
                  </a:lnTo>
                  <a:lnTo>
                    <a:pt x="226060" y="1219187"/>
                  </a:lnTo>
                  <a:lnTo>
                    <a:pt x="227076" y="1216139"/>
                  </a:lnTo>
                  <a:lnTo>
                    <a:pt x="227076" y="1208519"/>
                  </a:lnTo>
                  <a:lnTo>
                    <a:pt x="228600" y="1205471"/>
                  </a:lnTo>
                  <a:lnTo>
                    <a:pt x="227076" y="1203947"/>
                  </a:lnTo>
                  <a:lnTo>
                    <a:pt x="224028" y="1202423"/>
                  </a:lnTo>
                  <a:lnTo>
                    <a:pt x="220980" y="1202423"/>
                  </a:lnTo>
                  <a:lnTo>
                    <a:pt x="217932" y="1203947"/>
                  </a:lnTo>
                  <a:lnTo>
                    <a:pt x="217932" y="1211567"/>
                  </a:lnTo>
                  <a:lnTo>
                    <a:pt x="216408" y="1214615"/>
                  </a:lnTo>
                  <a:lnTo>
                    <a:pt x="216408" y="1219187"/>
                  </a:lnTo>
                  <a:lnTo>
                    <a:pt x="214884" y="1222235"/>
                  </a:lnTo>
                  <a:lnTo>
                    <a:pt x="216408" y="1220711"/>
                  </a:lnTo>
                  <a:lnTo>
                    <a:pt x="215392" y="1222743"/>
                  </a:lnTo>
                  <a:lnTo>
                    <a:pt x="213360" y="1223759"/>
                  </a:lnTo>
                  <a:lnTo>
                    <a:pt x="210312" y="1229855"/>
                  </a:lnTo>
                  <a:lnTo>
                    <a:pt x="210312" y="1235951"/>
                  </a:lnTo>
                  <a:lnTo>
                    <a:pt x="211836" y="1240523"/>
                  </a:lnTo>
                  <a:lnTo>
                    <a:pt x="210312" y="1238999"/>
                  </a:lnTo>
                  <a:lnTo>
                    <a:pt x="211836" y="1243571"/>
                  </a:lnTo>
                  <a:lnTo>
                    <a:pt x="211836" y="1245095"/>
                  </a:lnTo>
                  <a:lnTo>
                    <a:pt x="214884" y="1249667"/>
                  </a:lnTo>
                  <a:lnTo>
                    <a:pt x="217932" y="1255763"/>
                  </a:lnTo>
                  <a:lnTo>
                    <a:pt x="220980" y="1257287"/>
                  </a:lnTo>
                  <a:lnTo>
                    <a:pt x="222504" y="1258811"/>
                  </a:lnTo>
                  <a:lnTo>
                    <a:pt x="225552" y="1260335"/>
                  </a:lnTo>
                  <a:lnTo>
                    <a:pt x="231648" y="1260335"/>
                  </a:lnTo>
                  <a:lnTo>
                    <a:pt x="236220" y="1258811"/>
                  </a:lnTo>
                  <a:lnTo>
                    <a:pt x="239268" y="1255763"/>
                  </a:lnTo>
                  <a:lnTo>
                    <a:pt x="239268" y="1245095"/>
                  </a:lnTo>
                  <a:close/>
                </a:path>
                <a:path w="1717675" h="1984375">
                  <a:moveTo>
                    <a:pt x="259092" y="1118616"/>
                  </a:moveTo>
                  <a:lnTo>
                    <a:pt x="257568" y="1112520"/>
                  </a:lnTo>
                  <a:lnTo>
                    <a:pt x="254520" y="1110996"/>
                  </a:lnTo>
                  <a:lnTo>
                    <a:pt x="249948" y="1109472"/>
                  </a:lnTo>
                  <a:lnTo>
                    <a:pt x="245376" y="1110996"/>
                  </a:lnTo>
                  <a:lnTo>
                    <a:pt x="242328" y="1114044"/>
                  </a:lnTo>
                  <a:lnTo>
                    <a:pt x="240804" y="1117092"/>
                  </a:lnTo>
                  <a:lnTo>
                    <a:pt x="239280" y="1118616"/>
                  </a:lnTo>
                  <a:lnTo>
                    <a:pt x="239280" y="1121664"/>
                  </a:lnTo>
                  <a:lnTo>
                    <a:pt x="237756" y="1121664"/>
                  </a:lnTo>
                  <a:lnTo>
                    <a:pt x="237756" y="1124712"/>
                  </a:lnTo>
                  <a:lnTo>
                    <a:pt x="236232" y="1127760"/>
                  </a:lnTo>
                  <a:lnTo>
                    <a:pt x="236232" y="1129284"/>
                  </a:lnTo>
                  <a:lnTo>
                    <a:pt x="234708" y="1133856"/>
                  </a:lnTo>
                  <a:lnTo>
                    <a:pt x="233184" y="1136904"/>
                  </a:lnTo>
                  <a:lnTo>
                    <a:pt x="234708" y="1135380"/>
                  </a:lnTo>
                  <a:lnTo>
                    <a:pt x="233184" y="1139952"/>
                  </a:lnTo>
                  <a:lnTo>
                    <a:pt x="233184" y="1138428"/>
                  </a:lnTo>
                  <a:lnTo>
                    <a:pt x="230136" y="1144524"/>
                  </a:lnTo>
                  <a:lnTo>
                    <a:pt x="230136" y="1146048"/>
                  </a:lnTo>
                  <a:lnTo>
                    <a:pt x="228612" y="1149096"/>
                  </a:lnTo>
                  <a:lnTo>
                    <a:pt x="228612" y="1170432"/>
                  </a:lnTo>
                  <a:lnTo>
                    <a:pt x="234708" y="1173480"/>
                  </a:lnTo>
                  <a:lnTo>
                    <a:pt x="240804" y="1173480"/>
                  </a:lnTo>
                  <a:lnTo>
                    <a:pt x="246900" y="1171956"/>
                  </a:lnTo>
                  <a:lnTo>
                    <a:pt x="249948" y="1167384"/>
                  </a:lnTo>
                  <a:lnTo>
                    <a:pt x="249948" y="1147572"/>
                  </a:lnTo>
                  <a:lnTo>
                    <a:pt x="249948" y="1144524"/>
                  </a:lnTo>
                  <a:lnTo>
                    <a:pt x="251472" y="1141476"/>
                  </a:lnTo>
                  <a:lnTo>
                    <a:pt x="251472" y="1139952"/>
                  </a:lnTo>
                  <a:lnTo>
                    <a:pt x="251472" y="1138428"/>
                  </a:lnTo>
                  <a:lnTo>
                    <a:pt x="251980" y="1136904"/>
                  </a:lnTo>
                  <a:lnTo>
                    <a:pt x="252488" y="1135380"/>
                  </a:lnTo>
                  <a:lnTo>
                    <a:pt x="252996" y="1133856"/>
                  </a:lnTo>
                  <a:lnTo>
                    <a:pt x="252996" y="1132332"/>
                  </a:lnTo>
                  <a:lnTo>
                    <a:pt x="254520" y="1130808"/>
                  </a:lnTo>
                  <a:lnTo>
                    <a:pt x="254520" y="1127760"/>
                  </a:lnTo>
                  <a:lnTo>
                    <a:pt x="256044" y="1124712"/>
                  </a:lnTo>
                  <a:lnTo>
                    <a:pt x="256044" y="1126236"/>
                  </a:lnTo>
                  <a:lnTo>
                    <a:pt x="256552" y="1124712"/>
                  </a:lnTo>
                  <a:lnTo>
                    <a:pt x="257568" y="1121664"/>
                  </a:lnTo>
                  <a:lnTo>
                    <a:pt x="259092" y="1118616"/>
                  </a:lnTo>
                  <a:close/>
                </a:path>
                <a:path w="1717675" h="1984375">
                  <a:moveTo>
                    <a:pt x="289572" y="1043927"/>
                  </a:moveTo>
                  <a:lnTo>
                    <a:pt x="285000" y="1039355"/>
                  </a:lnTo>
                  <a:lnTo>
                    <a:pt x="281952" y="1040879"/>
                  </a:lnTo>
                  <a:lnTo>
                    <a:pt x="280428" y="1042403"/>
                  </a:lnTo>
                  <a:lnTo>
                    <a:pt x="278904" y="1045451"/>
                  </a:lnTo>
                  <a:lnTo>
                    <a:pt x="278904" y="1043927"/>
                  </a:lnTo>
                  <a:lnTo>
                    <a:pt x="275856" y="1046975"/>
                  </a:lnTo>
                  <a:lnTo>
                    <a:pt x="273418" y="1051852"/>
                  </a:lnTo>
                  <a:lnTo>
                    <a:pt x="272808" y="1051547"/>
                  </a:lnTo>
                  <a:lnTo>
                    <a:pt x="268236" y="1051547"/>
                  </a:lnTo>
                  <a:lnTo>
                    <a:pt x="263664" y="1054595"/>
                  </a:lnTo>
                  <a:lnTo>
                    <a:pt x="260616" y="1063739"/>
                  </a:lnTo>
                  <a:lnTo>
                    <a:pt x="262140" y="1069835"/>
                  </a:lnTo>
                  <a:lnTo>
                    <a:pt x="266712" y="1071359"/>
                  </a:lnTo>
                  <a:lnTo>
                    <a:pt x="269760" y="1074407"/>
                  </a:lnTo>
                  <a:lnTo>
                    <a:pt x="275856" y="1074407"/>
                  </a:lnTo>
                  <a:lnTo>
                    <a:pt x="278904" y="1069835"/>
                  </a:lnTo>
                  <a:lnTo>
                    <a:pt x="283476" y="1066787"/>
                  </a:lnTo>
                  <a:lnTo>
                    <a:pt x="283476" y="1062215"/>
                  </a:lnTo>
                  <a:lnTo>
                    <a:pt x="282460" y="1060691"/>
                  </a:lnTo>
                  <a:lnTo>
                    <a:pt x="281292" y="1058951"/>
                  </a:lnTo>
                  <a:lnTo>
                    <a:pt x="281952" y="1057643"/>
                  </a:lnTo>
                  <a:lnTo>
                    <a:pt x="281952" y="1054595"/>
                  </a:lnTo>
                  <a:lnTo>
                    <a:pt x="283476" y="1053071"/>
                  </a:lnTo>
                  <a:lnTo>
                    <a:pt x="286524" y="1051547"/>
                  </a:lnTo>
                  <a:lnTo>
                    <a:pt x="286524" y="1050023"/>
                  </a:lnTo>
                  <a:lnTo>
                    <a:pt x="288810" y="1045451"/>
                  </a:lnTo>
                  <a:lnTo>
                    <a:pt x="289572" y="1043927"/>
                  </a:lnTo>
                  <a:close/>
                </a:path>
                <a:path w="1717675" h="1984375">
                  <a:moveTo>
                    <a:pt x="387108" y="1008875"/>
                  </a:moveTo>
                  <a:lnTo>
                    <a:pt x="386346" y="1007351"/>
                  </a:lnTo>
                  <a:lnTo>
                    <a:pt x="385584" y="1005827"/>
                  </a:lnTo>
                  <a:lnTo>
                    <a:pt x="384060" y="1004303"/>
                  </a:lnTo>
                  <a:lnTo>
                    <a:pt x="377456" y="1004303"/>
                  </a:lnTo>
                  <a:lnTo>
                    <a:pt x="376440" y="1001255"/>
                  </a:lnTo>
                  <a:lnTo>
                    <a:pt x="371868" y="998207"/>
                  </a:lnTo>
                  <a:lnTo>
                    <a:pt x="350532" y="998207"/>
                  </a:lnTo>
                  <a:lnTo>
                    <a:pt x="345960" y="1002779"/>
                  </a:lnTo>
                  <a:lnTo>
                    <a:pt x="345960" y="1010399"/>
                  </a:lnTo>
                  <a:lnTo>
                    <a:pt x="347484" y="1014971"/>
                  </a:lnTo>
                  <a:lnTo>
                    <a:pt x="352056" y="1016495"/>
                  </a:lnTo>
                  <a:lnTo>
                    <a:pt x="358152" y="1019543"/>
                  </a:lnTo>
                  <a:lnTo>
                    <a:pt x="371868" y="1019543"/>
                  </a:lnTo>
                  <a:lnTo>
                    <a:pt x="374916" y="1018019"/>
                  </a:lnTo>
                  <a:lnTo>
                    <a:pt x="376440" y="1014971"/>
                  </a:lnTo>
                  <a:lnTo>
                    <a:pt x="382536" y="1014971"/>
                  </a:lnTo>
                  <a:lnTo>
                    <a:pt x="385584" y="1013447"/>
                  </a:lnTo>
                  <a:lnTo>
                    <a:pt x="387108" y="1011923"/>
                  </a:lnTo>
                  <a:lnTo>
                    <a:pt x="387108" y="1008875"/>
                  </a:lnTo>
                  <a:close/>
                </a:path>
                <a:path w="1717675" h="1984375">
                  <a:moveTo>
                    <a:pt x="443496" y="1021080"/>
                  </a:moveTo>
                  <a:lnTo>
                    <a:pt x="441972" y="1018032"/>
                  </a:lnTo>
                  <a:lnTo>
                    <a:pt x="438924" y="1016508"/>
                  </a:lnTo>
                  <a:lnTo>
                    <a:pt x="437400" y="1014984"/>
                  </a:lnTo>
                  <a:lnTo>
                    <a:pt x="434352" y="1013460"/>
                  </a:lnTo>
                  <a:lnTo>
                    <a:pt x="425208" y="1013460"/>
                  </a:lnTo>
                  <a:lnTo>
                    <a:pt x="423684" y="1014984"/>
                  </a:lnTo>
                  <a:lnTo>
                    <a:pt x="423684" y="1016508"/>
                  </a:lnTo>
                  <a:lnTo>
                    <a:pt x="422160" y="1016508"/>
                  </a:lnTo>
                  <a:lnTo>
                    <a:pt x="422160" y="1021080"/>
                  </a:lnTo>
                  <a:lnTo>
                    <a:pt x="423684" y="1021080"/>
                  </a:lnTo>
                  <a:lnTo>
                    <a:pt x="443496" y="1021080"/>
                  </a:lnTo>
                  <a:close/>
                </a:path>
                <a:path w="1717675" h="1984375">
                  <a:moveTo>
                    <a:pt x="446544" y="1027176"/>
                  </a:moveTo>
                  <a:lnTo>
                    <a:pt x="444258" y="1022604"/>
                  </a:lnTo>
                  <a:lnTo>
                    <a:pt x="423684" y="1022604"/>
                  </a:lnTo>
                  <a:lnTo>
                    <a:pt x="423684" y="1024128"/>
                  </a:lnTo>
                  <a:lnTo>
                    <a:pt x="425208" y="1028700"/>
                  </a:lnTo>
                  <a:lnTo>
                    <a:pt x="426732" y="1030224"/>
                  </a:lnTo>
                  <a:lnTo>
                    <a:pt x="425208" y="1034796"/>
                  </a:lnTo>
                  <a:lnTo>
                    <a:pt x="423684" y="1037844"/>
                  </a:lnTo>
                  <a:lnTo>
                    <a:pt x="423684" y="1040892"/>
                  </a:lnTo>
                  <a:lnTo>
                    <a:pt x="425208" y="1043940"/>
                  </a:lnTo>
                  <a:lnTo>
                    <a:pt x="425208" y="1046988"/>
                  </a:lnTo>
                  <a:lnTo>
                    <a:pt x="426732" y="1050036"/>
                  </a:lnTo>
                  <a:lnTo>
                    <a:pt x="429780" y="1051560"/>
                  </a:lnTo>
                  <a:lnTo>
                    <a:pt x="435876" y="1051560"/>
                  </a:lnTo>
                  <a:lnTo>
                    <a:pt x="438924" y="1050036"/>
                  </a:lnTo>
                  <a:lnTo>
                    <a:pt x="440448" y="1046988"/>
                  </a:lnTo>
                  <a:lnTo>
                    <a:pt x="440448" y="1045464"/>
                  </a:lnTo>
                  <a:lnTo>
                    <a:pt x="441210" y="1043940"/>
                  </a:lnTo>
                  <a:lnTo>
                    <a:pt x="441972" y="1042416"/>
                  </a:lnTo>
                  <a:lnTo>
                    <a:pt x="441972" y="1043940"/>
                  </a:lnTo>
                  <a:lnTo>
                    <a:pt x="442734" y="1042416"/>
                  </a:lnTo>
                  <a:lnTo>
                    <a:pt x="443496" y="1040892"/>
                  </a:lnTo>
                  <a:lnTo>
                    <a:pt x="443496" y="1039368"/>
                  </a:lnTo>
                  <a:lnTo>
                    <a:pt x="445020" y="1037844"/>
                  </a:lnTo>
                  <a:lnTo>
                    <a:pt x="446544" y="1033272"/>
                  </a:lnTo>
                  <a:lnTo>
                    <a:pt x="446544" y="1031748"/>
                  </a:lnTo>
                  <a:lnTo>
                    <a:pt x="446544" y="1027176"/>
                  </a:lnTo>
                  <a:close/>
                </a:path>
                <a:path w="1717675" h="1984375">
                  <a:moveTo>
                    <a:pt x="1138440" y="426085"/>
                  </a:moveTo>
                  <a:lnTo>
                    <a:pt x="1123962" y="426085"/>
                  </a:lnTo>
                  <a:lnTo>
                    <a:pt x="1123200" y="426085"/>
                  </a:lnTo>
                  <a:lnTo>
                    <a:pt x="1123200" y="431800"/>
                  </a:lnTo>
                  <a:lnTo>
                    <a:pt x="1126248" y="435610"/>
                  </a:lnTo>
                  <a:lnTo>
                    <a:pt x="1133868" y="435610"/>
                  </a:lnTo>
                  <a:lnTo>
                    <a:pt x="1136916" y="433070"/>
                  </a:lnTo>
                  <a:lnTo>
                    <a:pt x="1136916" y="429260"/>
                  </a:lnTo>
                  <a:lnTo>
                    <a:pt x="1138440" y="427990"/>
                  </a:lnTo>
                  <a:lnTo>
                    <a:pt x="1136916" y="427990"/>
                  </a:lnTo>
                  <a:lnTo>
                    <a:pt x="1138440" y="426085"/>
                  </a:lnTo>
                  <a:close/>
                </a:path>
                <a:path w="1717675" h="1984375">
                  <a:moveTo>
                    <a:pt x="1210068" y="415290"/>
                  </a:moveTo>
                  <a:lnTo>
                    <a:pt x="1207020" y="416560"/>
                  </a:lnTo>
                  <a:lnTo>
                    <a:pt x="1208532" y="416560"/>
                  </a:lnTo>
                  <a:lnTo>
                    <a:pt x="1210068" y="415290"/>
                  </a:lnTo>
                  <a:close/>
                </a:path>
                <a:path w="1717675" h="1984375">
                  <a:moveTo>
                    <a:pt x="1717560" y="12700"/>
                  </a:moveTo>
                  <a:lnTo>
                    <a:pt x="1714512" y="5080"/>
                  </a:lnTo>
                  <a:lnTo>
                    <a:pt x="1705368" y="0"/>
                  </a:lnTo>
                  <a:lnTo>
                    <a:pt x="1699272" y="1270"/>
                  </a:lnTo>
                  <a:lnTo>
                    <a:pt x="1691652" y="8890"/>
                  </a:lnTo>
                  <a:lnTo>
                    <a:pt x="1691652" y="10160"/>
                  </a:lnTo>
                  <a:lnTo>
                    <a:pt x="1688604" y="12700"/>
                  </a:lnTo>
                  <a:lnTo>
                    <a:pt x="1690128" y="12700"/>
                  </a:lnTo>
                  <a:lnTo>
                    <a:pt x="1685556" y="17780"/>
                  </a:lnTo>
                  <a:lnTo>
                    <a:pt x="1682508" y="21590"/>
                  </a:lnTo>
                  <a:lnTo>
                    <a:pt x="1684032" y="21590"/>
                  </a:lnTo>
                  <a:lnTo>
                    <a:pt x="1680984" y="25400"/>
                  </a:lnTo>
                  <a:lnTo>
                    <a:pt x="1682508" y="24130"/>
                  </a:lnTo>
                  <a:lnTo>
                    <a:pt x="1680984" y="26670"/>
                  </a:lnTo>
                  <a:lnTo>
                    <a:pt x="1677936" y="27940"/>
                  </a:lnTo>
                  <a:lnTo>
                    <a:pt x="1674888" y="34290"/>
                  </a:lnTo>
                  <a:lnTo>
                    <a:pt x="1674888" y="33020"/>
                  </a:lnTo>
                  <a:lnTo>
                    <a:pt x="1673364" y="38100"/>
                  </a:lnTo>
                  <a:lnTo>
                    <a:pt x="1671840" y="39370"/>
                  </a:lnTo>
                  <a:lnTo>
                    <a:pt x="1668792" y="43180"/>
                  </a:lnTo>
                  <a:lnTo>
                    <a:pt x="1668792" y="41910"/>
                  </a:lnTo>
                  <a:lnTo>
                    <a:pt x="1662696" y="50800"/>
                  </a:lnTo>
                  <a:lnTo>
                    <a:pt x="1658124" y="54610"/>
                  </a:lnTo>
                  <a:lnTo>
                    <a:pt x="1655076" y="59690"/>
                  </a:lnTo>
                  <a:lnTo>
                    <a:pt x="1655076" y="58420"/>
                  </a:lnTo>
                  <a:lnTo>
                    <a:pt x="1650504" y="64770"/>
                  </a:lnTo>
                  <a:lnTo>
                    <a:pt x="1644408" y="69850"/>
                  </a:lnTo>
                  <a:lnTo>
                    <a:pt x="1639836" y="76200"/>
                  </a:lnTo>
                  <a:lnTo>
                    <a:pt x="1627632" y="87630"/>
                  </a:lnTo>
                  <a:lnTo>
                    <a:pt x="1626120" y="87630"/>
                  </a:lnTo>
                  <a:lnTo>
                    <a:pt x="1620024" y="93980"/>
                  </a:lnTo>
                  <a:lnTo>
                    <a:pt x="1612404" y="100330"/>
                  </a:lnTo>
                  <a:lnTo>
                    <a:pt x="1610880" y="101600"/>
                  </a:lnTo>
                  <a:lnTo>
                    <a:pt x="1594116" y="115570"/>
                  </a:lnTo>
                  <a:lnTo>
                    <a:pt x="1586496" y="123190"/>
                  </a:lnTo>
                  <a:lnTo>
                    <a:pt x="1577352" y="130810"/>
                  </a:lnTo>
                  <a:lnTo>
                    <a:pt x="1578876" y="130810"/>
                  </a:lnTo>
                  <a:lnTo>
                    <a:pt x="1548396" y="156210"/>
                  </a:lnTo>
                  <a:lnTo>
                    <a:pt x="1530108" y="173990"/>
                  </a:lnTo>
                  <a:lnTo>
                    <a:pt x="1510195" y="191770"/>
                  </a:lnTo>
                  <a:lnTo>
                    <a:pt x="1509737" y="192163"/>
                  </a:lnTo>
                  <a:lnTo>
                    <a:pt x="1498104" y="200660"/>
                  </a:lnTo>
                  <a:lnTo>
                    <a:pt x="1499628" y="200660"/>
                  </a:lnTo>
                  <a:lnTo>
                    <a:pt x="1487436" y="208280"/>
                  </a:lnTo>
                  <a:lnTo>
                    <a:pt x="1487436" y="209550"/>
                  </a:lnTo>
                  <a:lnTo>
                    <a:pt x="1475232" y="217170"/>
                  </a:lnTo>
                  <a:lnTo>
                    <a:pt x="1475232" y="218440"/>
                  </a:lnTo>
                  <a:lnTo>
                    <a:pt x="1450848" y="237490"/>
                  </a:lnTo>
                  <a:lnTo>
                    <a:pt x="1438668" y="245110"/>
                  </a:lnTo>
                  <a:lnTo>
                    <a:pt x="1438668" y="246380"/>
                  </a:lnTo>
                  <a:lnTo>
                    <a:pt x="1417332" y="264160"/>
                  </a:lnTo>
                  <a:lnTo>
                    <a:pt x="1406664" y="271780"/>
                  </a:lnTo>
                  <a:lnTo>
                    <a:pt x="1388376" y="289560"/>
                  </a:lnTo>
                  <a:lnTo>
                    <a:pt x="1386852" y="289560"/>
                  </a:lnTo>
                  <a:lnTo>
                    <a:pt x="1360932" y="314960"/>
                  </a:lnTo>
                  <a:lnTo>
                    <a:pt x="1353324" y="321310"/>
                  </a:lnTo>
                  <a:lnTo>
                    <a:pt x="1346644" y="327977"/>
                  </a:lnTo>
                  <a:lnTo>
                    <a:pt x="1338084" y="332740"/>
                  </a:lnTo>
                  <a:lnTo>
                    <a:pt x="1330464" y="337820"/>
                  </a:lnTo>
                  <a:lnTo>
                    <a:pt x="1328940" y="337820"/>
                  </a:lnTo>
                  <a:lnTo>
                    <a:pt x="1319796" y="344170"/>
                  </a:lnTo>
                  <a:lnTo>
                    <a:pt x="1318272" y="344170"/>
                  </a:lnTo>
                  <a:lnTo>
                    <a:pt x="1303032" y="355600"/>
                  </a:lnTo>
                  <a:lnTo>
                    <a:pt x="1287792" y="365760"/>
                  </a:lnTo>
                  <a:lnTo>
                    <a:pt x="1281696" y="368300"/>
                  </a:lnTo>
                  <a:lnTo>
                    <a:pt x="1281696" y="369570"/>
                  </a:lnTo>
                  <a:lnTo>
                    <a:pt x="1274076" y="372110"/>
                  </a:lnTo>
                  <a:lnTo>
                    <a:pt x="1274076" y="374650"/>
                  </a:lnTo>
                  <a:lnTo>
                    <a:pt x="1261884" y="379730"/>
                  </a:lnTo>
                  <a:lnTo>
                    <a:pt x="1261884" y="382270"/>
                  </a:lnTo>
                  <a:lnTo>
                    <a:pt x="1255788" y="384810"/>
                  </a:lnTo>
                  <a:lnTo>
                    <a:pt x="1251216" y="389890"/>
                  </a:lnTo>
                  <a:lnTo>
                    <a:pt x="1251216" y="388620"/>
                  </a:lnTo>
                  <a:lnTo>
                    <a:pt x="1246632" y="391160"/>
                  </a:lnTo>
                  <a:lnTo>
                    <a:pt x="1245120" y="392430"/>
                  </a:lnTo>
                  <a:lnTo>
                    <a:pt x="1242072" y="393700"/>
                  </a:lnTo>
                  <a:lnTo>
                    <a:pt x="1237500" y="398780"/>
                  </a:lnTo>
                  <a:lnTo>
                    <a:pt x="1237500" y="397510"/>
                  </a:lnTo>
                  <a:lnTo>
                    <a:pt x="1234452" y="400050"/>
                  </a:lnTo>
                  <a:lnTo>
                    <a:pt x="1232928" y="400050"/>
                  </a:lnTo>
                  <a:lnTo>
                    <a:pt x="1228356" y="403860"/>
                  </a:lnTo>
                  <a:lnTo>
                    <a:pt x="1229880" y="403860"/>
                  </a:lnTo>
                  <a:lnTo>
                    <a:pt x="1226832" y="405130"/>
                  </a:lnTo>
                  <a:lnTo>
                    <a:pt x="1225308" y="406400"/>
                  </a:lnTo>
                  <a:lnTo>
                    <a:pt x="1223784" y="406400"/>
                  </a:lnTo>
                  <a:lnTo>
                    <a:pt x="1220736" y="407670"/>
                  </a:lnTo>
                  <a:lnTo>
                    <a:pt x="1220736" y="408940"/>
                  </a:lnTo>
                  <a:lnTo>
                    <a:pt x="1217688" y="410210"/>
                  </a:lnTo>
                  <a:lnTo>
                    <a:pt x="1219212" y="410210"/>
                  </a:lnTo>
                  <a:lnTo>
                    <a:pt x="1213116" y="414020"/>
                  </a:lnTo>
                  <a:lnTo>
                    <a:pt x="1214640" y="414020"/>
                  </a:lnTo>
                  <a:lnTo>
                    <a:pt x="1205496" y="417830"/>
                  </a:lnTo>
                  <a:lnTo>
                    <a:pt x="1203972" y="417830"/>
                  </a:lnTo>
                  <a:lnTo>
                    <a:pt x="1200924" y="420370"/>
                  </a:lnTo>
                  <a:lnTo>
                    <a:pt x="1199400" y="420370"/>
                  </a:lnTo>
                  <a:lnTo>
                    <a:pt x="1196352" y="421640"/>
                  </a:lnTo>
                  <a:lnTo>
                    <a:pt x="1191780" y="421640"/>
                  </a:lnTo>
                  <a:lnTo>
                    <a:pt x="1188732" y="422910"/>
                  </a:lnTo>
                  <a:lnTo>
                    <a:pt x="1187208" y="422910"/>
                  </a:lnTo>
                  <a:lnTo>
                    <a:pt x="1184922" y="421640"/>
                  </a:lnTo>
                  <a:lnTo>
                    <a:pt x="1182636" y="420370"/>
                  </a:lnTo>
                  <a:lnTo>
                    <a:pt x="1181112" y="420370"/>
                  </a:lnTo>
                  <a:lnTo>
                    <a:pt x="1178674" y="417830"/>
                  </a:lnTo>
                  <a:lnTo>
                    <a:pt x="1177455" y="416560"/>
                  </a:lnTo>
                  <a:lnTo>
                    <a:pt x="1175016" y="414020"/>
                  </a:lnTo>
                  <a:lnTo>
                    <a:pt x="1173492" y="414020"/>
                  </a:lnTo>
                  <a:lnTo>
                    <a:pt x="1170432" y="412750"/>
                  </a:lnTo>
                  <a:lnTo>
                    <a:pt x="1171968" y="414020"/>
                  </a:lnTo>
                  <a:lnTo>
                    <a:pt x="1169936" y="412750"/>
                  </a:lnTo>
                  <a:lnTo>
                    <a:pt x="1166545" y="410629"/>
                  </a:lnTo>
                  <a:lnTo>
                    <a:pt x="1166380" y="410210"/>
                  </a:lnTo>
                  <a:lnTo>
                    <a:pt x="1165872" y="408940"/>
                  </a:lnTo>
                  <a:lnTo>
                    <a:pt x="1164348" y="408940"/>
                  </a:lnTo>
                  <a:lnTo>
                    <a:pt x="1162824" y="407670"/>
                  </a:lnTo>
                  <a:lnTo>
                    <a:pt x="1161300" y="407670"/>
                  </a:lnTo>
                  <a:lnTo>
                    <a:pt x="1158252" y="405130"/>
                  </a:lnTo>
                  <a:lnTo>
                    <a:pt x="1153680" y="403860"/>
                  </a:lnTo>
                  <a:lnTo>
                    <a:pt x="1155204" y="403860"/>
                  </a:lnTo>
                  <a:lnTo>
                    <a:pt x="1152156" y="401320"/>
                  </a:lnTo>
                  <a:lnTo>
                    <a:pt x="1150632" y="401320"/>
                  </a:lnTo>
                  <a:lnTo>
                    <a:pt x="1147584" y="400050"/>
                  </a:lnTo>
                  <a:lnTo>
                    <a:pt x="1146048" y="398780"/>
                  </a:lnTo>
                  <a:lnTo>
                    <a:pt x="1135392" y="398780"/>
                  </a:lnTo>
                  <a:lnTo>
                    <a:pt x="1129296" y="401320"/>
                  </a:lnTo>
                  <a:lnTo>
                    <a:pt x="1123200" y="407670"/>
                  </a:lnTo>
                  <a:lnTo>
                    <a:pt x="1123200" y="408940"/>
                  </a:lnTo>
                  <a:lnTo>
                    <a:pt x="1121676" y="412750"/>
                  </a:lnTo>
                  <a:lnTo>
                    <a:pt x="1121676" y="424180"/>
                  </a:lnTo>
                  <a:lnTo>
                    <a:pt x="1123200" y="424180"/>
                  </a:lnTo>
                  <a:lnTo>
                    <a:pt x="1139964" y="424180"/>
                  </a:lnTo>
                  <a:lnTo>
                    <a:pt x="1139952" y="421005"/>
                  </a:lnTo>
                  <a:lnTo>
                    <a:pt x="1139964" y="421640"/>
                  </a:lnTo>
                  <a:lnTo>
                    <a:pt x="1140472" y="421208"/>
                  </a:lnTo>
                  <a:lnTo>
                    <a:pt x="1141488" y="421640"/>
                  </a:lnTo>
                  <a:lnTo>
                    <a:pt x="1143012" y="422910"/>
                  </a:lnTo>
                  <a:lnTo>
                    <a:pt x="1149108" y="426720"/>
                  </a:lnTo>
                  <a:lnTo>
                    <a:pt x="1152156" y="429260"/>
                  </a:lnTo>
                  <a:lnTo>
                    <a:pt x="1155204" y="430530"/>
                  </a:lnTo>
                  <a:lnTo>
                    <a:pt x="1158252" y="433070"/>
                  </a:lnTo>
                  <a:lnTo>
                    <a:pt x="1158252" y="431800"/>
                  </a:lnTo>
                  <a:lnTo>
                    <a:pt x="1161300" y="435610"/>
                  </a:lnTo>
                  <a:lnTo>
                    <a:pt x="1162824" y="436880"/>
                  </a:lnTo>
                  <a:lnTo>
                    <a:pt x="1165872" y="438150"/>
                  </a:lnTo>
                  <a:lnTo>
                    <a:pt x="1170432" y="441960"/>
                  </a:lnTo>
                  <a:lnTo>
                    <a:pt x="1168920" y="441960"/>
                  </a:lnTo>
                  <a:lnTo>
                    <a:pt x="1175016" y="444500"/>
                  </a:lnTo>
                  <a:lnTo>
                    <a:pt x="1176540" y="445770"/>
                  </a:lnTo>
                  <a:lnTo>
                    <a:pt x="1178064" y="445770"/>
                  </a:lnTo>
                  <a:lnTo>
                    <a:pt x="1181112" y="447040"/>
                  </a:lnTo>
                  <a:lnTo>
                    <a:pt x="1202448" y="447040"/>
                  </a:lnTo>
                  <a:lnTo>
                    <a:pt x="1205496" y="445770"/>
                  </a:lnTo>
                  <a:lnTo>
                    <a:pt x="1208532" y="445770"/>
                  </a:lnTo>
                  <a:lnTo>
                    <a:pt x="1210068" y="444500"/>
                  </a:lnTo>
                  <a:lnTo>
                    <a:pt x="1213116" y="444500"/>
                  </a:lnTo>
                  <a:lnTo>
                    <a:pt x="1216164" y="443230"/>
                  </a:lnTo>
                  <a:lnTo>
                    <a:pt x="1217688" y="443230"/>
                  </a:lnTo>
                  <a:lnTo>
                    <a:pt x="1217688" y="441960"/>
                  </a:lnTo>
                  <a:lnTo>
                    <a:pt x="1220736" y="439420"/>
                  </a:lnTo>
                  <a:lnTo>
                    <a:pt x="1223784" y="439420"/>
                  </a:lnTo>
                  <a:lnTo>
                    <a:pt x="1225308" y="438150"/>
                  </a:lnTo>
                  <a:lnTo>
                    <a:pt x="1228356" y="436880"/>
                  </a:lnTo>
                  <a:lnTo>
                    <a:pt x="1229880" y="436880"/>
                  </a:lnTo>
                  <a:lnTo>
                    <a:pt x="1231404" y="433070"/>
                  </a:lnTo>
                  <a:lnTo>
                    <a:pt x="1231404" y="435610"/>
                  </a:lnTo>
                  <a:lnTo>
                    <a:pt x="1233690" y="433070"/>
                  </a:lnTo>
                  <a:lnTo>
                    <a:pt x="1234833" y="431800"/>
                  </a:lnTo>
                  <a:lnTo>
                    <a:pt x="1235976" y="430530"/>
                  </a:lnTo>
                  <a:lnTo>
                    <a:pt x="1235976" y="431800"/>
                  </a:lnTo>
                  <a:lnTo>
                    <a:pt x="1237500" y="430530"/>
                  </a:lnTo>
                  <a:lnTo>
                    <a:pt x="1240548" y="429260"/>
                  </a:lnTo>
                  <a:lnTo>
                    <a:pt x="1242072" y="427990"/>
                  </a:lnTo>
                  <a:lnTo>
                    <a:pt x="1245120" y="426720"/>
                  </a:lnTo>
                  <a:lnTo>
                    <a:pt x="1249692" y="422910"/>
                  </a:lnTo>
                  <a:lnTo>
                    <a:pt x="1248168" y="422910"/>
                  </a:lnTo>
                  <a:lnTo>
                    <a:pt x="1252740" y="421640"/>
                  </a:lnTo>
                  <a:lnTo>
                    <a:pt x="1252740" y="420370"/>
                  </a:lnTo>
                  <a:lnTo>
                    <a:pt x="1257312" y="416560"/>
                  </a:lnTo>
                  <a:lnTo>
                    <a:pt x="1257312" y="417830"/>
                  </a:lnTo>
                  <a:lnTo>
                    <a:pt x="1259598" y="416560"/>
                  </a:lnTo>
                  <a:lnTo>
                    <a:pt x="1261884" y="415290"/>
                  </a:lnTo>
                  <a:lnTo>
                    <a:pt x="1260348" y="415290"/>
                  </a:lnTo>
                  <a:lnTo>
                    <a:pt x="1266456" y="412750"/>
                  </a:lnTo>
                  <a:lnTo>
                    <a:pt x="1266456" y="410210"/>
                  </a:lnTo>
                  <a:lnTo>
                    <a:pt x="1272552" y="407670"/>
                  </a:lnTo>
                  <a:lnTo>
                    <a:pt x="1277124" y="403860"/>
                  </a:lnTo>
                  <a:lnTo>
                    <a:pt x="1277124" y="405130"/>
                  </a:lnTo>
                  <a:lnTo>
                    <a:pt x="1283220" y="401320"/>
                  </a:lnTo>
                  <a:lnTo>
                    <a:pt x="1283220" y="400050"/>
                  </a:lnTo>
                  <a:lnTo>
                    <a:pt x="1286268" y="398780"/>
                  </a:lnTo>
                  <a:lnTo>
                    <a:pt x="1289316" y="397510"/>
                  </a:lnTo>
                  <a:lnTo>
                    <a:pt x="1287792" y="397510"/>
                  </a:lnTo>
                  <a:lnTo>
                    <a:pt x="1295412" y="392430"/>
                  </a:lnTo>
                  <a:lnTo>
                    <a:pt x="1295412" y="393700"/>
                  </a:lnTo>
                  <a:lnTo>
                    <a:pt x="1297444" y="392430"/>
                  </a:lnTo>
                  <a:lnTo>
                    <a:pt x="1301508" y="389890"/>
                  </a:lnTo>
                  <a:lnTo>
                    <a:pt x="1303032" y="389890"/>
                  </a:lnTo>
                  <a:lnTo>
                    <a:pt x="1310652" y="384810"/>
                  </a:lnTo>
                  <a:lnTo>
                    <a:pt x="1310652" y="383540"/>
                  </a:lnTo>
                  <a:lnTo>
                    <a:pt x="1318272" y="378460"/>
                  </a:lnTo>
                  <a:lnTo>
                    <a:pt x="1325892" y="372110"/>
                  </a:lnTo>
                  <a:lnTo>
                    <a:pt x="1327416" y="372110"/>
                  </a:lnTo>
                  <a:lnTo>
                    <a:pt x="1335036" y="367030"/>
                  </a:lnTo>
                  <a:lnTo>
                    <a:pt x="1344180" y="361950"/>
                  </a:lnTo>
                  <a:lnTo>
                    <a:pt x="1342656" y="361950"/>
                  </a:lnTo>
                  <a:lnTo>
                    <a:pt x="1351800" y="356870"/>
                  </a:lnTo>
                  <a:lnTo>
                    <a:pt x="1353324" y="355600"/>
                  </a:lnTo>
                  <a:lnTo>
                    <a:pt x="1360932" y="351790"/>
                  </a:lnTo>
                  <a:lnTo>
                    <a:pt x="1362468" y="350520"/>
                  </a:lnTo>
                  <a:lnTo>
                    <a:pt x="1371612" y="341630"/>
                  </a:lnTo>
                  <a:lnTo>
                    <a:pt x="1379232" y="336550"/>
                  </a:lnTo>
                  <a:lnTo>
                    <a:pt x="1386547" y="328930"/>
                  </a:lnTo>
                  <a:lnTo>
                    <a:pt x="1387767" y="327660"/>
                  </a:lnTo>
                  <a:lnTo>
                    <a:pt x="1397520" y="317500"/>
                  </a:lnTo>
                  <a:lnTo>
                    <a:pt x="1406664" y="309880"/>
                  </a:lnTo>
                  <a:lnTo>
                    <a:pt x="1405140" y="309880"/>
                  </a:lnTo>
                  <a:lnTo>
                    <a:pt x="1415808" y="302260"/>
                  </a:lnTo>
                  <a:lnTo>
                    <a:pt x="1424952" y="293370"/>
                  </a:lnTo>
                  <a:lnTo>
                    <a:pt x="1424952" y="294640"/>
                  </a:lnTo>
                  <a:lnTo>
                    <a:pt x="1426476" y="293370"/>
                  </a:lnTo>
                  <a:lnTo>
                    <a:pt x="1456956" y="267970"/>
                  </a:lnTo>
                  <a:lnTo>
                    <a:pt x="1455432" y="267970"/>
                  </a:lnTo>
                  <a:lnTo>
                    <a:pt x="1504200" y="231140"/>
                  </a:lnTo>
                  <a:lnTo>
                    <a:pt x="1502676" y="231140"/>
                  </a:lnTo>
                  <a:lnTo>
                    <a:pt x="1514868" y="223520"/>
                  </a:lnTo>
                  <a:lnTo>
                    <a:pt x="1516392" y="223520"/>
                  </a:lnTo>
                  <a:lnTo>
                    <a:pt x="1527048" y="214630"/>
                  </a:lnTo>
                  <a:lnTo>
                    <a:pt x="1537728" y="203200"/>
                  </a:lnTo>
                  <a:lnTo>
                    <a:pt x="1549920" y="193040"/>
                  </a:lnTo>
                  <a:lnTo>
                    <a:pt x="1568208" y="177800"/>
                  </a:lnTo>
                  <a:lnTo>
                    <a:pt x="1586496" y="158750"/>
                  </a:lnTo>
                  <a:lnTo>
                    <a:pt x="1586496" y="161290"/>
                  </a:lnTo>
                  <a:lnTo>
                    <a:pt x="1589100" y="158750"/>
                  </a:lnTo>
                  <a:lnTo>
                    <a:pt x="1595640" y="152400"/>
                  </a:lnTo>
                  <a:lnTo>
                    <a:pt x="1597164" y="152400"/>
                  </a:lnTo>
                  <a:lnTo>
                    <a:pt x="1604784" y="143510"/>
                  </a:lnTo>
                  <a:lnTo>
                    <a:pt x="1613928" y="135890"/>
                  </a:lnTo>
                  <a:lnTo>
                    <a:pt x="1621548" y="128270"/>
                  </a:lnTo>
                  <a:lnTo>
                    <a:pt x="1629168" y="123190"/>
                  </a:lnTo>
                  <a:lnTo>
                    <a:pt x="1630692" y="123190"/>
                  </a:lnTo>
                  <a:lnTo>
                    <a:pt x="1652028" y="101600"/>
                  </a:lnTo>
                  <a:lnTo>
                    <a:pt x="1653552" y="101600"/>
                  </a:lnTo>
                  <a:lnTo>
                    <a:pt x="1659648" y="95250"/>
                  </a:lnTo>
                  <a:lnTo>
                    <a:pt x="1664220" y="88900"/>
                  </a:lnTo>
                  <a:lnTo>
                    <a:pt x="1665732" y="88900"/>
                  </a:lnTo>
                  <a:lnTo>
                    <a:pt x="1670316" y="82550"/>
                  </a:lnTo>
                  <a:lnTo>
                    <a:pt x="1674888" y="78740"/>
                  </a:lnTo>
                  <a:lnTo>
                    <a:pt x="1676412" y="78740"/>
                  </a:lnTo>
                  <a:lnTo>
                    <a:pt x="1679460" y="72390"/>
                  </a:lnTo>
                  <a:lnTo>
                    <a:pt x="1690128" y="62230"/>
                  </a:lnTo>
                  <a:lnTo>
                    <a:pt x="1690128" y="59690"/>
                  </a:lnTo>
                  <a:lnTo>
                    <a:pt x="1694700" y="55880"/>
                  </a:lnTo>
                  <a:lnTo>
                    <a:pt x="1696224" y="50800"/>
                  </a:lnTo>
                  <a:lnTo>
                    <a:pt x="1696224" y="52070"/>
                  </a:lnTo>
                  <a:lnTo>
                    <a:pt x="1697240" y="50800"/>
                  </a:lnTo>
                  <a:lnTo>
                    <a:pt x="1699272" y="48260"/>
                  </a:lnTo>
                  <a:lnTo>
                    <a:pt x="1700796" y="43180"/>
                  </a:lnTo>
                  <a:lnTo>
                    <a:pt x="1700796" y="44450"/>
                  </a:lnTo>
                  <a:lnTo>
                    <a:pt x="1703832" y="39370"/>
                  </a:lnTo>
                  <a:lnTo>
                    <a:pt x="1705368" y="39370"/>
                  </a:lnTo>
                  <a:lnTo>
                    <a:pt x="1706892" y="34290"/>
                  </a:lnTo>
                  <a:lnTo>
                    <a:pt x="1708416" y="29210"/>
                  </a:lnTo>
                  <a:lnTo>
                    <a:pt x="1711464" y="26670"/>
                  </a:lnTo>
                  <a:lnTo>
                    <a:pt x="1711464" y="25400"/>
                  </a:lnTo>
                  <a:lnTo>
                    <a:pt x="1711845" y="24130"/>
                  </a:lnTo>
                  <a:lnTo>
                    <a:pt x="1712988" y="20320"/>
                  </a:lnTo>
                  <a:lnTo>
                    <a:pt x="1712988" y="21590"/>
                  </a:lnTo>
                  <a:lnTo>
                    <a:pt x="1713496" y="20320"/>
                  </a:lnTo>
                  <a:lnTo>
                    <a:pt x="1714512" y="17780"/>
                  </a:lnTo>
                  <a:lnTo>
                    <a:pt x="1717560" y="127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4971" y="4235196"/>
              <a:ext cx="64008" cy="960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4395" y="3464064"/>
              <a:ext cx="609600" cy="1211580"/>
            </a:xfrm>
            <a:custGeom>
              <a:avLst/>
              <a:gdLst/>
              <a:ahLst/>
              <a:cxnLst/>
              <a:rect l="l" t="t" r="r" b="b"/>
              <a:pathLst>
                <a:path w="609600" h="1211579">
                  <a:moveTo>
                    <a:pt x="45720" y="1018032"/>
                  </a:moveTo>
                  <a:lnTo>
                    <a:pt x="44196" y="1014984"/>
                  </a:lnTo>
                  <a:lnTo>
                    <a:pt x="41148" y="1011936"/>
                  </a:lnTo>
                  <a:lnTo>
                    <a:pt x="39624" y="1008888"/>
                  </a:lnTo>
                  <a:lnTo>
                    <a:pt x="36576" y="1007364"/>
                  </a:lnTo>
                  <a:lnTo>
                    <a:pt x="35052" y="1004316"/>
                  </a:lnTo>
                  <a:lnTo>
                    <a:pt x="32004" y="1002792"/>
                  </a:lnTo>
                  <a:lnTo>
                    <a:pt x="28956" y="999744"/>
                  </a:lnTo>
                  <a:lnTo>
                    <a:pt x="28194" y="998220"/>
                  </a:lnTo>
                  <a:lnTo>
                    <a:pt x="27432" y="996696"/>
                  </a:lnTo>
                  <a:lnTo>
                    <a:pt x="24384" y="995172"/>
                  </a:lnTo>
                  <a:lnTo>
                    <a:pt x="22860" y="993648"/>
                  </a:lnTo>
                  <a:lnTo>
                    <a:pt x="24384" y="993648"/>
                  </a:lnTo>
                  <a:lnTo>
                    <a:pt x="19812" y="989076"/>
                  </a:lnTo>
                  <a:lnTo>
                    <a:pt x="18288" y="989076"/>
                  </a:lnTo>
                  <a:lnTo>
                    <a:pt x="16764" y="987552"/>
                  </a:lnTo>
                  <a:lnTo>
                    <a:pt x="16002" y="986028"/>
                  </a:lnTo>
                  <a:lnTo>
                    <a:pt x="15240" y="984504"/>
                  </a:lnTo>
                  <a:lnTo>
                    <a:pt x="13716" y="984504"/>
                  </a:lnTo>
                  <a:lnTo>
                    <a:pt x="12192" y="979932"/>
                  </a:lnTo>
                  <a:lnTo>
                    <a:pt x="12192" y="970788"/>
                  </a:lnTo>
                  <a:lnTo>
                    <a:pt x="9144" y="967740"/>
                  </a:lnTo>
                  <a:lnTo>
                    <a:pt x="3048" y="967740"/>
                  </a:lnTo>
                  <a:lnTo>
                    <a:pt x="0" y="970788"/>
                  </a:lnTo>
                  <a:lnTo>
                    <a:pt x="0" y="986028"/>
                  </a:lnTo>
                  <a:lnTo>
                    <a:pt x="1524" y="990600"/>
                  </a:lnTo>
                  <a:lnTo>
                    <a:pt x="1524" y="999744"/>
                  </a:lnTo>
                  <a:lnTo>
                    <a:pt x="3048" y="1001268"/>
                  </a:lnTo>
                  <a:lnTo>
                    <a:pt x="3048" y="1002792"/>
                  </a:lnTo>
                  <a:lnTo>
                    <a:pt x="6096" y="1005840"/>
                  </a:lnTo>
                  <a:lnTo>
                    <a:pt x="6096" y="1007364"/>
                  </a:lnTo>
                  <a:lnTo>
                    <a:pt x="7620" y="1010412"/>
                  </a:lnTo>
                  <a:lnTo>
                    <a:pt x="9144" y="1010412"/>
                  </a:lnTo>
                  <a:lnTo>
                    <a:pt x="10668" y="1013460"/>
                  </a:lnTo>
                  <a:lnTo>
                    <a:pt x="13716" y="1016508"/>
                  </a:lnTo>
                  <a:lnTo>
                    <a:pt x="15240" y="1016508"/>
                  </a:lnTo>
                  <a:lnTo>
                    <a:pt x="16764" y="1019556"/>
                  </a:lnTo>
                  <a:lnTo>
                    <a:pt x="19812" y="1021080"/>
                  </a:lnTo>
                  <a:lnTo>
                    <a:pt x="30480" y="1031748"/>
                  </a:lnTo>
                  <a:lnTo>
                    <a:pt x="33528" y="1033272"/>
                  </a:lnTo>
                  <a:lnTo>
                    <a:pt x="38100" y="1033272"/>
                  </a:lnTo>
                  <a:lnTo>
                    <a:pt x="44196" y="1030224"/>
                  </a:lnTo>
                  <a:lnTo>
                    <a:pt x="45720" y="1025652"/>
                  </a:lnTo>
                  <a:lnTo>
                    <a:pt x="45720" y="1019556"/>
                  </a:lnTo>
                  <a:lnTo>
                    <a:pt x="45720" y="1018032"/>
                  </a:lnTo>
                  <a:close/>
                </a:path>
                <a:path w="609600" h="1211579">
                  <a:moveTo>
                    <a:pt x="77724" y="1143000"/>
                  </a:moveTo>
                  <a:lnTo>
                    <a:pt x="76962" y="1141476"/>
                  </a:lnTo>
                  <a:lnTo>
                    <a:pt x="74676" y="1136904"/>
                  </a:lnTo>
                  <a:lnTo>
                    <a:pt x="74676" y="1133856"/>
                  </a:lnTo>
                  <a:lnTo>
                    <a:pt x="73152" y="1132332"/>
                  </a:lnTo>
                  <a:lnTo>
                    <a:pt x="71628" y="1132332"/>
                  </a:lnTo>
                  <a:lnTo>
                    <a:pt x="70104" y="1129284"/>
                  </a:lnTo>
                  <a:lnTo>
                    <a:pt x="67056" y="1126236"/>
                  </a:lnTo>
                  <a:lnTo>
                    <a:pt x="66294" y="1124712"/>
                  </a:lnTo>
                  <a:lnTo>
                    <a:pt x="64008" y="1120140"/>
                  </a:lnTo>
                  <a:lnTo>
                    <a:pt x="61976" y="1119124"/>
                  </a:lnTo>
                  <a:lnTo>
                    <a:pt x="60960" y="1117092"/>
                  </a:lnTo>
                  <a:lnTo>
                    <a:pt x="59436" y="1115568"/>
                  </a:lnTo>
                  <a:lnTo>
                    <a:pt x="59436" y="1114044"/>
                  </a:lnTo>
                  <a:lnTo>
                    <a:pt x="58928" y="1112520"/>
                  </a:lnTo>
                  <a:lnTo>
                    <a:pt x="57912" y="1109472"/>
                  </a:lnTo>
                  <a:lnTo>
                    <a:pt x="57912" y="1106424"/>
                  </a:lnTo>
                  <a:lnTo>
                    <a:pt x="54864" y="1103376"/>
                  </a:lnTo>
                  <a:lnTo>
                    <a:pt x="47244" y="1103376"/>
                  </a:lnTo>
                  <a:lnTo>
                    <a:pt x="44196" y="1107948"/>
                  </a:lnTo>
                  <a:lnTo>
                    <a:pt x="44196" y="1115568"/>
                  </a:lnTo>
                  <a:lnTo>
                    <a:pt x="45720" y="1118616"/>
                  </a:lnTo>
                  <a:lnTo>
                    <a:pt x="44196" y="1117092"/>
                  </a:lnTo>
                  <a:lnTo>
                    <a:pt x="44196" y="1123188"/>
                  </a:lnTo>
                  <a:lnTo>
                    <a:pt x="45720" y="1126236"/>
                  </a:lnTo>
                  <a:lnTo>
                    <a:pt x="45720" y="1130808"/>
                  </a:lnTo>
                  <a:lnTo>
                    <a:pt x="47244" y="1135380"/>
                  </a:lnTo>
                  <a:lnTo>
                    <a:pt x="48768" y="1138428"/>
                  </a:lnTo>
                  <a:lnTo>
                    <a:pt x="50292" y="1139952"/>
                  </a:lnTo>
                  <a:lnTo>
                    <a:pt x="51816" y="1143000"/>
                  </a:lnTo>
                  <a:lnTo>
                    <a:pt x="54864" y="1147572"/>
                  </a:lnTo>
                  <a:lnTo>
                    <a:pt x="57912" y="1149096"/>
                  </a:lnTo>
                  <a:lnTo>
                    <a:pt x="62484" y="1150620"/>
                  </a:lnTo>
                  <a:lnTo>
                    <a:pt x="65532" y="1152144"/>
                  </a:lnTo>
                  <a:lnTo>
                    <a:pt x="71628" y="1152144"/>
                  </a:lnTo>
                  <a:lnTo>
                    <a:pt x="77724" y="1146048"/>
                  </a:lnTo>
                  <a:lnTo>
                    <a:pt x="77724" y="1143000"/>
                  </a:lnTo>
                  <a:close/>
                </a:path>
                <a:path w="609600" h="1211579">
                  <a:moveTo>
                    <a:pt x="175272" y="1200912"/>
                  </a:moveTo>
                  <a:lnTo>
                    <a:pt x="172224" y="1191768"/>
                  </a:lnTo>
                  <a:lnTo>
                    <a:pt x="169938" y="1190244"/>
                  </a:lnTo>
                  <a:lnTo>
                    <a:pt x="167652" y="1188720"/>
                  </a:lnTo>
                  <a:lnTo>
                    <a:pt x="163080" y="1190244"/>
                  </a:lnTo>
                  <a:lnTo>
                    <a:pt x="152412" y="1190244"/>
                  </a:lnTo>
                  <a:lnTo>
                    <a:pt x="149364" y="1188720"/>
                  </a:lnTo>
                  <a:lnTo>
                    <a:pt x="147840" y="1188720"/>
                  </a:lnTo>
                  <a:lnTo>
                    <a:pt x="144792" y="1187196"/>
                  </a:lnTo>
                  <a:lnTo>
                    <a:pt x="146316" y="1188720"/>
                  </a:lnTo>
                  <a:lnTo>
                    <a:pt x="137172" y="1184148"/>
                  </a:lnTo>
                  <a:lnTo>
                    <a:pt x="134124" y="1182624"/>
                  </a:lnTo>
                  <a:lnTo>
                    <a:pt x="135648" y="1182624"/>
                  </a:lnTo>
                  <a:lnTo>
                    <a:pt x="132600" y="1181100"/>
                  </a:lnTo>
                  <a:lnTo>
                    <a:pt x="129552" y="1178052"/>
                  </a:lnTo>
                  <a:lnTo>
                    <a:pt x="128028" y="1176528"/>
                  </a:lnTo>
                  <a:lnTo>
                    <a:pt x="124980" y="1173480"/>
                  </a:lnTo>
                  <a:lnTo>
                    <a:pt x="124980" y="1171956"/>
                  </a:lnTo>
                  <a:lnTo>
                    <a:pt x="121932" y="1170432"/>
                  </a:lnTo>
                  <a:lnTo>
                    <a:pt x="123456" y="1170432"/>
                  </a:lnTo>
                  <a:lnTo>
                    <a:pt x="120408" y="1167384"/>
                  </a:lnTo>
                  <a:lnTo>
                    <a:pt x="118884" y="1164336"/>
                  </a:lnTo>
                  <a:lnTo>
                    <a:pt x="114312" y="1162812"/>
                  </a:lnTo>
                  <a:lnTo>
                    <a:pt x="111264" y="1165860"/>
                  </a:lnTo>
                  <a:lnTo>
                    <a:pt x="108216" y="1167384"/>
                  </a:lnTo>
                  <a:lnTo>
                    <a:pt x="106692" y="1170432"/>
                  </a:lnTo>
                  <a:lnTo>
                    <a:pt x="108216" y="1175004"/>
                  </a:lnTo>
                  <a:lnTo>
                    <a:pt x="109740" y="1178052"/>
                  </a:lnTo>
                  <a:lnTo>
                    <a:pt x="111264" y="1179576"/>
                  </a:lnTo>
                  <a:lnTo>
                    <a:pt x="112788" y="1182624"/>
                  </a:lnTo>
                  <a:lnTo>
                    <a:pt x="112788" y="1181100"/>
                  </a:lnTo>
                  <a:lnTo>
                    <a:pt x="115836" y="1187196"/>
                  </a:lnTo>
                  <a:lnTo>
                    <a:pt x="117360" y="1190244"/>
                  </a:lnTo>
                  <a:lnTo>
                    <a:pt x="118884" y="1191768"/>
                  </a:lnTo>
                  <a:lnTo>
                    <a:pt x="121932" y="1197864"/>
                  </a:lnTo>
                  <a:lnTo>
                    <a:pt x="126504" y="1202436"/>
                  </a:lnTo>
                  <a:lnTo>
                    <a:pt x="128028" y="1202436"/>
                  </a:lnTo>
                  <a:lnTo>
                    <a:pt x="131076" y="1205484"/>
                  </a:lnTo>
                  <a:lnTo>
                    <a:pt x="137172" y="1208532"/>
                  </a:lnTo>
                  <a:lnTo>
                    <a:pt x="138696" y="1208532"/>
                  </a:lnTo>
                  <a:lnTo>
                    <a:pt x="141744" y="1210056"/>
                  </a:lnTo>
                  <a:lnTo>
                    <a:pt x="140220" y="1210056"/>
                  </a:lnTo>
                  <a:lnTo>
                    <a:pt x="143268" y="1211580"/>
                  </a:lnTo>
                  <a:lnTo>
                    <a:pt x="161556" y="1211580"/>
                  </a:lnTo>
                  <a:lnTo>
                    <a:pt x="164604" y="1210056"/>
                  </a:lnTo>
                  <a:lnTo>
                    <a:pt x="166128" y="1210056"/>
                  </a:lnTo>
                  <a:lnTo>
                    <a:pt x="167652" y="1208532"/>
                  </a:lnTo>
                  <a:lnTo>
                    <a:pt x="172224" y="1207008"/>
                  </a:lnTo>
                  <a:lnTo>
                    <a:pt x="175272" y="1200912"/>
                  </a:lnTo>
                  <a:close/>
                </a:path>
                <a:path w="609600" h="1211579">
                  <a:moveTo>
                    <a:pt x="291084" y="1159764"/>
                  </a:moveTo>
                  <a:lnTo>
                    <a:pt x="289560" y="1156716"/>
                  </a:lnTo>
                  <a:lnTo>
                    <a:pt x="284988" y="1155192"/>
                  </a:lnTo>
                  <a:lnTo>
                    <a:pt x="281940" y="1155192"/>
                  </a:lnTo>
                  <a:lnTo>
                    <a:pt x="278892" y="1156716"/>
                  </a:lnTo>
                  <a:lnTo>
                    <a:pt x="277368" y="1159764"/>
                  </a:lnTo>
                  <a:lnTo>
                    <a:pt x="275844" y="1164336"/>
                  </a:lnTo>
                  <a:lnTo>
                    <a:pt x="275844" y="1162812"/>
                  </a:lnTo>
                  <a:lnTo>
                    <a:pt x="272796" y="1168908"/>
                  </a:lnTo>
                  <a:lnTo>
                    <a:pt x="272796" y="1167384"/>
                  </a:lnTo>
                  <a:lnTo>
                    <a:pt x="271272" y="1170432"/>
                  </a:lnTo>
                  <a:lnTo>
                    <a:pt x="266700" y="1175004"/>
                  </a:lnTo>
                  <a:lnTo>
                    <a:pt x="265176" y="1178052"/>
                  </a:lnTo>
                  <a:lnTo>
                    <a:pt x="262128" y="1181100"/>
                  </a:lnTo>
                  <a:lnTo>
                    <a:pt x="259080" y="1182624"/>
                  </a:lnTo>
                  <a:lnTo>
                    <a:pt x="251460" y="1182624"/>
                  </a:lnTo>
                  <a:lnTo>
                    <a:pt x="249936" y="1184148"/>
                  </a:lnTo>
                  <a:lnTo>
                    <a:pt x="248412" y="1182624"/>
                  </a:lnTo>
                  <a:lnTo>
                    <a:pt x="246888" y="1182624"/>
                  </a:lnTo>
                  <a:lnTo>
                    <a:pt x="243840" y="1185672"/>
                  </a:lnTo>
                  <a:lnTo>
                    <a:pt x="243840" y="1187196"/>
                  </a:lnTo>
                  <a:lnTo>
                    <a:pt x="245364" y="1188720"/>
                  </a:lnTo>
                  <a:lnTo>
                    <a:pt x="246583" y="1189329"/>
                  </a:lnTo>
                  <a:lnTo>
                    <a:pt x="245364" y="1191768"/>
                  </a:lnTo>
                  <a:lnTo>
                    <a:pt x="245364" y="1194816"/>
                  </a:lnTo>
                  <a:lnTo>
                    <a:pt x="248412" y="1200912"/>
                  </a:lnTo>
                  <a:lnTo>
                    <a:pt x="249936" y="1202436"/>
                  </a:lnTo>
                  <a:lnTo>
                    <a:pt x="252984" y="1203960"/>
                  </a:lnTo>
                  <a:lnTo>
                    <a:pt x="256032" y="1203960"/>
                  </a:lnTo>
                  <a:lnTo>
                    <a:pt x="257556" y="1205484"/>
                  </a:lnTo>
                  <a:lnTo>
                    <a:pt x="262128" y="1205484"/>
                  </a:lnTo>
                  <a:lnTo>
                    <a:pt x="265176" y="1203960"/>
                  </a:lnTo>
                  <a:lnTo>
                    <a:pt x="268224" y="1203960"/>
                  </a:lnTo>
                  <a:lnTo>
                    <a:pt x="272796" y="1202436"/>
                  </a:lnTo>
                  <a:lnTo>
                    <a:pt x="277368" y="1197864"/>
                  </a:lnTo>
                  <a:lnTo>
                    <a:pt x="278892" y="1197864"/>
                  </a:lnTo>
                  <a:lnTo>
                    <a:pt x="281940" y="1194816"/>
                  </a:lnTo>
                  <a:lnTo>
                    <a:pt x="284226" y="1190244"/>
                  </a:lnTo>
                  <a:lnTo>
                    <a:pt x="285750" y="1187196"/>
                  </a:lnTo>
                  <a:lnTo>
                    <a:pt x="286512" y="1185672"/>
                  </a:lnTo>
                  <a:lnTo>
                    <a:pt x="286512" y="1184148"/>
                  </a:lnTo>
                  <a:lnTo>
                    <a:pt x="288036" y="1181100"/>
                  </a:lnTo>
                  <a:lnTo>
                    <a:pt x="288036" y="1179576"/>
                  </a:lnTo>
                  <a:lnTo>
                    <a:pt x="289560" y="1175004"/>
                  </a:lnTo>
                  <a:lnTo>
                    <a:pt x="289560" y="1176528"/>
                  </a:lnTo>
                  <a:lnTo>
                    <a:pt x="289941" y="1175004"/>
                  </a:lnTo>
                  <a:lnTo>
                    <a:pt x="291084" y="1170432"/>
                  </a:lnTo>
                  <a:lnTo>
                    <a:pt x="291084" y="1168908"/>
                  </a:lnTo>
                  <a:lnTo>
                    <a:pt x="291084" y="1164336"/>
                  </a:lnTo>
                  <a:lnTo>
                    <a:pt x="291084" y="1159764"/>
                  </a:lnTo>
                  <a:close/>
                </a:path>
                <a:path w="609600" h="1211579">
                  <a:moveTo>
                    <a:pt x="365760" y="429755"/>
                  </a:moveTo>
                  <a:lnTo>
                    <a:pt x="364236" y="429755"/>
                  </a:lnTo>
                  <a:lnTo>
                    <a:pt x="364236" y="431279"/>
                  </a:lnTo>
                  <a:lnTo>
                    <a:pt x="365760" y="429755"/>
                  </a:lnTo>
                  <a:close/>
                </a:path>
                <a:path w="609600" h="1211579">
                  <a:moveTo>
                    <a:pt x="367284" y="1100315"/>
                  </a:moveTo>
                  <a:lnTo>
                    <a:pt x="339852" y="1100315"/>
                  </a:lnTo>
                  <a:lnTo>
                    <a:pt x="336804" y="1101839"/>
                  </a:lnTo>
                  <a:lnTo>
                    <a:pt x="333756" y="1104887"/>
                  </a:lnTo>
                  <a:lnTo>
                    <a:pt x="327660" y="1107935"/>
                  </a:lnTo>
                  <a:lnTo>
                    <a:pt x="326136" y="1109459"/>
                  </a:lnTo>
                  <a:lnTo>
                    <a:pt x="322072" y="1112507"/>
                  </a:lnTo>
                  <a:lnTo>
                    <a:pt x="318516" y="1112507"/>
                  </a:lnTo>
                  <a:lnTo>
                    <a:pt x="315468" y="1115555"/>
                  </a:lnTo>
                  <a:lnTo>
                    <a:pt x="315468" y="1117079"/>
                  </a:lnTo>
                  <a:lnTo>
                    <a:pt x="316992" y="1118603"/>
                  </a:lnTo>
                  <a:lnTo>
                    <a:pt x="321564" y="1118603"/>
                  </a:lnTo>
                  <a:lnTo>
                    <a:pt x="326136" y="1123175"/>
                  </a:lnTo>
                  <a:lnTo>
                    <a:pt x="327660" y="1123175"/>
                  </a:lnTo>
                  <a:lnTo>
                    <a:pt x="330708" y="1124699"/>
                  </a:lnTo>
                  <a:lnTo>
                    <a:pt x="335280" y="1126223"/>
                  </a:lnTo>
                  <a:lnTo>
                    <a:pt x="341376" y="1126223"/>
                  </a:lnTo>
                  <a:lnTo>
                    <a:pt x="342900" y="1124699"/>
                  </a:lnTo>
                  <a:lnTo>
                    <a:pt x="344424" y="1124699"/>
                  </a:lnTo>
                  <a:lnTo>
                    <a:pt x="345948" y="1123175"/>
                  </a:lnTo>
                  <a:lnTo>
                    <a:pt x="348996" y="1121651"/>
                  </a:lnTo>
                  <a:lnTo>
                    <a:pt x="347472" y="1123175"/>
                  </a:lnTo>
                  <a:lnTo>
                    <a:pt x="348996" y="1123175"/>
                  </a:lnTo>
                  <a:lnTo>
                    <a:pt x="350520" y="1121651"/>
                  </a:lnTo>
                  <a:lnTo>
                    <a:pt x="356616" y="1118603"/>
                  </a:lnTo>
                  <a:lnTo>
                    <a:pt x="358140" y="1117079"/>
                  </a:lnTo>
                  <a:lnTo>
                    <a:pt x="360172" y="1114031"/>
                  </a:lnTo>
                  <a:lnTo>
                    <a:pt x="361188" y="1112507"/>
                  </a:lnTo>
                  <a:lnTo>
                    <a:pt x="361188" y="1110983"/>
                  </a:lnTo>
                  <a:lnTo>
                    <a:pt x="362712" y="1109459"/>
                  </a:lnTo>
                  <a:lnTo>
                    <a:pt x="362712" y="1107935"/>
                  </a:lnTo>
                  <a:lnTo>
                    <a:pt x="363474" y="1106411"/>
                  </a:lnTo>
                  <a:lnTo>
                    <a:pt x="364236" y="1104887"/>
                  </a:lnTo>
                  <a:lnTo>
                    <a:pt x="365760" y="1104887"/>
                  </a:lnTo>
                  <a:lnTo>
                    <a:pt x="365760" y="1101839"/>
                  </a:lnTo>
                  <a:lnTo>
                    <a:pt x="367284" y="1100315"/>
                  </a:lnTo>
                  <a:close/>
                </a:path>
                <a:path w="609600" h="1211579">
                  <a:moveTo>
                    <a:pt x="368808" y="420611"/>
                  </a:moveTo>
                  <a:lnTo>
                    <a:pt x="367284" y="416039"/>
                  </a:lnTo>
                  <a:lnTo>
                    <a:pt x="366268" y="412991"/>
                  </a:lnTo>
                  <a:lnTo>
                    <a:pt x="365760" y="411467"/>
                  </a:lnTo>
                  <a:lnTo>
                    <a:pt x="365760" y="408419"/>
                  </a:lnTo>
                  <a:lnTo>
                    <a:pt x="362712" y="402323"/>
                  </a:lnTo>
                  <a:lnTo>
                    <a:pt x="361696" y="399275"/>
                  </a:lnTo>
                  <a:lnTo>
                    <a:pt x="361188" y="397751"/>
                  </a:lnTo>
                  <a:lnTo>
                    <a:pt x="362712" y="399275"/>
                  </a:lnTo>
                  <a:lnTo>
                    <a:pt x="362204" y="397751"/>
                  </a:lnTo>
                  <a:lnTo>
                    <a:pt x="361188" y="394703"/>
                  </a:lnTo>
                  <a:lnTo>
                    <a:pt x="361188" y="391655"/>
                  </a:lnTo>
                  <a:lnTo>
                    <a:pt x="360172" y="388607"/>
                  </a:lnTo>
                  <a:lnTo>
                    <a:pt x="359664" y="387083"/>
                  </a:lnTo>
                  <a:lnTo>
                    <a:pt x="359664" y="374891"/>
                  </a:lnTo>
                  <a:lnTo>
                    <a:pt x="355092" y="371843"/>
                  </a:lnTo>
                  <a:lnTo>
                    <a:pt x="347472" y="371843"/>
                  </a:lnTo>
                  <a:lnTo>
                    <a:pt x="344424" y="374891"/>
                  </a:lnTo>
                  <a:lnTo>
                    <a:pt x="342900" y="377939"/>
                  </a:lnTo>
                  <a:lnTo>
                    <a:pt x="341376" y="382511"/>
                  </a:lnTo>
                  <a:lnTo>
                    <a:pt x="341376" y="387083"/>
                  </a:lnTo>
                  <a:lnTo>
                    <a:pt x="339852" y="387083"/>
                  </a:lnTo>
                  <a:lnTo>
                    <a:pt x="339852" y="406895"/>
                  </a:lnTo>
                  <a:lnTo>
                    <a:pt x="341376" y="409943"/>
                  </a:lnTo>
                  <a:lnTo>
                    <a:pt x="342900" y="414515"/>
                  </a:lnTo>
                  <a:lnTo>
                    <a:pt x="342900" y="417563"/>
                  </a:lnTo>
                  <a:lnTo>
                    <a:pt x="344424" y="420611"/>
                  </a:lnTo>
                  <a:lnTo>
                    <a:pt x="344424" y="422135"/>
                  </a:lnTo>
                  <a:lnTo>
                    <a:pt x="347167" y="427621"/>
                  </a:lnTo>
                  <a:lnTo>
                    <a:pt x="345948" y="431279"/>
                  </a:lnTo>
                  <a:lnTo>
                    <a:pt x="348996" y="435851"/>
                  </a:lnTo>
                  <a:lnTo>
                    <a:pt x="352044" y="437375"/>
                  </a:lnTo>
                  <a:lnTo>
                    <a:pt x="356616" y="438899"/>
                  </a:lnTo>
                  <a:lnTo>
                    <a:pt x="361188" y="437375"/>
                  </a:lnTo>
                  <a:lnTo>
                    <a:pt x="362712" y="432803"/>
                  </a:lnTo>
                  <a:lnTo>
                    <a:pt x="363474" y="431279"/>
                  </a:lnTo>
                  <a:lnTo>
                    <a:pt x="364236" y="429755"/>
                  </a:lnTo>
                  <a:lnTo>
                    <a:pt x="368808" y="425183"/>
                  </a:lnTo>
                  <a:lnTo>
                    <a:pt x="368808" y="420611"/>
                  </a:lnTo>
                  <a:close/>
                </a:path>
                <a:path w="609600" h="1211579">
                  <a:moveTo>
                    <a:pt x="376428" y="1066787"/>
                  </a:moveTo>
                  <a:lnTo>
                    <a:pt x="373380" y="1063739"/>
                  </a:lnTo>
                  <a:lnTo>
                    <a:pt x="368808" y="1062215"/>
                  </a:lnTo>
                  <a:lnTo>
                    <a:pt x="365760" y="1060691"/>
                  </a:lnTo>
                  <a:lnTo>
                    <a:pt x="361188" y="1062215"/>
                  </a:lnTo>
                  <a:lnTo>
                    <a:pt x="359664" y="1066787"/>
                  </a:lnTo>
                  <a:lnTo>
                    <a:pt x="358140" y="1068311"/>
                  </a:lnTo>
                  <a:lnTo>
                    <a:pt x="352044" y="1077455"/>
                  </a:lnTo>
                  <a:lnTo>
                    <a:pt x="350520" y="1082027"/>
                  </a:lnTo>
                  <a:lnTo>
                    <a:pt x="350520" y="1080503"/>
                  </a:lnTo>
                  <a:lnTo>
                    <a:pt x="348996" y="1085075"/>
                  </a:lnTo>
                  <a:lnTo>
                    <a:pt x="348996" y="1083551"/>
                  </a:lnTo>
                  <a:lnTo>
                    <a:pt x="347472" y="1088123"/>
                  </a:lnTo>
                  <a:lnTo>
                    <a:pt x="344424" y="1089647"/>
                  </a:lnTo>
                  <a:lnTo>
                    <a:pt x="344424" y="1091171"/>
                  </a:lnTo>
                  <a:lnTo>
                    <a:pt x="342900" y="1095743"/>
                  </a:lnTo>
                  <a:lnTo>
                    <a:pt x="342900" y="1094219"/>
                  </a:lnTo>
                  <a:lnTo>
                    <a:pt x="341376" y="1097267"/>
                  </a:lnTo>
                  <a:lnTo>
                    <a:pt x="339852" y="1098791"/>
                  </a:lnTo>
                  <a:lnTo>
                    <a:pt x="341376" y="1098791"/>
                  </a:lnTo>
                  <a:lnTo>
                    <a:pt x="367284" y="1098791"/>
                  </a:lnTo>
                  <a:lnTo>
                    <a:pt x="368300" y="1095743"/>
                  </a:lnTo>
                  <a:lnTo>
                    <a:pt x="371856" y="1085075"/>
                  </a:lnTo>
                  <a:lnTo>
                    <a:pt x="372872" y="1082027"/>
                  </a:lnTo>
                  <a:lnTo>
                    <a:pt x="373380" y="1080503"/>
                  </a:lnTo>
                  <a:lnTo>
                    <a:pt x="371856" y="1082027"/>
                  </a:lnTo>
                  <a:lnTo>
                    <a:pt x="373380" y="1077455"/>
                  </a:lnTo>
                  <a:lnTo>
                    <a:pt x="374904" y="1075931"/>
                  </a:lnTo>
                  <a:lnTo>
                    <a:pt x="374904" y="1071359"/>
                  </a:lnTo>
                  <a:lnTo>
                    <a:pt x="376428" y="1066787"/>
                  </a:lnTo>
                  <a:close/>
                </a:path>
                <a:path w="609600" h="1211579">
                  <a:moveTo>
                    <a:pt x="385572" y="569976"/>
                  </a:moveTo>
                  <a:lnTo>
                    <a:pt x="384048" y="565404"/>
                  </a:lnTo>
                  <a:lnTo>
                    <a:pt x="379476" y="563880"/>
                  </a:lnTo>
                  <a:lnTo>
                    <a:pt x="377952" y="562356"/>
                  </a:lnTo>
                  <a:lnTo>
                    <a:pt x="377952" y="563880"/>
                  </a:lnTo>
                  <a:lnTo>
                    <a:pt x="376428" y="562356"/>
                  </a:lnTo>
                  <a:lnTo>
                    <a:pt x="377952" y="562356"/>
                  </a:lnTo>
                  <a:lnTo>
                    <a:pt x="376428" y="560832"/>
                  </a:lnTo>
                  <a:lnTo>
                    <a:pt x="375666" y="559308"/>
                  </a:lnTo>
                  <a:lnTo>
                    <a:pt x="374904" y="557784"/>
                  </a:lnTo>
                  <a:lnTo>
                    <a:pt x="373380" y="556260"/>
                  </a:lnTo>
                  <a:lnTo>
                    <a:pt x="371856" y="551688"/>
                  </a:lnTo>
                  <a:lnTo>
                    <a:pt x="368808" y="548640"/>
                  </a:lnTo>
                  <a:lnTo>
                    <a:pt x="365760" y="547116"/>
                  </a:lnTo>
                  <a:lnTo>
                    <a:pt x="361188" y="542544"/>
                  </a:lnTo>
                  <a:lnTo>
                    <a:pt x="358140" y="542544"/>
                  </a:lnTo>
                  <a:lnTo>
                    <a:pt x="356616" y="544068"/>
                  </a:lnTo>
                  <a:lnTo>
                    <a:pt x="355092" y="544068"/>
                  </a:lnTo>
                  <a:lnTo>
                    <a:pt x="353568" y="547116"/>
                  </a:lnTo>
                  <a:lnTo>
                    <a:pt x="353568" y="548640"/>
                  </a:lnTo>
                  <a:lnTo>
                    <a:pt x="352044" y="553212"/>
                  </a:lnTo>
                  <a:lnTo>
                    <a:pt x="352044" y="554736"/>
                  </a:lnTo>
                  <a:lnTo>
                    <a:pt x="350520" y="557784"/>
                  </a:lnTo>
                  <a:lnTo>
                    <a:pt x="352044" y="559308"/>
                  </a:lnTo>
                  <a:lnTo>
                    <a:pt x="352044" y="562356"/>
                  </a:lnTo>
                  <a:lnTo>
                    <a:pt x="353568" y="565404"/>
                  </a:lnTo>
                  <a:lnTo>
                    <a:pt x="353568" y="566928"/>
                  </a:lnTo>
                  <a:lnTo>
                    <a:pt x="355092" y="568452"/>
                  </a:lnTo>
                  <a:lnTo>
                    <a:pt x="355092" y="571500"/>
                  </a:lnTo>
                  <a:lnTo>
                    <a:pt x="358140" y="577596"/>
                  </a:lnTo>
                  <a:lnTo>
                    <a:pt x="362712" y="580644"/>
                  </a:lnTo>
                  <a:lnTo>
                    <a:pt x="365760" y="583692"/>
                  </a:lnTo>
                  <a:lnTo>
                    <a:pt x="368808" y="583692"/>
                  </a:lnTo>
                  <a:lnTo>
                    <a:pt x="371856" y="585216"/>
                  </a:lnTo>
                  <a:lnTo>
                    <a:pt x="374904" y="585216"/>
                  </a:lnTo>
                  <a:lnTo>
                    <a:pt x="377952" y="583692"/>
                  </a:lnTo>
                  <a:lnTo>
                    <a:pt x="379476" y="582168"/>
                  </a:lnTo>
                  <a:lnTo>
                    <a:pt x="384048" y="580644"/>
                  </a:lnTo>
                  <a:lnTo>
                    <a:pt x="385572" y="577596"/>
                  </a:lnTo>
                  <a:lnTo>
                    <a:pt x="385572" y="569976"/>
                  </a:lnTo>
                  <a:close/>
                </a:path>
                <a:path w="609600" h="1211579">
                  <a:moveTo>
                    <a:pt x="394728" y="711695"/>
                  </a:moveTo>
                  <a:lnTo>
                    <a:pt x="390156" y="707123"/>
                  </a:lnTo>
                  <a:lnTo>
                    <a:pt x="388632" y="704075"/>
                  </a:lnTo>
                  <a:lnTo>
                    <a:pt x="388632" y="696455"/>
                  </a:lnTo>
                  <a:lnTo>
                    <a:pt x="387108" y="693407"/>
                  </a:lnTo>
                  <a:lnTo>
                    <a:pt x="387108" y="690359"/>
                  </a:lnTo>
                  <a:lnTo>
                    <a:pt x="385584" y="685787"/>
                  </a:lnTo>
                  <a:lnTo>
                    <a:pt x="385584" y="679691"/>
                  </a:lnTo>
                  <a:lnTo>
                    <a:pt x="381012" y="676643"/>
                  </a:lnTo>
                  <a:lnTo>
                    <a:pt x="371868" y="676643"/>
                  </a:lnTo>
                  <a:lnTo>
                    <a:pt x="367296" y="679691"/>
                  </a:lnTo>
                  <a:lnTo>
                    <a:pt x="365772" y="685787"/>
                  </a:lnTo>
                  <a:lnTo>
                    <a:pt x="365772" y="694931"/>
                  </a:lnTo>
                  <a:lnTo>
                    <a:pt x="364248" y="694931"/>
                  </a:lnTo>
                  <a:lnTo>
                    <a:pt x="364248" y="701027"/>
                  </a:lnTo>
                  <a:lnTo>
                    <a:pt x="365772" y="704075"/>
                  </a:lnTo>
                  <a:lnTo>
                    <a:pt x="365772" y="708647"/>
                  </a:lnTo>
                  <a:lnTo>
                    <a:pt x="367296" y="711695"/>
                  </a:lnTo>
                  <a:lnTo>
                    <a:pt x="367296" y="713219"/>
                  </a:lnTo>
                  <a:lnTo>
                    <a:pt x="368820" y="716267"/>
                  </a:lnTo>
                  <a:lnTo>
                    <a:pt x="370344" y="717791"/>
                  </a:lnTo>
                  <a:lnTo>
                    <a:pt x="371868" y="720839"/>
                  </a:lnTo>
                  <a:lnTo>
                    <a:pt x="376440" y="723887"/>
                  </a:lnTo>
                  <a:lnTo>
                    <a:pt x="377964" y="725411"/>
                  </a:lnTo>
                  <a:lnTo>
                    <a:pt x="382536" y="726935"/>
                  </a:lnTo>
                  <a:lnTo>
                    <a:pt x="388632" y="725411"/>
                  </a:lnTo>
                  <a:lnTo>
                    <a:pt x="391680" y="722363"/>
                  </a:lnTo>
                  <a:lnTo>
                    <a:pt x="394728" y="717791"/>
                  </a:lnTo>
                  <a:lnTo>
                    <a:pt x="394728" y="711695"/>
                  </a:lnTo>
                  <a:close/>
                </a:path>
                <a:path w="609600" h="1211579">
                  <a:moveTo>
                    <a:pt x="400812" y="850392"/>
                  </a:moveTo>
                  <a:lnTo>
                    <a:pt x="397764" y="845820"/>
                  </a:lnTo>
                  <a:lnTo>
                    <a:pt x="397002" y="844296"/>
                  </a:lnTo>
                  <a:lnTo>
                    <a:pt x="396240" y="842772"/>
                  </a:lnTo>
                  <a:lnTo>
                    <a:pt x="394716" y="841248"/>
                  </a:lnTo>
                  <a:lnTo>
                    <a:pt x="394716" y="832104"/>
                  </a:lnTo>
                  <a:lnTo>
                    <a:pt x="393192" y="832104"/>
                  </a:lnTo>
                  <a:lnTo>
                    <a:pt x="393192" y="819912"/>
                  </a:lnTo>
                  <a:lnTo>
                    <a:pt x="390144" y="815340"/>
                  </a:lnTo>
                  <a:lnTo>
                    <a:pt x="388620" y="810768"/>
                  </a:lnTo>
                  <a:lnTo>
                    <a:pt x="387096" y="809244"/>
                  </a:lnTo>
                  <a:lnTo>
                    <a:pt x="384048" y="807720"/>
                  </a:lnTo>
                  <a:lnTo>
                    <a:pt x="379476" y="807720"/>
                  </a:lnTo>
                  <a:lnTo>
                    <a:pt x="376428" y="810768"/>
                  </a:lnTo>
                  <a:lnTo>
                    <a:pt x="373380" y="815340"/>
                  </a:lnTo>
                  <a:lnTo>
                    <a:pt x="370332" y="824484"/>
                  </a:lnTo>
                  <a:lnTo>
                    <a:pt x="370332" y="838200"/>
                  </a:lnTo>
                  <a:lnTo>
                    <a:pt x="371856" y="838200"/>
                  </a:lnTo>
                  <a:lnTo>
                    <a:pt x="371856" y="844296"/>
                  </a:lnTo>
                  <a:lnTo>
                    <a:pt x="373380" y="845820"/>
                  </a:lnTo>
                  <a:lnTo>
                    <a:pt x="373380" y="848868"/>
                  </a:lnTo>
                  <a:lnTo>
                    <a:pt x="374904" y="851916"/>
                  </a:lnTo>
                  <a:lnTo>
                    <a:pt x="377952" y="854964"/>
                  </a:lnTo>
                  <a:lnTo>
                    <a:pt x="379476" y="858012"/>
                  </a:lnTo>
                  <a:lnTo>
                    <a:pt x="381000" y="859536"/>
                  </a:lnTo>
                  <a:lnTo>
                    <a:pt x="385572" y="862584"/>
                  </a:lnTo>
                  <a:lnTo>
                    <a:pt x="391668" y="864108"/>
                  </a:lnTo>
                  <a:lnTo>
                    <a:pt x="399288" y="856488"/>
                  </a:lnTo>
                  <a:lnTo>
                    <a:pt x="400812" y="850392"/>
                  </a:lnTo>
                  <a:close/>
                </a:path>
                <a:path w="609600" h="1211579">
                  <a:moveTo>
                    <a:pt x="403872" y="291071"/>
                  </a:moveTo>
                  <a:lnTo>
                    <a:pt x="399300" y="286499"/>
                  </a:lnTo>
                  <a:lnTo>
                    <a:pt x="396252" y="286499"/>
                  </a:lnTo>
                  <a:lnTo>
                    <a:pt x="391680" y="288023"/>
                  </a:lnTo>
                  <a:lnTo>
                    <a:pt x="388632" y="289547"/>
                  </a:lnTo>
                  <a:lnTo>
                    <a:pt x="377964" y="300215"/>
                  </a:lnTo>
                  <a:lnTo>
                    <a:pt x="376440" y="303263"/>
                  </a:lnTo>
                  <a:lnTo>
                    <a:pt x="373392" y="304787"/>
                  </a:lnTo>
                  <a:lnTo>
                    <a:pt x="373392" y="306311"/>
                  </a:lnTo>
                  <a:lnTo>
                    <a:pt x="367296" y="312407"/>
                  </a:lnTo>
                  <a:lnTo>
                    <a:pt x="365772" y="315455"/>
                  </a:lnTo>
                  <a:lnTo>
                    <a:pt x="364248" y="316979"/>
                  </a:lnTo>
                  <a:lnTo>
                    <a:pt x="362724" y="320027"/>
                  </a:lnTo>
                  <a:lnTo>
                    <a:pt x="362724" y="321551"/>
                  </a:lnTo>
                  <a:lnTo>
                    <a:pt x="364248" y="324599"/>
                  </a:lnTo>
                  <a:lnTo>
                    <a:pt x="365772" y="326123"/>
                  </a:lnTo>
                  <a:lnTo>
                    <a:pt x="368820" y="327647"/>
                  </a:lnTo>
                  <a:lnTo>
                    <a:pt x="373392" y="327647"/>
                  </a:lnTo>
                  <a:lnTo>
                    <a:pt x="377964" y="326123"/>
                  </a:lnTo>
                  <a:lnTo>
                    <a:pt x="381012" y="323075"/>
                  </a:lnTo>
                  <a:lnTo>
                    <a:pt x="382536" y="323075"/>
                  </a:lnTo>
                  <a:lnTo>
                    <a:pt x="388632" y="320027"/>
                  </a:lnTo>
                  <a:lnTo>
                    <a:pt x="393204" y="315455"/>
                  </a:lnTo>
                  <a:lnTo>
                    <a:pt x="395490" y="310883"/>
                  </a:lnTo>
                  <a:lnTo>
                    <a:pt x="396252" y="309359"/>
                  </a:lnTo>
                  <a:lnTo>
                    <a:pt x="397776" y="307835"/>
                  </a:lnTo>
                  <a:lnTo>
                    <a:pt x="399300" y="304787"/>
                  </a:lnTo>
                  <a:lnTo>
                    <a:pt x="400824" y="304787"/>
                  </a:lnTo>
                  <a:lnTo>
                    <a:pt x="402348" y="301739"/>
                  </a:lnTo>
                  <a:lnTo>
                    <a:pt x="402348" y="297167"/>
                  </a:lnTo>
                  <a:lnTo>
                    <a:pt x="403872" y="292595"/>
                  </a:lnTo>
                  <a:lnTo>
                    <a:pt x="403872" y="291071"/>
                  </a:lnTo>
                  <a:close/>
                </a:path>
                <a:path w="609600" h="1211579">
                  <a:moveTo>
                    <a:pt x="422160" y="993648"/>
                  </a:moveTo>
                  <a:lnTo>
                    <a:pt x="420636" y="990600"/>
                  </a:lnTo>
                  <a:lnTo>
                    <a:pt x="420636" y="986028"/>
                  </a:lnTo>
                  <a:lnTo>
                    <a:pt x="420636" y="984504"/>
                  </a:lnTo>
                  <a:lnTo>
                    <a:pt x="419112" y="982980"/>
                  </a:lnTo>
                  <a:lnTo>
                    <a:pt x="419112" y="978408"/>
                  </a:lnTo>
                  <a:lnTo>
                    <a:pt x="418350" y="976884"/>
                  </a:lnTo>
                  <a:lnTo>
                    <a:pt x="417588" y="975360"/>
                  </a:lnTo>
                  <a:lnTo>
                    <a:pt x="417588" y="976884"/>
                  </a:lnTo>
                  <a:lnTo>
                    <a:pt x="416064" y="972312"/>
                  </a:lnTo>
                  <a:lnTo>
                    <a:pt x="414540" y="967740"/>
                  </a:lnTo>
                  <a:lnTo>
                    <a:pt x="414540" y="966216"/>
                  </a:lnTo>
                  <a:lnTo>
                    <a:pt x="413524" y="963168"/>
                  </a:lnTo>
                  <a:lnTo>
                    <a:pt x="413016" y="961644"/>
                  </a:lnTo>
                  <a:lnTo>
                    <a:pt x="413016" y="963168"/>
                  </a:lnTo>
                  <a:lnTo>
                    <a:pt x="411492" y="957072"/>
                  </a:lnTo>
                  <a:lnTo>
                    <a:pt x="409968" y="952500"/>
                  </a:lnTo>
                  <a:lnTo>
                    <a:pt x="405396" y="950976"/>
                  </a:lnTo>
                  <a:lnTo>
                    <a:pt x="400824" y="950976"/>
                  </a:lnTo>
                  <a:lnTo>
                    <a:pt x="396252" y="952500"/>
                  </a:lnTo>
                  <a:lnTo>
                    <a:pt x="391680" y="957072"/>
                  </a:lnTo>
                  <a:lnTo>
                    <a:pt x="393204" y="961644"/>
                  </a:lnTo>
                  <a:lnTo>
                    <a:pt x="393204" y="967740"/>
                  </a:lnTo>
                  <a:lnTo>
                    <a:pt x="394728" y="973836"/>
                  </a:lnTo>
                  <a:lnTo>
                    <a:pt x="394728" y="978408"/>
                  </a:lnTo>
                  <a:lnTo>
                    <a:pt x="397776" y="987552"/>
                  </a:lnTo>
                  <a:lnTo>
                    <a:pt x="397776" y="989076"/>
                  </a:lnTo>
                  <a:lnTo>
                    <a:pt x="399300" y="990600"/>
                  </a:lnTo>
                  <a:lnTo>
                    <a:pt x="399300" y="996696"/>
                  </a:lnTo>
                  <a:lnTo>
                    <a:pt x="398284" y="998728"/>
                  </a:lnTo>
                  <a:lnTo>
                    <a:pt x="396252" y="999744"/>
                  </a:lnTo>
                  <a:lnTo>
                    <a:pt x="394728" y="1004316"/>
                  </a:lnTo>
                  <a:lnTo>
                    <a:pt x="396252" y="1008888"/>
                  </a:lnTo>
                  <a:lnTo>
                    <a:pt x="397776" y="1011936"/>
                  </a:lnTo>
                  <a:lnTo>
                    <a:pt x="403872" y="1013460"/>
                  </a:lnTo>
                  <a:lnTo>
                    <a:pt x="409968" y="1010412"/>
                  </a:lnTo>
                  <a:lnTo>
                    <a:pt x="408444" y="1010412"/>
                  </a:lnTo>
                  <a:lnTo>
                    <a:pt x="414540" y="1008888"/>
                  </a:lnTo>
                  <a:lnTo>
                    <a:pt x="416064" y="1007364"/>
                  </a:lnTo>
                  <a:lnTo>
                    <a:pt x="417588" y="1004316"/>
                  </a:lnTo>
                  <a:lnTo>
                    <a:pt x="419112" y="1002792"/>
                  </a:lnTo>
                  <a:lnTo>
                    <a:pt x="420636" y="999744"/>
                  </a:lnTo>
                  <a:lnTo>
                    <a:pt x="420636" y="996696"/>
                  </a:lnTo>
                  <a:lnTo>
                    <a:pt x="420636" y="995172"/>
                  </a:lnTo>
                  <a:lnTo>
                    <a:pt x="422160" y="993648"/>
                  </a:lnTo>
                  <a:close/>
                </a:path>
                <a:path w="609600" h="1211579">
                  <a:moveTo>
                    <a:pt x="533400" y="138671"/>
                  </a:moveTo>
                  <a:lnTo>
                    <a:pt x="531876" y="137147"/>
                  </a:lnTo>
                  <a:lnTo>
                    <a:pt x="528828" y="135623"/>
                  </a:lnTo>
                  <a:lnTo>
                    <a:pt x="527304" y="134099"/>
                  </a:lnTo>
                  <a:lnTo>
                    <a:pt x="522732" y="134099"/>
                  </a:lnTo>
                  <a:lnTo>
                    <a:pt x="518160" y="135623"/>
                  </a:lnTo>
                  <a:lnTo>
                    <a:pt x="516636" y="137147"/>
                  </a:lnTo>
                  <a:lnTo>
                    <a:pt x="515112" y="137147"/>
                  </a:lnTo>
                  <a:lnTo>
                    <a:pt x="513588" y="140195"/>
                  </a:lnTo>
                  <a:lnTo>
                    <a:pt x="502920" y="150863"/>
                  </a:lnTo>
                  <a:lnTo>
                    <a:pt x="500380" y="158483"/>
                  </a:lnTo>
                  <a:lnTo>
                    <a:pt x="498348" y="161531"/>
                  </a:lnTo>
                  <a:lnTo>
                    <a:pt x="493776" y="170675"/>
                  </a:lnTo>
                  <a:lnTo>
                    <a:pt x="493776" y="173723"/>
                  </a:lnTo>
                  <a:lnTo>
                    <a:pt x="492252" y="178295"/>
                  </a:lnTo>
                  <a:lnTo>
                    <a:pt x="495300" y="184391"/>
                  </a:lnTo>
                  <a:lnTo>
                    <a:pt x="501396" y="185915"/>
                  </a:lnTo>
                  <a:lnTo>
                    <a:pt x="505968" y="188963"/>
                  </a:lnTo>
                  <a:lnTo>
                    <a:pt x="512064" y="185915"/>
                  </a:lnTo>
                  <a:lnTo>
                    <a:pt x="518160" y="173723"/>
                  </a:lnTo>
                  <a:lnTo>
                    <a:pt x="521208" y="170675"/>
                  </a:lnTo>
                  <a:lnTo>
                    <a:pt x="521208" y="169151"/>
                  </a:lnTo>
                  <a:lnTo>
                    <a:pt x="522732" y="164579"/>
                  </a:lnTo>
                  <a:lnTo>
                    <a:pt x="522732" y="166103"/>
                  </a:lnTo>
                  <a:lnTo>
                    <a:pt x="523494" y="164579"/>
                  </a:lnTo>
                  <a:lnTo>
                    <a:pt x="524256" y="163055"/>
                  </a:lnTo>
                  <a:lnTo>
                    <a:pt x="524256" y="164579"/>
                  </a:lnTo>
                  <a:lnTo>
                    <a:pt x="524764" y="163055"/>
                  </a:lnTo>
                  <a:lnTo>
                    <a:pt x="525780" y="160007"/>
                  </a:lnTo>
                  <a:lnTo>
                    <a:pt x="528828" y="156959"/>
                  </a:lnTo>
                  <a:lnTo>
                    <a:pt x="528828" y="155435"/>
                  </a:lnTo>
                  <a:lnTo>
                    <a:pt x="531876" y="152387"/>
                  </a:lnTo>
                  <a:lnTo>
                    <a:pt x="533400" y="149339"/>
                  </a:lnTo>
                  <a:lnTo>
                    <a:pt x="533400" y="138671"/>
                  </a:lnTo>
                  <a:close/>
                </a:path>
                <a:path w="609600" h="1211579">
                  <a:moveTo>
                    <a:pt x="609600" y="64008"/>
                  </a:moveTo>
                  <a:lnTo>
                    <a:pt x="608990" y="60960"/>
                  </a:lnTo>
                  <a:lnTo>
                    <a:pt x="608076" y="56388"/>
                  </a:lnTo>
                  <a:lnTo>
                    <a:pt x="608076" y="53340"/>
                  </a:lnTo>
                  <a:lnTo>
                    <a:pt x="606552" y="53340"/>
                  </a:lnTo>
                  <a:lnTo>
                    <a:pt x="606552" y="48768"/>
                  </a:lnTo>
                  <a:lnTo>
                    <a:pt x="604266" y="44196"/>
                  </a:lnTo>
                  <a:lnTo>
                    <a:pt x="603504" y="42672"/>
                  </a:lnTo>
                  <a:lnTo>
                    <a:pt x="603504" y="39624"/>
                  </a:lnTo>
                  <a:lnTo>
                    <a:pt x="600456" y="30480"/>
                  </a:lnTo>
                  <a:lnTo>
                    <a:pt x="598932" y="24384"/>
                  </a:lnTo>
                  <a:lnTo>
                    <a:pt x="598932" y="18288"/>
                  </a:lnTo>
                  <a:lnTo>
                    <a:pt x="597408" y="10668"/>
                  </a:lnTo>
                  <a:lnTo>
                    <a:pt x="595884" y="9144"/>
                  </a:lnTo>
                  <a:lnTo>
                    <a:pt x="592836" y="3048"/>
                  </a:lnTo>
                  <a:lnTo>
                    <a:pt x="589788" y="0"/>
                  </a:lnTo>
                  <a:lnTo>
                    <a:pt x="583692" y="0"/>
                  </a:lnTo>
                  <a:lnTo>
                    <a:pt x="582168" y="1524"/>
                  </a:lnTo>
                  <a:lnTo>
                    <a:pt x="580644" y="4572"/>
                  </a:lnTo>
                  <a:lnTo>
                    <a:pt x="579120" y="10668"/>
                  </a:lnTo>
                  <a:lnTo>
                    <a:pt x="577596" y="13716"/>
                  </a:lnTo>
                  <a:lnTo>
                    <a:pt x="577596" y="39624"/>
                  </a:lnTo>
                  <a:lnTo>
                    <a:pt x="579120" y="44196"/>
                  </a:lnTo>
                  <a:lnTo>
                    <a:pt x="579120" y="48768"/>
                  </a:lnTo>
                  <a:lnTo>
                    <a:pt x="580644" y="50292"/>
                  </a:lnTo>
                  <a:lnTo>
                    <a:pt x="580644" y="53340"/>
                  </a:lnTo>
                  <a:lnTo>
                    <a:pt x="582168" y="54864"/>
                  </a:lnTo>
                  <a:lnTo>
                    <a:pt x="583692" y="57912"/>
                  </a:lnTo>
                  <a:lnTo>
                    <a:pt x="585216" y="62484"/>
                  </a:lnTo>
                  <a:lnTo>
                    <a:pt x="585216" y="64008"/>
                  </a:lnTo>
                  <a:lnTo>
                    <a:pt x="588264" y="70104"/>
                  </a:lnTo>
                  <a:lnTo>
                    <a:pt x="594360" y="73152"/>
                  </a:lnTo>
                  <a:lnTo>
                    <a:pt x="606552" y="70104"/>
                  </a:lnTo>
                  <a:lnTo>
                    <a:pt x="609600" y="640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8851" y="3163824"/>
              <a:ext cx="65532" cy="18440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112520" y="1959864"/>
            <a:ext cx="4099560" cy="3618865"/>
            <a:chOff x="1112520" y="1959864"/>
            <a:chExt cx="4099560" cy="361886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786" y="2267283"/>
              <a:ext cx="3918805" cy="33110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5768" y="1959864"/>
              <a:ext cx="1560576" cy="12633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588" y="4256532"/>
              <a:ext cx="1880615" cy="7686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12520" y="3144012"/>
              <a:ext cx="939165" cy="925194"/>
            </a:xfrm>
            <a:custGeom>
              <a:avLst/>
              <a:gdLst/>
              <a:ahLst/>
              <a:cxnLst/>
              <a:rect l="l" t="t" r="r" b="b"/>
              <a:pathLst>
                <a:path w="939164" h="925195">
                  <a:moveTo>
                    <a:pt x="236220" y="806196"/>
                  </a:moveTo>
                  <a:lnTo>
                    <a:pt x="248412" y="790956"/>
                  </a:lnTo>
                  <a:lnTo>
                    <a:pt x="248412" y="789432"/>
                  </a:lnTo>
                  <a:lnTo>
                    <a:pt x="262128" y="774192"/>
                  </a:lnTo>
                  <a:lnTo>
                    <a:pt x="275843" y="757428"/>
                  </a:lnTo>
                  <a:lnTo>
                    <a:pt x="277367" y="755904"/>
                  </a:lnTo>
                  <a:lnTo>
                    <a:pt x="292608" y="737616"/>
                  </a:lnTo>
                  <a:lnTo>
                    <a:pt x="309371" y="719328"/>
                  </a:lnTo>
                  <a:lnTo>
                    <a:pt x="326135" y="697992"/>
                  </a:lnTo>
                  <a:lnTo>
                    <a:pt x="365759" y="655320"/>
                  </a:lnTo>
                  <a:lnTo>
                    <a:pt x="405383" y="606552"/>
                  </a:lnTo>
                  <a:lnTo>
                    <a:pt x="425196" y="580644"/>
                  </a:lnTo>
                  <a:lnTo>
                    <a:pt x="467867" y="525780"/>
                  </a:lnTo>
                  <a:lnTo>
                    <a:pt x="516635" y="467868"/>
                  </a:lnTo>
                  <a:lnTo>
                    <a:pt x="541020" y="437388"/>
                  </a:lnTo>
                  <a:lnTo>
                    <a:pt x="566928" y="408432"/>
                  </a:lnTo>
                  <a:lnTo>
                    <a:pt x="565404" y="408432"/>
                  </a:lnTo>
                  <a:lnTo>
                    <a:pt x="589787" y="377952"/>
                  </a:lnTo>
                  <a:lnTo>
                    <a:pt x="641604" y="313944"/>
                  </a:lnTo>
                  <a:lnTo>
                    <a:pt x="694943" y="251460"/>
                  </a:lnTo>
                  <a:lnTo>
                    <a:pt x="751331" y="188976"/>
                  </a:lnTo>
                  <a:lnTo>
                    <a:pt x="804671" y="126491"/>
                  </a:lnTo>
                  <a:lnTo>
                    <a:pt x="806196" y="126491"/>
                  </a:lnTo>
                  <a:lnTo>
                    <a:pt x="835151" y="96012"/>
                  </a:lnTo>
                  <a:lnTo>
                    <a:pt x="864108" y="64008"/>
                  </a:lnTo>
                  <a:lnTo>
                    <a:pt x="893063" y="33528"/>
                  </a:lnTo>
                  <a:lnTo>
                    <a:pt x="893063" y="32004"/>
                  </a:lnTo>
                  <a:lnTo>
                    <a:pt x="923543" y="3048"/>
                  </a:lnTo>
                  <a:lnTo>
                    <a:pt x="926592" y="0"/>
                  </a:lnTo>
                  <a:lnTo>
                    <a:pt x="932688" y="0"/>
                  </a:lnTo>
                  <a:lnTo>
                    <a:pt x="938784" y="6096"/>
                  </a:lnTo>
                  <a:lnTo>
                    <a:pt x="938784" y="10668"/>
                  </a:lnTo>
                  <a:lnTo>
                    <a:pt x="937259" y="13716"/>
                  </a:lnTo>
                  <a:lnTo>
                    <a:pt x="912875" y="48768"/>
                  </a:lnTo>
                  <a:lnTo>
                    <a:pt x="911351" y="50291"/>
                  </a:lnTo>
                  <a:lnTo>
                    <a:pt x="883920" y="82296"/>
                  </a:lnTo>
                  <a:lnTo>
                    <a:pt x="798575" y="176784"/>
                  </a:lnTo>
                  <a:lnTo>
                    <a:pt x="772667" y="207264"/>
                  </a:lnTo>
                  <a:lnTo>
                    <a:pt x="771143" y="207264"/>
                  </a:lnTo>
                  <a:lnTo>
                    <a:pt x="745235" y="239268"/>
                  </a:lnTo>
                  <a:lnTo>
                    <a:pt x="716279" y="269748"/>
                  </a:lnTo>
                  <a:lnTo>
                    <a:pt x="688847" y="301752"/>
                  </a:lnTo>
                  <a:lnTo>
                    <a:pt x="690371" y="301752"/>
                  </a:lnTo>
                  <a:lnTo>
                    <a:pt x="662939" y="332232"/>
                  </a:lnTo>
                  <a:lnTo>
                    <a:pt x="637031" y="364236"/>
                  </a:lnTo>
                  <a:lnTo>
                    <a:pt x="612647" y="394716"/>
                  </a:lnTo>
                  <a:lnTo>
                    <a:pt x="588263" y="426720"/>
                  </a:lnTo>
                  <a:lnTo>
                    <a:pt x="562355" y="455676"/>
                  </a:lnTo>
                  <a:lnTo>
                    <a:pt x="537971" y="486156"/>
                  </a:lnTo>
                  <a:lnTo>
                    <a:pt x="489204" y="544068"/>
                  </a:lnTo>
                  <a:lnTo>
                    <a:pt x="467867" y="569976"/>
                  </a:lnTo>
                  <a:lnTo>
                    <a:pt x="446531" y="597408"/>
                  </a:lnTo>
                  <a:lnTo>
                    <a:pt x="448055" y="597408"/>
                  </a:lnTo>
                  <a:lnTo>
                    <a:pt x="426720" y="623316"/>
                  </a:lnTo>
                  <a:lnTo>
                    <a:pt x="406908" y="649224"/>
                  </a:lnTo>
                  <a:lnTo>
                    <a:pt x="385571" y="673608"/>
                  </a:lnTo>
                  <a:lnTo>
                    <a:pt x="365759" y="694944"/>
                  </a:lnTo>
                  <a:lnTo>
                    <a:pt x="347471" y="716280"/>
                  </a:lnTo>
                  <a:lnTo>
                    <a:pt x="329183" y="736092"/>
                  </a:lnTo>
                  <a:lnTo>
                    <a:pt x="312420" y="755904"/>
                  </a:lnTo>
                  <a:lnTo>
                    <a:pt x="297179" y="774192"/>
                  </a:lnTo>
                  <a:lnTo>
                    <a:pt x="283463" y="790956"/>
                  </a:lnTo>
                  <a:lnTo>
                    <a:pt x="271119" y="804672"/>
                  </a:lnTo>
                  <a:lnTo>
                    <a:pt x="237743" y="804672"/>
                  </a:lnTo>
                  <a:lnTo>
                    <a:pt x="236220" y="806196"/>
                  </a:lnTo>
                  <a:close/>
                </a:path>
                <a:path w="939164" h="925195">
                  <a:moveTo>
                    <a:pt x="258775" y="819912"/>
                  </a:moveTo>
                  <a:lnTo>
                    <a:pt x="224028" y="819912"/>
                  </a:lnTo>
                  <a:lnTo>
                    <a:pt x="237743" y="804672"/>
                  </a:lnTo>
                  <a:lnTo>
                    <a:pt x="271119" y="804672"/>
                  </a:lnTo>
                  <a:lnTo>
                    <a:pt x="269747" y="806196"/>
                  </a:lnTo>
                  <a:lnTo>
                    <a:pt x="258775" y="819912"/>
                  </a:lnTo>
                  <a:close/>
                </a:path>
                <a:path w="939164" h="925195">
                  <a:moveTo>
                    <a:pt x="211835" y="832104"/>
                  </a:moveTo>
                  <a:lnTo>
                    <a:pt x="224028" y="818388"/>
                  </a:lnTo>
                  <a:lnTo>
                    <a:pt x="224028" y="819912"/>
                  </a:lnTo>
                  <a:lnTo>
                    <a:pt x="258775" y="819912"/>
                  </a:lnTo>
                  <a:lnTo>
                    <a:pt x="257555" y="821436"/>
                  </a:lnTo>
                  <a:lnTo>
                    <a:pt x="256031" y="822960"/>
                  </a:lnTo>
                  <a:lnTo>
                    <a:pt x="249258" y="830580"/>
                  </a:lnTo>
                  <a:lnTo>
                    <a:pt x="213359" y="830580"/>
                  </a:lnTo>
                  <a:lnTo>
                    <a:pt x="211835" y="832104"/>
                  </a:lnTo>
                  <a:close/>
                </a:path>
                <a:path w="939164" h="925195">
                  <a:moveTo>
                    <a:pt x="236220" y="842772"/>
                  </a:moveTo>
                  <a:lnTo>
                    <a:pt x="201167" y="842772"/>
                  </a:lnTo>
                  <a:lnTo>
                    <a:pt x="213359" y="830580"/>
                  </a:lnTo>
                  <a:lnTo>
                    <a:pt x="249258" y="830580"/>
                  </a:lnTo>
                  <a:lnTo>
                    <a:pt x="243839" y="836676"/>
                  </a:lnTo>
                  <a:lnTo>
                    <a:pt x="242316" y="836676"/>
                  </a:lnTo>
                  <a:lnTo>
                    <a:pt x="236220" y="842772"/>
                  </a:lnTo>
                  <a:close/>
                </a:path>
                <a:path w="939164" h="925195">
                  <a:moveTo>
                    <a:pt x="184404" y="886968"/>
                  </a:moveTo>
                  <a:lnTo>
                    <a:pt x="144779" y="886968"/>
                  </a:lnTo>
                  <a:lnTo>
                    <a:pt x="153924" y="880872"/>
                  </a:lnTo>
                  <a:lnTo>
                    <a:pt x="152400" y="880872"/>
                  </a:lnTo>
                  <a:lnTo>
                    <a:pt x="161543" y="874776"/>
                  </a:lnTo>
                  <a:lnTo>
                    <a:pt x="179831" y="859536"/>
                  </a:lnTo>
                  <a:lnTo>
                    <a:pt x="190500" y="851916"/>
                  </a:lnTo>
                  <a:lnTo>
                    <a:pt x="201167" y="841248"/>
                  </a:lnTo>
                  <a:lnTo>
                    <a:pt x="201167" y="842772"/>
                  </a:lnTo>
                  <a:lnTo>
                    <a:pt x="236220" y="842772"/>
                  </a:lnTo>
                  <a:lnTo>
                    <a:pt x="230124" y="848868"/>
                  </a:lnTo>
                  <a:lnTo>
                    <a:pt x="230124" y="850392"/>
                  </a:lnTo>
                  <a:lnTo>
                    <a:pt x="217931" y="861060"/>
                  </a:lnTo>
                  <a:lnTo>
                    <a:pt x="205739" y="870204"/>
                  </a:lnTo>
                  <a:lnTo>
                    <a:pt x="195071" y="879348"/>
                  </a:lnTo>
                  <a:lnTo>
                    <a:pt x="184404" y="886968"/>
                  </a:lnTo>
                  <a:close/>
                </a:path>
                <a:path w="939164" h="925195">
                  <a:moveTo>
                    <a:pt x="48767" y="906780"/>
                  </a:moveTo>
                  <a:lnTo>
                    <a:pt x="44195" y="903732"/>
                  </a:lnTo>
                  <a:lnTo>
                    <a:pt x="38100" y="900684"/>
                  </a:lnTo>
                  <a:lnTo>
                    <a:pt x="39623" y="900684"/>
                  </a:lnTo>
                  <a:lnTo>
                    <a:pt x="30479" y="897636"/>
                  </a:lnTo>
                  <a:lnTo>
                    <a:pt x="25907" y="894588"/>
                  </a:lnTo>
                  <a:lnTo>
                    <a:pt x="24383" y="893064"/>
                  </a:lnTo>
                  <a:lnTo>
                    <a:pt x="18287" y="890016"/>
                  </a:lnTo>
                  <a:lnTo>
                    <a:pt x="16763" y="888492"/>
                  </a:lnTo>
                  <a:lnTo>
                    <a:pt x="13715" y="886968"/>
                  </a:lnTo>
                  <a:lnTo>
                    <a:pt x="13715" y="885444"/>
                  </a:lnTo>
                  <a:lnTo>
                    <a:pt x="7619" y="882396"/>
                  </a:lnTo>
                  <a:lnTo>
                    <a:pt x="1523" y="877824"/>
                  </a:lnTo>
                  <a:lnTo>
                    <a:pt x="0" y="870204"/>
                  </a:lnTo>
                  <a:lnTo>
                    <a:pt x="4571" y="865632"/>
                  </a:lnTo>
                  <a:lnTo>
                    <a:pt x="7619" y="859536"/>
                  </a:lnTo>
                  <a:lnTo>
                    <a:pt x="15239" y="858012"/>
                  </a:lnTo>
                  <a:lnTo>
                    <a:pt x="21335" y="861060"/>
                  </a:lnTo>
                  <a:lnTo>
                    <a:pt x="24383" y="864108"/>
                  </a:lnTo>
                  <a:lnTo>
                    <a:pt x="28955" y="867156"/>
                  </a:lnTo>
                  <a:lnTo>
                    <a:pt x="32004" y="868680"/>
                  </a:lnTo>
                  <a:lnTo>
                    <a:pt x="30479" y="868680"/>
                  </a:lnTo>
                  <a:lnTo>
                    <a:pt x="33527" y="870204"/>
                  </a:lnTo>
                  <a:lnTo>
                    <a:pt x="35052" y="871728"/>
                  </a:lnTo>
                  <a:lnTo>
                    <a:pt x="38100" y="873252"/>
                  </a:lnTo>
                  <a:lnTo>
                    <a:pt x="36575" y="873252"/>
                  </a:lnTo>
                  <a:lnTo>
                    <a:pt x="45719" y="876300"/>
                  </a:lnTo>
                  <a:lnTo>
                    <a:pt x="54863" y="882396"/>
                  </a:lnTo>
                  <a:lnTo>
                    <a:pt x="67055" y="888492"/>
                  </a:lnTo>
                  <a:lnTo>
                    <a:pt x="65531" y="888492"/>
                  </a:lnTo>
                  <a:lnTo>
                    <a:pt x="70104" y="890016"/>
                  </a:lnTo>
                  <a:lnTo>
                    <a:pt x="76200" y="893064"/>
                  </a:lnTo>
                  <a:lnTo>
                    <a:pt x="74675" y="893064"/>
                  </a:lnTo>
                  <a:lnTo>
                    <a:pt x="80771" y="894588"/>
                  </a:lnTo>
                  <a:lnTo>
                    <a:pt x="86867" y="897636"/>
                  </a:lnTo>
                  <a:lnTo>
                    <a:pt x="91439" y="899160"/>
                  </a:lnTo>
                  <a:lnTo>
                    <a:pt x="89915" y="899160"/>
                  </a:lnTo>
                  <a:lnTo>
                    <a:pt x="99059" y="902208"/>
                  </a:lnTo>
                  <a:lnTo>
                    <a:pt x="164211" y="902208"/>
                  </a:lnTo>
                  <a:lnTo>
                    <a:pt x="160401" y="905256"/>
                  </a:lnTo>
                  <a:lnTo>
                    <a:pt x="48767" y="905256"/>
                  </a:lnTo>
                  <a:lnTo>
                    <a:pt x="48767" y="906780"/>
                  </a:lnTo>
                  <a:close/>
                </a:path>
                <a:path w="939164" h="925195">
                  <a:moveTo>
                    <a:pt x="169468" y="899160"/>
                  </a:moveTo>
                  <a:lnTo>
                    <a:pt x="124967" y="899160"/>
                  </a:lnTo>
                  <a:lnTo>
                    <a:pt x="131063" y="894588"/>
                  </a:lnTo>
                  <a:lnTo>
                    <a:pt x="146304" y="885444"/>
                  </a:lnTo>
                  <a:lnTo>
                    <a:pt x="144779" y="886968"/>
                  </a:lnTo>
                  <a:lnTo>
                    <a:pt x="185928" y="886968"/>
                  </a:lnTo>
                  <a:lnTo>
                    <a:pt x="176783" y="893064"/>
                  </a:lnTo>
                  <a:lnTo>
                    <a:pt x="169468" y="899160"/>
                  </a:lnTo>
                  <a:close/>
                </a:path>
                <a:path w="939164" h="925195">
                  <a:moveTo>
                    <a:pt x="167639" y="900684"/>
                  </a:moveTo>
                  <a:lnTo>
                    <a:pt x="118871" y="900684"/>
                  </a:lnTo>
                  <a:lnTo>
                    <a:pt x="126491" y="897636"/>
                  </a:lnTo>
                  <a:lnTo>
                    <a:pt x="124967" y="899160"/>
                  </a:lnTo>
                  <a:lnTo>
                    <a:pt x="169468" y="899160"/>
                  </a:lnTo>
                  <a:lnTo>
                    <a:pt x="167639" y="900684"/>
                  </a:lnTo>
                  <a:close/>
                </a:path>
                <a:path w="939164" h="925195">
                  <a:moveTo>
                    <a:pt x="164211" y="902208"/>
                  </a:moveTo>
                  <a:lnTo>
                    <a:pt x="114300" y="902208"/>
                  </a:lnTo>
                  <a:lnTo>
                    <a:pt x="120395" y="900684"/>
                  </a:lnTo>
                  <a:lnTo>
                    <a:pt x="166116" y="900684"/>
                  </a:lnTo>
                  <a:lnTo>
                    <a:pt x="164211" y="902208"/>
                  </a:lnTo>
                  <a:close/>
                </a:path>
                <a:path w="939164" h="925195">
                  <a:moveTo>
                    <a:pt x="137159" y="918972"/>
                  </a:moveTo>
                  <a:lnTo>
                    <a:pt x="76200" y="918972"/>
                  </a:lnTo>
                  <a:lnTo>
                    <a:pt x="71627" y="917448"/>
                  </a:lnTo>
                  <a:lnTo>
                    <a:pt x="65531" y="914400"/>
                  </a:lnTo>
                  <a:lnTo>
                    <a:pt x="59435" y="912876"/>
                  </a:lnTo>
                  <a:lnTo>
                    <a:pt x="54863" y="909828"/>
                  </a:lnTo>
                  <a:lnTo>
                    <a:pt x="53339" y="909828"/>
                  </a:lnTo>
                  <a:lnTo>
                    <a:pt x="48767" y="905256"/>
                  </a:lnTo>
                  <a:lnTo>
                    <a:pt x="160401" y="905256"/>
                  </a:lnTo>
                  <a:lnTo>
                    <a:pt x="158495" y="906780"/>
                  </a:lnTo>
                  <a:lnTo>
                    <a:pt x="149351" y="911352"/>
                  </a:lnTo>
                  <a:lnTo>
                    <a:pt x="150875" y="911352"/>
                  </a:lnTo>
                  <a:lnTo>
                    <a:pt x="143255" y="914400"/>
                  </a:lnTo>
                  <a:lnTo>
                    <a:pt x="137159" y="918972"/>
                  </a:lnTo>
                  <a:close/>
                </a:path>
                <a:path w="939164" h="925195">
                  <a:moveTo>
                    <a:pt x="129539" y="922020"/>
                  </a:moveTo>
                  <a:lnTo>
                    <a:pt x="82295" y="922020"/>
                  </a:lnTo>
                  <a:lnTo>
                    <a:pt x="77723" y="918972"/>
                  </a:lnTo>
                  <a:lnTo>
                    <a:pt x="135635" y="918972"/>
                  </a:lnTo>
                  <a:lnTo>
                    <a:pt x="129539" y="922020"/>
                  </a:lnTo>
                  <a:close/>
                </a:path>
                <a:path w="939164" h="925195">
                  <a:moveTo>
                    <a:pt x="121920" y="925068"/>
                  </a:moveTo>
                  <a:lnTo>
                    <a:pt x="92963" y="925068"/>
                  </a:lnTo>
                  <a:lnTo>
                    <a:pt x="83819" y="922020"/>
                  </a:lnTo>
                  <a:lnTo>
                    <a:pt x="128016" y="922020"/>
                  </a:lnTo>
                  <a:lnTo>
                    <a:pt x="121920" y="9250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27220" y="2281428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4">
                  <a:moveTo>
                    <a:pt x="7620" y="54864"/>
                  </a:moveTo>
                  <a:lnTo>
                    <a:pt x="3048" y="54864"/>
                  </a:lnTo>
                  <a:lnTo>
                    <a:pt x="0" y="51816"/>
                  </a:lnTo>
                  <a:lnTo>
                    <a:pt x="4572" y="42672"/>
                  </a:lnTo>
                  <a:lnTo>
                    <a:pt x="9144" y="36576"/>
                  </a:lnTo>
                  <a:lnTo>
                    <a:pt x="12192" y="28956"/>
                  </a:lnTo>
                  <a:lnTo>
                    <a:pt x="15240" y="22860"/>
                  </a:lnTo>
                  <a:lnTo>
                    <a:pt x="18288" y="15240"/>
                  </a:lnTo>
                  <a:lnTo>
                    <a:pt x="21336" y="9144"/>
                  </a:lnTo>
                  <a:lnTo>
                    <a:pt x="25908" y="1524"/>
                  </a:lnTo>
                  <a:lnTo>
                    <a:pt x="27432" y="0"/>
                  </a:lnTo>
                  <a:lnTo>
                    <a:pt x="30480" y="0"/>
                  </a:lnTo>
                  <a:lnTo>
                    <a:pt x="33528" y="3048"/>
                  </a:lnTo>
                  <a:lnTo>
                    <a:pt x="32004" y="4572"/>
                  </a:lnTo>
                  <a:lnTo>
                    <a:pt x="27432" y="12192"/>
                  </a:lnTo>
                  <a:lnTo>
                    <a:pt x="25908" y="18288"/>
                  </a:lnTo>
                  <a:lnTo>
                    <a:pt x="22860" y="25908"/>
                  </a:lnTo>
                  <a:lnTo>
                    <a:pt x="18288" y="32004"/>
                  </a:lnTo>
                  <a:lnTo>
                    <a:pt x="18288" y="33528"/>
                  </a:lnTo>
                  <a:lnTo>
                    <a:pt x="12192" y="45720"/>
                  </a:lnTo>
                  <a:lnTo>
                    <a:pt x="7620" y="53340"/>
                  </a:lnTo>
                  <a:lnTo>
                    <a:pt x="7620" y="54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8883396" y="4674108"/>
            <a:ext cx="454659" cy="285750"/>
          </a:xfrm>
          <a:custGeom>
            <a:avLst/>
            <a:gdLst/>
            <a:ahLst/>
            <a:cxnLst/>
            <a:rect l="l" t="t" r="r" b="b"/>
            <a:pathLst>
              <a:path w="454659" h="285750">
                <a:moveTo>
                  <a:pt x="453643" y="11430"/>
                </a:moveTo>
                <a:lnTo>
                  <a:pt x="426719" y="11430"/>
                </a:lnTo>
                <a:lnTo>
                  <a:pt x="431291" y="5080"/>
                </a:lnTo>
                <a:lnTo>
                  <a:pt x="434339" y="2540"/>
                </a:lnTo>
                <a:lnTo>
                  <a:pt x="435864" y="2540"/>
                </a:lnTo>
                <a:lnTo>
                  <a:pt x="441959" y="0"/>
                </a:lnTo>
                <a:lnTo>
                  <a:pt x="448055" y="0"/>
                </a:lnTo>
                <a:lnTo>
                  <a:pt x="451103" y="1270"/>
                </a:lnTo>
                <a:lnTo>
                  <a:pt x="452627" y="2540"/>
                </a:lnTo>
                <a:lnTo>
                  <a:pt x="454151" y="5080"/>
                </a:lnTo>
                <a:lnTo>
                  <a:pt x="454151" y="8890"/>
                </a:lnTo>
                <a:lnTo>
                  <a:pt x="453643" y="11430"/>
                </a:lnTo>
                <a:close/>
              </a:path>
              <a:path w="454659" h="285750">
                <a:moveTo>
                  <a:pt x="443788" y="30480"/>
                </a:moveTo>
                <a:lnTo>
                  <a:pt x="406907" y="30480"/>
                </a:lnTo>
                <a:lnTo>
                  <a:pt x="416051" y="20320"/>
                </a:lnTo>
                <a:lnTo>
                  <a:pt x="417575" y="20320"/>
                </a:lnTo>
                <a:lnTo>
                  <a:pt x="422148" y="16510"/>
                </a:lnTo>
                <a:lnTo>
                  <a:pt x="420623" y="16510"/>
                </a:lnTo>
                <a:lnTo>
                  <a:pt x="426719" y="10160"/>
                </a:lnTo>
                <a:lnTo>
                  <a:pt x="426719" y="11430"/>
                </a:lnTo>
                <a:lnTo>
                  <a:pt x="453643" y="11430"/>
                </a:lnTo>
                <a:lnTo>
                  <a:pt x="452627" y="16510"/>
                </a:lnTo>
                <a:lnTo>
                  <a:pt x="451103" y="20320"/>
                </a:lnTo>
                <a:lnTo>
                  <a:pt x="443788" y="30480"/>
                </a:lnTo>
                <a:close/>
              </a:path>
              <a:path w="454659" h="285750">
                <a:moveTo>
                  <a:pt x="387095" y="82550"/>
                </a:moveTo>
                <a:lnTo>
                  <a:pt x="341375" y="82550"/>
                </a:lnTo>
                <a:lnTo>
                  <a:pt x="348996" y="76200"/>
                </a:lnTo>
                <a:lnTo>
                  <a:pt x="358139" y="69850"/>
                </a:lnTo>
                <a:lnTo>
                  <a:pt x="356616" y="69850"/>
                </a:lnTo>
                <a:lnTo>
                  <a:pt x="371855" y="57150"/>
                </a:lnTo>
                <a:lnTo>
                  <a:pt x="377951" y="50800"/>
                </a:lnTo>
                <a:lnTo>
                  <a:pt x="385571" y="46990"/>
                </a:lnTo>
                <a:lnTo>
                  <a:pt x="391667" y="40640"/>
                </a:lnTo>
                <a:lnTo>
                  <a:pt x="403859" y="31750"/>
                </a:lnTo>
                <a:lnTo>
                  <a:pt x="408432" y="27940"/>
                </a:lnTo>
                <a:lnTo>
                  <a:pt x="406907" y="30480"/>
                </a:lnTo>
                <a:lnTo>
                  <a:pt x="443788" y="30480"/>
                </a:lnTo>
                <a:lnTo>
                  <a:pt x="441959" y="33020"/>
                </a:lnTo>
                <a:lnTo>
                  <a:pt x="441959" y="34290"/>
                </a:lnTo>
                <a:lnTo>
                  <a:pt x="431291" y="44450"/>
                </a:lnTo>
                <a:lnTo>
                  <a:pt x="428243" y="49530"/>
                </a:lnTo>
                <a:lnTo>
                  <a:pt x="426719" y="49530"/>
                </a:lnTo>
                <a:lnTo>
                  <a:pt x="420623" y="55880"/>
                </a:lnTo>
                <a:lnTo>
                  <a:pt x="414527" y="58420"/>
                </a:lnTo>
                <a:lnTo>
                  <a:pt x="416051" y="58420"/>
                </a:lnTo>
                <a:lnTo>
                  <a:pt x="403859" y="68580"/>
                </a:lnTo>
                <a:lnTo>
                  <a:pt x="403859" y="69850"/>
                </a:lnTo>
                <a:lnTo>
                  <a:pt x="396239" y="73660"/>
                </a:lnTo>
                <a:lnTo>
                  <a:pt x="397764" y="73660"/>
                </a:lnTo>
                <a:lnTo>
                  <a:pt x="387095" y="82550"/>
                </a:lnTo>
                <a:close/>
              </a:path>
              <a:path w="454659" h="285750">
                <a:moveTo>
                  <a:pt x="246041" y="190500"/>
                </a:moveTo>
                <a:lnTo>
                  <a:pt x="202691" y="190500"/>
                </a:lnTo>
                <a:lnTo>
                  <a:pt x="207264" y="185420"/>
                </a:lnTo>
                <a:lnTo>
                  <a:pt x="207264" y="184149"/>
                </a:lnTo>
                <a:lnTo>
                  <a:pt x="219455" y="173990"/>
                </a:lnTo>
                <a:lnTo>
                  <a:pt x="227075" y="168910"/>
                </a:lnTo>
                <a:lnTo>
                  <a:pt x="233171" y="162560"/>
                </a:lnTo>
                <a:lnTo>
                  <a:pt x="234696" y="162560"/>
                </a:lnTo>
                <a:lnTo>
                  <a:pt x="242316" y="156210"/>
                </a:lnTo>
                <a:lnTo>
                  <a:pt x="240791" y="156210"/>
                </a:lnTo>
                <a:lnTo>
                  <a:pt x="249935" y="149860"/>
                </a:lnTo>
                <a:lnTo>
                  <a:pt x="257555" y="144780"/>
                </a:lnTo>
                <a:lnTo>
                  <a:pt x="266700" y="138430"/>
                </a:lnTo>
                <a:lnTo>
                  <a:pt x="266700" y="135890"/>
                </a:lnTo>
                <a:lnTo>
                  <a:pt x="277367" y="130810"/>
                </a:lnTo>
                <a:lnTo>
                  <a:pt x="284987" y="124460"/>
                </a:lnTo>
                <a:lnTo>
                  <a:pt x="294132" y="118110"/>
                </a:lnTo>
                <a:lnTo>
                  <a:pt x="303275" y="110490"/>
                </a:lnTo>
                <a:lnTo>
                  <a:pt x="313943" y="104140"/>
                </a:lnTo>
                <a:lnTo>
                  <a:pt x="341375" y="81280"/>
                </a:lnTo>
                <a:lnTo>
                  <a:pt x="341375" y="82550"/>
                </a:lnTo>
                <a:lnTo>
                  <a:pt x="387095" y="82550"/>
                </a:lnTo>
                <a:lnTo>
                  <a:pt x="382523" y="86360"/>
                </a:lnTo>
                <a:lnTo>
                  <a:pt x="382778" y="86360"/>
                </a:lnTo>
                <a:lnTo>
                  <a:pt x="376427" y="92710"/>
                </a:lnTo>
                <a:lnTo>
                  <a:pt x="374903" y="92710"/>
                </a:lnTo>
                <a:lnTo>
                  <a:pt x="359664" y="104140"/>
                </a:lnTo>
                <a:lnTo>
                  <a:pt x="359664" y="106680"/>
                </a:lnTo>
                <a:lnTo>
                  <a:pt x="350519" y="111760"/>
                </a:lnTo>
                <a:lnTo>
                  <a:pt x="341375" y="119380"/>
                </a:lnTo>
                <a:lnTo>
                  <a:pt x="339851" y="119380"/>
                </a:lnTo>
                <a:lnTo>
                  <a:pt x="321564" y="134620"/>
                </a:lnTo>
                <a:lnTo>
                  <a:pt x="312419" y="140970"/>
                </a:lnTo>
                <a:lnTo>
                  <a:pt x="303275" y="148590"/>
                </a:lnTo>
                <a:lnTo>
                  <a:pt x="275843" y="167640"/>
                </a:lnTo>
                <a:lnTo>
                  <a:pt x="275843" y="168910"/>
                </a:lnTo>
                <a:lnTo>
                  <a:pt x="266700" y="173990"/>
                </a:lnTo>
                <a:lnTo>
                  <a:pt x="268223" y="173990"/>
                </a:lnTo>
                <a:lnTo>
                  <a:pt x="259080" y="180340"/>
                </a:lnTo>
                <a:lnTo>
                  <a:pt x="252983" y="185420"/>
                </a:lnTo>
                <a:lnTo>
                  <a:pt x="251459" y="185420"/>
                </a:lnTo>
                <a:lnTo>
                  <a:pt x="246041" y="190500"/>
                </a:lnTo>
                <a:close/>
              </a:path>
              <a:path w="454659" h="285750">
                <a:moveTo>
                  <a:pt x="382778" y="86360"/>
                </a:moveTo>
                <a:lnTo>
                  <a:pt x="382523" y="86360"/>
                </a:lnTo>
                <a:lnTo>
                  <a:pt x="384048" y="85090"/>
                </a:lnTo>
                <a:lnTo>
                  <a:pt x="382778" y="86360"/>
                </a:lnTo>
                <a:close/>
              </a:path>
              <a:path w="454659" h="285750">
                <a:moveTo>
                  <a:pt x="42672" y="170180"/>
                </a:moveTo>
                <a:lnTo>
                  <a:pt x="18287" y="170180"/>
                </a:lnTo>
                <a:lnTo>
                  <a:pt x="21335" y="168910"/>
                </a:lnTo>
                <a:lnTo>
                  <a:pt x="25907" y="165100"/>
                </a:lnTo>
                <a:lnTo>
                  <a:pt x="36575" y="165100"/>
                </a:lnTo>
                <a:lnTo>
                  <a:pt x="38100" y="167640"/>
                </a:lnTo>
                <a:lnTo>
                  <a:pt x="39623" y="167640"/>
                </a:lnTo>
                <a:lnTo>
                  <a:pt x="42672" y="170180"/>
                </a:lnTo>
                <a:close/>
              </a:path>
              <a:path w="454659" h="285750">
                <a:moveTo>
                  <a:pt x="28651" y="191007"/>
                </a:moveTo>
                <a:lnTo>
                  <a:pt x="27432" y="190500"/>
                </a:lnTo>
                <a:lnTo>
                  <a:pt x="6096" y="190500"/>
                </a:lnTo>
                <a:lnTo>
                  <a:pt x="3048" y="186690"/>
                </a:lnTo>
                <a:lnTo>
                  <a:pt x="1523" y="184150"/>
                </a:lnTo>
                <a:lnTo>
                  <a:pt x="1523" y="182880"/>
                </a:lnTo>
                <a:lnTo>
                  <a:pt x="0" y="180340"/>
                </a:lnTo>
                <a:lnTo>
                  <a:pt x="0" y="177800"/>
                </a:lnTo>
                <a:lnTo>
                  <a:pt x="3048" y="173990"/>
                </a:lnTo>
                <a:lnTo>
                  <a:pt x="9143" y="173990"/>
                </a:lnTo>
                <a:lnTo>
                  <a:pt x="12191" y="172720"/>
                </a:lnTo>
                <a:lnTo>
                  <a:pt x="13716" y="171450"/>
                </a:lnTo>
                <a:lnTo>
                  <a:pt x="19811" y="168910"/>
                </a:lnTo>
                <a:lnTo>
                  <a:pt x="18287" y="170180"/>
                </a:lnTo>
                <a:lnTo>
                  <a:pt x="42672" y="170180"/>
                </a:lnTo>
                <a:lnTo>
                  <a:pt x="44196" y="171450"/>
                </a:lnTo>
                <a:lnTo>
                  <a:pt x="45719" y="171450"/>
                </a:lnTo>
                <a:lnTo>
                  <a:pt x="51816" y="177800"/>
                </a:lnTo>
                <a:lnTo>
                  <a:pt x="53339" y="180340"/>
                </a:lnTo>
                <a:lnTo>
                  <a:pt x="55371" y="182880"/>
                </a:lnTo>
                <a:lnTo>
                  <a:pt x="54864" y="182880"/>
                </a:lnTo>
                <a:lnTo>
                  <a:pt x="59435" y="186690"/>
                </a:lnTo>
                <a:lnTo>
                  <a:pt x="60045" y="187960"/>
                </a:lnTo>
                <a:lnTo>
                  <a:pt x="25907" y="187960"/>
                </a:lnTo>
                <a:lnTo>
                  <a:pt x="28651" y="191007"/>
                </a:lnTo>
                <a:close/>
              </a:path>
              <a:path w="454659" h="285750">
                <a:moveTo>
                  <a:pt x="9143" y="173990"/>
                </a:moveTo>
                <a:lnTo>
                  <a:pt x="6096" y="173990"/>
                </a:lnTo>
                <a:lnTo>
                  <a:pt x="7619" y="172720"/>
                </a:lnTo>
                <a:lnTo>
                  <a:pt x="10667" y="172720"/>
                </a:lnTo>
                <a:lnTo>
                  <a:pt x="9143" y="173990"/>
                </a:lnTo>
                <a:close/>
              </a:path>
              <a:path w="454659" h="285750">
                <a:moveTo>
                  <a:pt x="9143" y="173990"/>
                </a:moveTo>
                <a:lnTo>
                  <a:pt x="10667" y="172720"/>
                </a:lnTo>
                <a:lnTo>
                  <a:pt x="12191" y="172720"/>
                </a:lnTo>
                <a:lnTo>
                  <a:pt x="9143" y="173990"/>
                </a:lnTo>
                <a:close/>
              </a:path>
              <a:path w="454659" h="285750">
                <a:moveTo>
                  <a:pt x="56387" y="184149"/>
                </a:moveTo>
                <a:lnTo>
                  <a:pt x="54864" y="182880"/>
                </a:lnTo>
                <a:lnTo>
                  <a:pt x="55371" y="182880"/>
                </a:lnTo>
                <a:lnTo>
                  <a:pt x="56387" y="184149"/>
                </a:lnTo>
                <a:close/>
              </a:path>
              <a:path w="454659" h="285750">
                <a:moveTo>
                  <a:pt x="251459" y="186690"/>
                </a:moveTo>
                <a:lnTo>
                  <a:pt x="251459" y="185420"/>
                </a:lnTo>
                <a:lnTo>
                  <a:pt x="252983" y="185420"/>
                </a:lnTo>
                <a:lnTo>
                  <a:pt x="251459" y="186690"/>
                </a:lnTo>
                <a:close/>
              </a:path>
              <a:path w="454659" h="285750">
                <a:moveTo>
                  <a:pt x="30480" y="191770"/>
                </a:moveTo>
                <a:lnTo>
                  <a:pt x="28651" y="191007"/>
                </a:lnTo>
                <a:lnTo>
                  <a:pt x="25907" y="187960"/>
                </a:lnTo>
                <a:lnTo>
                  <a:pt x="30480" y="191770"/>
                </a:lnTo>
                <a:close/>
              </a:path>
              <a:path w="454659" h="285750">
                <a:moveTo>
                  <a:pt x="30480" y="191770"/>
                </a:moveTo>
                <a:lnTo>
                  <a:pt x="25907" y="187960"/>
                </a:lnTo>
                <a:lnTo>
                  <a:pt x="60045" y="187960"/>
                </a:lnTo>
                <a:lnTo>
                  <a:pt x="61264" y="190500"/>
                </a:lnTo>
                <a:lnTo>
                  <a:pt x="33527" y="190500"/>
                </a:lnTo>
                <a:lnTo>
                  <a:pt x="30480" y="191770"/>
                </a:lnTo>
                <a:close/>
              </a:path>
              <a:path w="454659" h="285750">
                <a:moveTo>
                  <a:pt x="214883" y="217170"/>
                </a:moveTo>
                <a:lnTo>
                  <a:pt x="170687" y="217170"/>
                </a:lnTo>
                <a:lnTo>
                  <a:pt x="173735" y="214630"/>
                </a:lnTo>
                <a:lnTo>
                  <a:pt x="175259" y="214630"/>
                </a:lnTo>
                <a:lnTo>
                  <a:pt x="178307" y="210820"/>
                </a:lnTo>
                <a:lnTo>
                  <a:pt x="179832" y="210820"/>
                </a:lnTo>
                <a:lnTo>
                  <a:pt x="202691" y="187960"/>
                </a:lnTo>
                <a:lnTo>
                  <a:pt x="202691" y="190500"/>
                </a:lnTo>
                <a:lnTo>
                  <a:pt x="246041" y="190500"/>
                </a:lnTo>
                <a:lnTo>
                  <a:pt x="239267" y="196850"/>
                </a:lnTo>
                <a:lnTo>
                  <a:pt x="216407" y="215900"/>
                </a:lnTo>
                <a:lnTo>
                  <a:pt x="214883" y="217170"/>
                </a:lnTo>
                <a:close/>
              </a:path>
              <a:path w="454659" h="285750">
                <a:moveTo>
                  <a:pt x="9143" y="191134"/>
                </a:moveTo>
                <a:lnTo>
                  <a:pt x="7619" y="190500"/>
                </a:lnTo>
                <a:lnTo>
                  <a:pt x="9143" y="190500"/>
                </a:lnTo>
                <a:lnTo>
                  <a:pt x="9143" y="191134"/>
                </a:lnTo>
                <a:close/>
              </a:path>
              <a:path w="454659" h="285750">
                <a:moveTo>
                  <a:pt x="10667" y="191770"/>
                </a:moveTo>
                <a:lnTo>
                  <a:pt x="9143" y="191134"/>
                </a:lnTo>
                <a:lnTo>
                  <a:pt x="9143" y="190500"/>
                </a:lnTo>
                <a:lnTo>
                  <a:pt x="10667" y="191770"/>
                </a:lnTo>
                <a:close/>
              </a:path>
              <a:path w="454659" h="285750">
                <a:moveTo>
                  <a:pt x="29337" y="191770"/>
                </a:moveTo>
                <a:lnTo>
                  <a:pt x="10667" y="191770"/>
                </a:lnTo>
                <a:lnTo>
                  <a:pt x="9143" y="190500"/>
                </a:lnTo>
                <a:lnTo>
                  <a:pt x="27432" y="190500"/>
                </a:lnTo>
                <a:lnTo>
                  <a:pt x="28651" y="191007"/>
                </a:lnTo>
                <a:lnTo>
                  <a:pt x="29337" y="191770"/>
                </a:lnTo>
                <a:close/>
              </a:path>
              <a:path w="454659" h="285750">
                <a:moveTo>
                  <a:pt x="61874" y="191770"/>
                </a:moveTo>
                <a:lnTo>
                  <a:pt x="30480" y="191770"/>
                </a:lnTo>
                <a:lnTo>
                  <a:pt x="33527" y="190500"/>
                </a:lnTo>
                <a:lnTo>
                  <a:pt x="61264" y="190500"/>
                </a:lnTo>
                <a:lnTo>
                  <a:pt x="61874" y="191770"/>
                </a:lnTo>
                <a:close/>
              </a:path>
              <a:path w="454659" h="285750">
                <a:moveTo>
                  <a:pt x="69668" y="201930"/>
                </a:moveTo>
                <a:lnTo>
                  <a:pt x="38100" y="201930"/>
                </a:lnTo>
                <a:lnTo>
                  <a:pt x="35051" y="196850"/>
                </a:lnTo>
                <a:lnTo>
                  <a:pt x="32003" y="194310"/>
                </a:lnTo>
                <a:lnTo>
                  <a:pt x="32003" y="193040"/>
                </a:lnTo>
                <a:lnTo>
                  <a:pt x="29565" y="192024"/>
                </a:lnTo>
                <a:lnTo>
                  <a:pt x="28651" y="191007"/>
                </a:lnTo>
                <a:lnTo>
                  <a:pt x="30480" y="191770"/>
                </a:lnTo>
                <a:lnTo>
                  <a:pt x="61874" y="191770"/>
                </a:lnTo>
                <a:lnTo>
                  <a:pt x="62483" y="193040"/>
                </a:lnTo>
                <a:lnTo>
                  <a:pt x="64008" y="194310"/>
                </a:lnTo>
                <a:lnTo>
                  <a:pt x="67055" y="199390"/>
                </a:lnTo>
                <a:lnTo>
                  <a:pt x="69668" y="201930"/>
                </a:lnTo>
                <a:close/>
              </a:path>
              <a:path w="454659" h="285750">
                <a:moveTo>
                  <a:pt x="22859" y="193040"/>
                </a:moveTo>
                <a:lnTo>
                  <a:pt x="15239" y="193040"/>
                </a:lnTo>
                <a:lnTo>
                  <a:pt x="9143" y="191770"/>
                </a:lnTo>
                <a:lnTo>
                  <a:pt x="9143" y="191134"/>
                </a:lnTo>
                <a:lnTo>
                  <a:pt x="10667" y="191770"/>
                </a:lnTo>
                <a:lnTo>
                  <a:pt x="25907" y="191770"/>
                </a:lnTo>
                <a:lnTo>
                  <a:pt x="22859" y="193040"/>
                </a:lnTo>
                <a:close/>
              </a:path>
              <a:path w="454659" h="285750">
                <a:moveTo>
                  <a:pt x="30480" y="193040"/>
                </a:moveTo>
                <a:lnTo>
                  <a:pt x="28955" y="191770"/>
                </a:lnTo>
                <a:lnTo>
                  <a:pt x="29565" y="192024"/>
                </a:lnTo>
                <a:lnTo>
                  <a:pt x="30480" y="193040"/>
                </a:lnTo>
                <a:close/>
              </a:path>
              <a:path w="454659" h="285750">
                <a:moveTo>
                  <a:pt x="60959" y="231140"/>
                </a:moveTo>
                <a:lnTo>
                  <a:pt x="59435" y="227330"/>
                </a:lnTo>
                <a:lnTo>
                  <a:pt x="56387" y="226060"/>
                </a:lnTo>
                <a:lnTo>
                  <a:pt x="56387" y="224790"/>
                </a:lnTo>
                <a:lnTo>
                  <a:pt x="44196" y="212090"/>
                </a:lnTo>
                <a:lnTo>
                  <a:pt x="44196" y="210820"/>
                </a:lnTo>
                <a:lnTo>
                  <a:pt x="41148" y="208280"/>
                </a:lnTo>
                <a:lnTo>
                  <a:pt x="39623" y="203200"/>
                </a:lnTo>
                <a:lnTo>
                  <a:pt x="38100" y="203200"/>
                </a:lnTo>
                <a:lnTo>
                  <a:pt x="36575" y="200660"/>
                </a:lnTo>
                <a:lnTo>
                  <a:pt x="38100" y="201930"/>
                </a:lnTo>
                <a:lnTo>
                  <a:pt x="69668" y="201930"/>
                </a:lnTo>
                <a:lnTo>
                  <a:pt x="76200" y="208280"/>
                </a:lnTo>
                <a:lnTo>
                  <a:pt x="74675" y="208280"/>
                </a:lnTo>
                <a:lnTo>
                  <a:pt x="77723" y="209550"/>
                </a:lnTo>
                <a:lnTo>
                  <a:pt x="79248" y="210820"/>
                </a:lnTo>
                <a:lnTo>
                  <a:pt x="80771" y="214630"/>
                </a:lnTo>
                <a:lnTo>
                  <a:pt x="83819" y="217170"/>
                </a:lnTo>
                <a:lnTo>
                  <a:pt x="85343" y="219710"/>
                </a:lnTo>
                <a:lnTo>
                  <a:pt x="86867" y="219710"/>
                </a:lnTo>
                <a:lnTo>
                  <a:pt x="88391" y="224790"/>
                </a:lnTo>
                <a:lnTo>
                  <a:pt x="89153" y="224790"/>
                </a:lnTo>
                <a:lnTo>
                  <a:pt x="89916" y="226060"/>
                </a:lnTo>
                <a:lnTo>
                  <a:pt x="91439" y="226060"/>
                </a:lnTo>
                <a:lnTo>
                  <a:pt x="92583" y="229870"/>
                </a:lnTo>
                <a:lnTo>
                  <a:pt x="60959" y="229870"/>
                </a:lnTo>
                <a:lnTo>
                  <a:pt x="60959" y="231140"/>
                </a:lnTo>
                <a:close/>
              </a:path>
              <a:path w="454659" h="285750">
                <a:moveTo>
                  <a:pt x="216407" y="215900"/>
                </a:moveTo>
                <a:lnTo>
                  <a:pt x="217932" y="214630"/>
                </a:lnTo>
                <a:lnTo>
                  <a:pt x="216407" y="215900"/>
                </a:lnTo>
                <a:close/>
              </a:path>
              <a:path w="454659" h="285750">
                <a:moveTo>
                  <a:pt x="160020" y="226059"/>
                </a:moveTo>
                <a:lnTo>
                  <a:pt x="161543" y="223520"/>
                </a:lnTo>
                <a:lnTo>
                  <a:pt x="163067" y="223520"/>
                </a:lnTo>
                <a:lnTo>
                  <a:pt x="169164" y="217170"/>
                </a:lnTo>
                <a:lnTo>
                  <a:pt x="172211" y="215900"/>
                </a:lnTo>
                <a:lnTo>
                  <a:pt x="170687" y="217170"/>
                </a:lnTo>
                <a:lnTo>
                  <a:pt x="214883" y="217170"/>
                </a:lnTo>
                <a:lnTo>
                  <a:pt x="213359" y="218440"/>
                </a:lnTo>
                <a:lnTo>
                  <a:pt x="210311" y="223520"/>
                </a:lnTo>
                <a:lnTo>
                  <a:pt x="208025" y="224790"/>
                </a:lnTo>
                <a:lnTo>
                  <a:pt x="161543" y="224790"/>
                </a:lnTo>
                <a:lnTo>
                  <a:pt x="160020" y="226059"/>
                </a:lnTo>
                <a:close/>
              </a:path>
              <a:path w="454659" h="285750">
                <a:moveTo>
                  <a:pt x="89153" y="224790"/>
                </a:moveTo>
                <a:lnTo>
                  <a:pt x="88391" y="224790"/>
                </a:lnTo>
                <a:lnTo>
                  <a:pt x="88391" y="223520"/>
                </a:lnTo>
                <a:lnTo>
                  <a:pt x="89153" y="224790"/>
                </a:lnTo>
                <a:close/>
              </a:path>
              <a:path w="454659" h="285750">
                <a:moveTo>
                  <a:pt x="205739" y="226060"/>
                </a:moveTo>
                <a:lnTo>
                  <a:pt x="160019" y="226060"/>
                </a:lnTo>
                <a:lnTo>
                  <a:pt x="161543" y="224790"/>
                </a:lnTo>
                <a:lnTo>
                  <a:pt x="208025" y="224790"/>
                </a:lnTo>
                <a:lnTo>
                  <a:pt x="205739" y="226060"/>
                </a:lnTo>
                <a:close/>
              </a:path>
              <a:path w="454659" h="285750">
                <a:moveTo>
                  <a:pt x="152400" y="233680"/>
                </a:moveTo>
                <a:lnTo>
                  <a:pt x="153923" y="232410"/>
                </a:lnTo>
                <a:lnTo>
                  <a:pt x="155448" y="229870"/>
                </a:lnTo>
                <a:lnTo>
                  <a:pt x="158496" y="227330"/>
                </a:lnTo>
                <a:lnTo>
                  <a:pt x="160020" y="226059"/>
                </a:lnTo>
                <a:lnTo>
                  <a:pt x="205739" y="226060"/>
                </a:lnTo>
                <a:lnTo>
                  <a:pt x="201167" y="229870"/>
                </a:lnTo>
                <a:lnTo>
                  <a:pt x="199948" y="231140"/>
                </a:lnTo>
                <a:lnTo>
                  <a:pt x="155448" y="231140"/>
                </a:lnTo>
                <a:lnTo>
                  <a:pt x="152400" y="233680"/>
                </a:lnTo>
                <a:close/>
              </a:path>
              <a:path w="454659" h="285750">
                <a:moveTo>
                  <a:pt x="155448" y="229870"/>
                </a:moveTo>
                <a:lnTo>
                  <a:pt x="158495" y="227330"/>
                </a:lnTo>
                <a:lnTo>
                  <a:pt x="155448" y="229870"/>
                </a:lnTo>
                <a:close/>
              </a:path>
              <a:path w="454659" h="285750">
                <a:moveTo>
                  <a:pt x="65532" y="237490"/>
                </a:moveTo>
                <a:lnTo>
                  <a:pt x="64007" y="233680"/>
                </a:lnTo>
                <a:lnTo>
                  <a:pt x="64007" y="232410"/>
                </a:lnTo>
                <a:lnTo>
                  <a:pt x="60959" y="229870"/>
                </a:lnTo>
                <a:lnTo>
                  <a:pt x="92583" y="229870"/>
                </a:lnTo>
                <a:lnTo>
                  <a:pt x="92964" y="231140"/>
                </a:lnTo>
                <a:lnTo>
                  <a:pt x="94487" y="231140"/>
                </a:lnTo>
                <a:lnTo>
                  <a:pt x="96926" y="236220"/>
                </a:lnTo>
                <a:lnTo>
                  <a:pt x="65532" y="236220"/>
                </a:lnTo>
                <a:lnTo>
                  <a:pt x="65532" y="237490"/>
                </a:lnTo>
                <a:close/>
              </a:path>
              <a:path w="454659" h="285750">
                <a:moveTo>
                  <a:pt x="135635" y="252730"/>
                </a:moveTo>
                <a:lnTo>
                  <a:pt x="137159" y="248920"/>
                </a:lnTo>
                <a:lnTo>
                  <a:pt x="140207" y="245110"/>
                </a:lnTo>
                <a:lnTo>
                  <a:pt x="143255" y="243840"/>
                </a:lnTo>
                <a:lnTo>
                  <a:pt x="141732" y="243840"/>
                </a:lnTo>
                <a:lnTo>
                  <a:pt x="146303" y="238760"/>
                </a:lnTo>
                <a:lnTo>
                  <a:pt x="149351" y="237490"/>
                </a:lnTo>
                <a:lnTo>
                  <a:pt x="150875" y="233680"/>
                </a:lnTo>
                <a:lnTo>
                  <a:pt x="152400" y="233680"/>
                </a:lnTo>
                <a:lnTo>
                  <a:pt x="155448" y="231140"/>
                </a:lnTo>
                <a:lnTo>
                  <a:pt x="199948" y="231140"/>
                </a:lnTo>
                <a:lnTo>
                  <a:pt x="195071" y="236220"/>
                </a:lnTo>
                <a:lnTo>
                  <a:pt x="192023" y="237490"/>
                </a:lnTo>
                <a:lnTo>
                  <a:pt x="190500" y="237490"/>
                </a:lnTo>
                <a:lnTo>
                  <a:pt x="187451" y="238760"/>
                </a:lnTo>
                <a:lnTo>
                  <a:pt x="188976" y="238760"/>
                </a:lnTo>
                <a:lnTo>
                  <a:pt x="187452" y="240030"/>
                </a:lnTo>
                <a:lnTo>
                  <a:pt x="185927" y="240030"/>
                </a:lnTo>
                <a:lnTo>
                  <a:pt x="184911" y="241300"/>
                </a:lnTo>
                <a:lnTo>
                  <a:pt x="184403" y="241300"/>
                </a:lnTo>
                <a:lnTo>
                  <a:pt x="179526" y="246380"/>
                </a:lnTo>
                <a:lnTo>
                  <a:pt x="140207" y="246380"/>
                </a:lnTo>
                <a:lnTo>
                  <a:pt x="138683" y="247650"/>
                </a:lnTo>
                <a:lnTo>
                  <a:pt x="139293" y="247650"/>
                </a:lnTo>
                <a:lnTo>
                  <a:pt x="135635" y="252730"/>
                </a:lnTo>
                <a:close/>
              </a:path>
              <a:path w="454659" h="285750">
                <a:moveTo>
                  <a:pt x="70713" y="242824"/>
                </a:moveTo>
                <a:lnTo>
                  <a:pt x="67055" y="238760"/>
                </a:lnTo>
                <a:lnTo>
                  <a:pt x="65532" y="236220"/>
                </a:lnTo>
                <a:lnTo>
                  <a:pt x="96011" y="236220"/>
                </a:lnTo>
                <a:lnTo>
                  <a:pt x="97535" y="237490"/>
                </a:lnTo>
                <a:lnTo>
                  <a:pt x="99059" y="240030"/>
                </a:lnTo>
                <a:lnTo>
                  <a:pt x="100075" y="241300"/>
                </a:lnTo>
                <a:lnTo>
                  <a:pt x="70103" y="241300"/>
                </a:lnTo>
                <a:lnTo>
                  <a:pt x="70713" y="242824"/>
                </a:lnTo>
                <a:close/>
              </a:path>
              <a:path w="454659" h="285750">
                <a:moveTo>
                  <a:pt x="97535" y="237490"/>
                </a:moveTo>
                <a:lnTo>
                  <a:pt x="96011" y="236220"/>
                </a:lnTo>
                <a:lnTo>
                  <a:pt x="96926" y="236220"/>
                </a:lnTo>
                <a:lnTo>
                  <a:pt x="97535" y="237490"/>
                </a:lnTo>
                <a:close/>
              </a:path>
              <a:path w="454659" h="285750">
                <a:moveTo>
                  <a:pt x="187451" y="238760"/>
                </a:moveTo>
                <a:lnTo>
                  <a:pt x="190500" y="237490"/>
                </a:lnTo>
                <a:lnTo>
                  <a:pt x="189738" y="238124"/>
                </a:lnTo>
                <a:lnTo>
                  <a:pt x="187451" y="238760"/>
                </a:lnTo>
                <a:close/>
              </a:path>
              <a:path w="454659" h="285750">
                <a:moveTo>
                  <a:pt x="189738" y="238124"/>
                </a:moveTo>
                <a:lnTo>
                  <a:pt x="190500" y="237490"/>
                </a:lnTo>
                <a:lnTo>
                  <a:pt x="192023" y="237490"/>
                </a:lnTo>
                <a:lnTo>
                  <a:pt x="189738" y="238124"/>
                </a:lnTo>
                <a:close/>
              </a:path>
              <a:path w="454659" h="285750">
                <a:moveTo>
                  <a:pt x="188976" y="238760"/>
                </a:moveTo>
                <a:lnTo>
                  <a:pt x="187451" y="238760"/>
                </a:lnTo>
                <a:lnTo>
                  <a:pt x="189738" y="238124"/>
                </a:lnTo>
                <a:lnTo>
                  <a:pt x="188976" y="238760"/>
                </a:lnTo>
                <a:close/>
              </a:path>
              <a:path w="454659" h="285750">
                <a:moveTo>
                  <a:pt x="182880" y="243840"/>
                </a:moveTo>
                <a:lnTo>
                  <a:pt x="185927" y="240030"/>
                </a:lnTo>
                <a:lnTo>
                  <a:pt x="187452" y="240030"/>
                </a:lnTo>
                <a:lnTo>
                  <a:pt x="182880" y="243840"/>
                </a:lnTo>
                <a:close/>
              </a:path>
              <a:path w="454659" h="285750">
                <a:moveTo>
                  <a:pt x="71627" y="243840"/>
                </a:moveTo>
                <a:lnTo>
                  <a:pt x="70713" y="242824"/>
                </a:lnTo>
                <a:lnTo>
                  <a:pt x="70103" y="241300"/>
                </a:lnTo>
                <a:lnTo>
                  <a:pt x="71627" y="243840"/>
                </a:lnTo>
                <a:close/>
              </a:path>
              <a:path w="454659" h="285750">
                <a:moveTo>
                  <a:pt x="80771" y="257810"/>
                </a:moveTo>
                <a:lnTo>
                  <a:pt x="77723" y="255270"/>
                </a:lnTo>
                <a:lnTo>
                  <a:pt x="77723" y="252730"/>
                </a:lnTo>
                <a:lnTo>
                  <a:pt x="76200" y="252730"/>
                </a:lnTo>
                <a:lnTo>
                  <a:pt x="76200" y="250190"/>
                </a:lnTo>
                <a:lnTo>
                  <a:pt x="73151" y="247650"/>
                </a:lnTo>
                <a:lnTo>
                  <a:pt x="73151" y="246380"/>
                </a:lnTo>
                <a:lnTo>
                  <a:pt x="70103" y="241300"/>
                </a:lnTo>
                <a:lnTo>
                  <a:pt x="100075" y="241300"/>
                </a:lnTo>
                <a:lnTo>
                  <a:pt x="102107" y="243840"/>
                </a:lnTo>
                <a:lnTo>
                  <a:pt x="103632" y="246380"/>
                </a:lnTo>
                <a:lnTo>
                  <a:pt x="105156" y="247650"/>
                </a:lnTo>
                <a:lnTo>
                  <a:pt x="103632" y="247650"/>
                </a:lnTo>
                <a:lnTo>
                  <a:pt x="106680" y="248920"/>
                </a:lnTo>
                <a:lnTo>
                  <a:pt x="108203" y="252730"/>
                </a:lnTo>
                <a:lnTo>
                  <a:pt x="77723" y="252730"/>
                </a:lnTo>
                <a:lnTo>
                  <a:pt x="77723" y="254000"/>
                </a:lnTo>
                <a:lnTo>
                  <a:pt x="111251" y="254000"/>
                </a:lnTo>
                <a:lnTo>
                  <a:pt x="111251" y="255270"/>
                </a:lnTo>
                <a:lnTo>
                  <a:pt x="112775" y="256540"/>
                </a:lnTo>
                <a:lnTo>
                  <a:pt x="80771" y="256540"/>
                </a:lnTo>
                <a:lnTo>
                  <a:pt x="80771" y="257810"/>
                </a:lnTo>
                <a:close/>
              </a:path>
              <a:path w="454659" h="285750">
                <a:moveTo>
                  <a:pt x="182880" y="243840"/>
                </a:moveTo>
                <a:lnTo>
                  <a:pt x="184403" y="241300"/>
                </a:lnTo>
                <a:lnTo>
                  <a:pt x="184911" y="241300"/>
                </a:lnTo>
                <a:lnTo>
                  <a:pt x="182880" y="243840"/>
                </a:lnTo>
                <a:close/>
              </a:path>
              <a:path w="454659" h="285750">
                <a:moveTo>
                  <a:pt x="71627" y="245110"/>
                </a:moveTo>
                <a:lnTo>
                  <a:pt x="70713" y="242824"/>
                </a:lnTo>
                <a:lnTo>
                  <a:pt x="71627" y="243840"/>
                </a:lnTo>
                <a:lnTo>
                  <a:pt x="71627" y="245110"/>
                </a:lnTo>
                <a:close/>
              </a:path>
              <a:path w="454659" h="285750">
                <a:moveTo>
                  <a:pt x="139293" y="247650"/>
                </a:moveTo>
                <a:lnTo>
                  <a:pt x="138683" y="247650"/>
                </a:lnTo>
                <a:lnTo>
                  <a:pt x="140207" y="246380"/>
                </a:lnTo>
                <a:lnTo>
                  <a:pt x="139293" y="247650"/>
                </a:lnTo>
                <a:close/>
              </a:path>
              <a:path w="454659" h="285750">
                <a:moveTo>
                  <a:pt x="169164" y="256540"/>
                </a:moveTo>
                <a:lnTo>
                  <a:pt x="169164" y="255270"/>
                </a:lnTo>
                <a:lnTo>
                  <a:pt x="126491" y="255270"/>
                </a:lnTo>
                <a:lnTo>
                  <a:pt x="132587" y="252730"/>
                </a:lnTo>
                <a:lnTo>
                  <a:pt x="135635" y="252730"/>
                </a:lnTo>
                <a:lnTo>
                  <a:pt x="140207" y="246380"/>
                </a:lnTo>
                <a:lnTo>
                  <a:pt x="179526" y="246380"/>
                </a:lnTo>
                <a:lnTo>
                  <a:pt x="178307" y="247650"/>
                </a:lnTo>
                <a:lnTo>
                  <a:pt x="176783" y="250190"/>
                </a:lnTo>
                <a:lnTo>
                  <a:pt x="175259" y="250190"/>
                </a:lnTo>
                <a:lnTo>
                  <a:pt x="169164" y="256540"/>
                </a:lnTo>
                <a:close/>
              </a:path>
              <a:path w="454659" h="285750">
                <a:moveTo>
                  <a:pt x="106680" y="248920"/>
                </a:moveTo>
                <a:lnTo>
                  <a:pt x="103632" y="247650"/>
                </a:lnTo>
                <a:lnTo>
                  <a:pt x="105156" y="247650"/>
                </a:lnTo>
                <a:lnTo>
                  <a:pt x="106680" y="248920"/>
                </a:lnTo>
                <a:close/>
              </a:path>
              <a:path w="454659" h="285750">
                <a:moveTo>
                  <a:pt x="135635" y="252730"/>
                </a:moveTo>
                <a:lnTo>
                  <a:pt x="131064" y="252730"/>
                </a:lnTo>
                <a:lnTo>
                  <a:pt x="137159" y="247650"/>
                </a:lnTo>
                <a:lnTo>
                  <a:pt x="138175" y="247650"/>
                </a:lnTo>
                <a:lnTo>
                  <a:pt x="137159" y="248920"/>
                </a:lnTo>
                <a:lnTo>
                  <a:pt x="135635" y="252730"/>
                </a:lnTo>
                <a:close/>
              </a:path>
              <a:path w="454659" h="285750">
                <a:moveTo>
                  <a:pt x="173735" y="252730"/>
                </a:moveTo>
                <a:lnTo>
                  <a:pt x="175259" y="250190"/>
                </a:lnTo>
                <a:lnTo>
                  <a:pt x="176783" y="250190"/>
                </a:lnTo>
                <a:lnTo>
                  <a:pt x="173735" y="252730"/>
                </a:lnTo>
                <a:close/>
              </a:path>
              <a:path w="454659" h="285750">
                <a:moveTo>
                  <a:pt x="167639" y="257810"/>
                </a:moveTo>
                <a:lnTo>
                  <a:pt x="117348" y="257810"/>
                </a:lnTo>
                <a:lnTo>
                  <a:pt x="112775" y="256540"/>
                </a:lnTo>
                <a:lnTo>
                  <a:pt x="121919" y="256540"/>
                </a:lnTo>
                <a:lnTo>
                  <a:pt x="128016" y="254000"/>
                </a:lnTo>
                <a:lnTo>
                  <a:pt x="126491" y="255270"/>
                </a:lnTo>
                <a:lnTo>
                  <a:pt x="169164" y="255270"/>
                </a:lnTo>
                <a:lnTo>
                  <a:pt x="167639" y="257810"/>
                </a:lnTo>
                <a:close/>
              </a:path>
              <a:path w="454659" h="285750">
                <a:moveTo>
                  <a:pt x="87629" y="267335"/>
                </a:moveTo>
                <a:lnTo>
                  <a:pt x="85343" y="265430"/>
                </a:lnTo>
                <a:lnTo>
                  <a:pt x="80771" y="257810"/>
                </a:lnTo>
                <a:lnTo>
                  <a:pt x="80771" y="256540"/>
                </a:lnTo>
                <a:lnTo>
                  <a:pt x="112776" y="256540"/>
                </a:lnTo>
                <a:lnTo>
                  <a:pt x="114300" y="257810"/>
                </a:lnTo>
                <a:lnTo>
                  <a:pt x="167639" y="257810"/>
                </a:lnTo>
                <a:lnTo>
                  <a:pt x="164591" y="260350"/>
                </a:lnTo>
                <a:lnTo>
                  <a:pt x="164591" y="261620"/>
                </a:lnTo>
                <a:lnTo>
                  <a:pt x="162153" y="264160"/>
                </a:lnTo>
                <a:lnTo>
                  <a:pt x="161543" y="264160"/>
                </a:lnTo>
                <a:lnTo>
                  <a:pt x="160019" y="265430"/>
                </a:lnTo>
                <a:lnTo>
                  <a:pt x="86867" y="265430"/>
                </a:lnTo>
                <a:lnTo>
                  <a:pt x="87629" y="267335"/>
                </a:lnTo>
                <a:close/>
              </a:path>
              <a:path w="454659" h="285750">
                <a:moveTo>
                  <a:pt x="117348" y="257810"/>
                </a:moveTo>
                <a:lnTo>
                  <a:pt x="114300" y="257810"/>
                </a:lnTo>
                <a:lnTo>
                  <a:pt x="112776" y="256540"/>
                </a:lnTo>
                <a:lnTo>
                  <a:pt x="117348" y="257810"/>
                </a:lnTo>
                <a:close/>
              </a:path>
              <a:path w="454659" h="285750">
                <a:moveTo>
                  <a:pt x="159366" y="267063"/>
                </a:moveTo>
                <a:lnTo>
                  <a:pt x="159511" y="266700"/>
                </a:lnTo>
                <a:lnTo>
                  <a:pt x="161543" y="264160"/>
                </a:lnTo>
                <a:lnTo>
                  <a:pt x="162153" y="264160"/>
                </a:lnTo>
                <a:lnTo>
                  <a:pt x="159366" y="267063"/>
                </a:lnTo>
                <a:close/>
              </a:path>
              <a:path w="454659" h="285750">
                <a:moveTo>
                  <a:pt x="88391" y="267970"/>
                </a:moveTo>
                <a:lnTo>
                  <a:pt x="87629" y="267335"/>
                </a:lnTo>
                <a:lnTo>
                  <a:pt x="86867" y="265430"/>
                </a:lnTo>
                <a:lnTo>
                  <a:pt x="88391" y="267970"/>
                </a:lnTo>
                <a:close/>
              </a:path>
              <a:path w="454659" h="285750">
                <a:moveTo>
                  <a:pt x="158496" y="267970"/>
                </a:moveTo>
                <a:lnTo>
                  <a:pt x="88391" y="267970"/>
                </a:lnTo>
                <a:lnTo>
                  <a:pt x="86867" y="265430"/>
                </a:lnTo>
                <a:lnTo>
                  <a:pt x="160019" y="265430"/>
                </a:lnTo>
                <a:lnTo>
                  <a:pt x="159511" y="266700"/>
                </a:lnTo>
                <a:lnTo>
                  <a:pt x="158496" y="267970"/>
                </a:lnTo>
                <a:close/>
              </a:path>
              <a:path w="454659" h="285750">
                <a:moveTo>
                  <a:pt x="158496" y="267970"/>
                </a:moveTo>
                <a:lnTo>
                  <a:pt x="159511" y="266700"/>
                </a:lnTo>
                <a:lnTo>
                  <a:pt x="159366" y="267063"/>
                </a:lnTo>
                <a:lnTo>
                  <a:pt x="158496" y="267970"/>
                </a:lnTo>
                <a:close/>
              </a:path>
              <a:path w="454659" h="285750">
                <a:moveTo>
                  <a:pt x="159004" y="267970"/>
                </a:moveTo>
                <a:lnTo>
                  <a:pt x="158496" y="267970"/>
                </a:lnTo>
                <a:lnTo>
                  <a:pt x="159366" y="267063"/>
                </a:lnTo>
                <a:lnTo>
                  <a:pt x="159004" y="267970"/>
                </a:lnTo>
                <a:close/>
              </a:path>
              <a:path w="454659" h="285750">
                <a:moveTo>
                  <a:pt x="153923" y="271780"/>
                </a:moveTo>
                <a:lnTo>
                  <a:pt x="91439" y="271780"/>
                </a:lnTo>
                <a:lnTo>
                  <a:pt x="88391" y="269240"/>
                </a:lnTo>
                <a:lnTo>
                  <a:pt x="87629" y="267335"/>
                </a:lnTo>
                <a:lnTo>
                  <a:pt x="88391" y="267970"/>
                </a:lnTo>
                <a:lnTo>
                  <a:pt x="159004" y="267970"/>
                </a:lnTo>
                <a:lnTo>
                  <a:pt x="158496" y="269240"/>
                </a:lnTo>
                <a:lnTo>
                  <a:pt x="156968" y="270511"/>
                </a:lnTo>
                <a:lnTo>
                  <a:pt x="153923" y="271780"/>
                </a:lnTo>
                <a:close/>
              </a:path>
              <a:path w="454659" h="285750">
                <a:moveTo>
                  <a:pt x="124967" y="285750"/>
                </a:moveTo>
                <a:lnTo>
                  <a:pt x="123443" y="285750"/>
                </a:lnTo>
                <a:lnTo>
                  <a:pt x="120396" y="284480"/>
                </a:lnTo>
                <a:lnTo>
                  <a:pt x="108203" y="284480"/>
                </a:lnTo>
                <a:lnTo>
                  <a:pt x="105155" y="283210"/>
                </a:lnTo>
                <a:lnTo>
                  <a:pt x="103632" y="281940"/>
                </a:lnTo>
                <a:lnTo>
                  <a:pt x="97535" y="278130"/>
                </a:lnTo>
                <a:lnTo>
                  <a:pt x="89917" y="270511"/>
                </a:lnTo>
                <a:lnTo>
                  <a:pt x="91439" y="271780"/>
                </a:lnTo>
                <a:lnTo>
                  <a:pt x="152400" y="271780"/>
                </a:lnTo>
                <a:lnTo>
                  <a:pt x="149351" y="274320"/>
                </a:lnTo>
                <a:lnTo>
                  <a:pt x="150875" y="274320"/>
                </a:lnTo>
                <a:lnTo>
                  <a:pt x="147827" y="275590"/>
                </a:lnTo>
                <a:lnTo>
                  <a:pt x="146303" y="276860"/>
                </a:lnTo>
                <a:lnTo>
                  <a:pt x="134111" y="283210"/>
                </a:lnTo>
                <a:lnTo>
                  <a:pt x="131064" y="283210"/>
                </a:lnTo>
                <a:lnTo>
                  <a:pt x="124967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32308" y="6662181"/>
            <a:ext cx="5035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963" y="1890257"/>
            <a:ext cx="7724775" cy="22199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99415" indent="-34925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99415" algn="l"/>
                <a:tab pos="40005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processes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might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lead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formation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liquids:</a:t>
            </a:r>
            <a:endParaRPr sz="1600">
              <a:latin typeface="Microsoft Sans Serif"/>
              <a:cs typeface="Microsoft Sans Serif"/>
            </a:endParaRPr>
          </a:p>
          <a:p>
            <a:pPr marL="739140" lvl="1" indent="-34925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739140" algn="l"/>
                <a:tab pos="7397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Changes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temperature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pressure</a:t>
            </a:r>
            <a:endParaRPr sz="1600">
              <a:latin typeface="Microsoft Sans Serif"/>
              <a:cs typeface="Microsoft Sans Serif"/>
            </a:endParaRPr>
          </a:p>
          <a:p>
            <a:pPr marL="739140" lvl="1" indent="-34925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739140" algn="l"/>
                <a:tab pos="73977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Gas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pockets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exist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</a:t>
            </a:r>
            <a:endParaRPr sz="1600">
              <a:latin typeface="Microsoft Sans Serif"/>
              <a:cs typeface="Microsoft Sans Serif"/>
            </a:endParaRPr>
          </a:p>
          <a:p>
            <a:pPr marL="739140" marR="17780" lvl="1" indent="-349250">
              <a:lnSpc>
                <a:spcPct val="150000"/>
              </a:lnSpc>
              <a:buClr>
                <a:srgbClr val="0070BF"/>
              </a:buClr>
              <a:buChar char="–"/>
              <a:tabLst>
                <a:tab pos="739140" algn="l"/>
                <a:tab pos="7397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irregular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concentration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corona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thus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vaporizing 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endParaRPr sz="1600">
              <a:latin typeface="Microsoft Sans Serif"/>
              <a:cs typeface="Microsoft Sans Serif"/>
            </a:endParaRPr>
          </a:p>
          <a:p>
            <a:pPr marL="399415" indent="-34925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99415" algn="l"/>
                <a:tab pos="4000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immersed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permittivity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Ɛ</a:t>
            </a:r>
            <a:r>
              <a:rPr sz="1575" spc="-37" baseline="-21164" dirty="0">
                <a:latin typeface="Microsoft Sans Serif"/>
                <a:cs typeface="Microsoft Sans Serif"/>
              </a:rPr>
              <a:t>1</a:t>
            </a:r>
            <a:r>
              <a:rPr sz="1575" spc="30" baseline="-2116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2219" y="5304467"/>
            <a:ext cx="6238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</a:t>
            </a:r>
            <a:r>
              <a:rPr sz="1575" baseline="-21164" dirty="0">
                <a:latin typeface="Microsoft Sans Serif"/>
                <a:cs typeface="Microsoft Sans Serif"/>
              </a:rPr>
              <a:t>0</a:t>
            </a:r>
            <a:r>
              <a:rPr sz="1575" spc="247" baseline="-2116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 dielectric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absence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8973" y="924617"/>
            <a:ext cx="5325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Gaseous</a:t>
            </a:r>
            <a:r>
              <a:rPr sz="2400" spc="-2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Bubbles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452" y="4064508"/>
            <a:ext cx="1606295" cy="98145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23899" y="926592"/>
            <a:ext cx="399415" cy="563880"/>
          </a:xfrm>
          <a:custGeom>
            <a:avLst/>
            <a:gdLst/>
            <a:ahLst/>
            <a:cxnLst/>
            <a:rect l="l" t="t" r="r" b="b"/>
            <a:pathLst>
              <a:path w="399415" h="563880">
                <a:moveTo>
                  <a:pt x="138006" y="519684"/>
                </a:moveTo>
                <a:lnTo>
                  <a:pt x="108204" y="519684"/>
                </a:lnTo>
                <a:lnTo>
                  <a:pt x="114300" y="509016"/>
                </a:lnTo>
                <a:lnTo>
                  <a:pt x="121920" y="495300"/>
                </a:lnTo>
                <a:lnTo>
                  <a:pt x="129540" y="480060"/>
                </a:lnTo>
                <a:lnTo>
                  <a:pt x="137160" y="460248"/>
                </a:lnTo>
                <a:lnTo>
                  <a:pt x="146304" y="437388"/>
                </a:lnTo>
                <a:lnTo>
                  <a:pt x="156972" y="411480"/>
                </a:lnTo>
                <a:lnTo>
                  <a:pt x="169164" y="381000"/>
                </a:lnTo>
                <a:lnTo>
                  <a:pt x="182880" y="348996"/>
                </a:lnTo>
                <a:lnTo>
                  <a:pt x="198119" y="313943"/>
                </a:lnTo>
                <a:lnTo>
                  <a:pt x="199644" y="313943"/>
                </a:lnTo>
                <a:lnTo>
                  <a:pt x="216407" y="277367"/>
                </a:lnTo>
                <a:lnTo>
                  <a:pt x="236219" y="239267"/>
                </a:lnTo>
                <a:lnTo>
                  <a:pt x="259080" y="201167"/>
                </a:lnTo>
                <a:lnTo>
                  <a:pt x="280416" y="161543"/>
                </a:lnTo>
                <a:lnTo>
                  <a:pt x="301752" y="120395"/>
                </a:lnTo>
                <a:lnTo>
                  <a:pt x="350520" y="41148"/>
                </a:lnTo>
                <a:lnTo>
                  <a:pt x="352044" y="39624"/>
                </a:lnTo>
                <a:lnTo>
                  <a:pt x="382524" y="4571"/>
                </a:lnTo>
                <a:lnTo>
                  <a:pt x="385572" y="1524"/>
                </a:lnTo>
                <a:lnTo>
                  <a:pt x="390144" y="0"/>
                </a:lnTo>
                <a:lnTo>
                  <a:pt x="394715" y="3048"/>
                </a:lnTo>
                <a:lnTo>
                  <a:pt x="397763" y="6095"/>
                </a:lnTo>
                <a:lnTo>
                  <a:pt x="399288" y="10667"/>
                </a:lnTo>
                <a:lnTo>
                  <a:pt x="396239" y="15239"/>
                </a:lnTo>
                <a:lnTo>
                  <a:pt x="373380" y="56387"/>
                </a:lnTo>
                <a:lnTo>
                  <a:pt x="348996" y="94487"/>
                </a:lnTo>
                <a:lnTo>
                  <a:pt x="326136" y="134111"/>
                </a:lnTo>
                <a:lnTo>
                  <a:pt x="327660" y="134111"/>
                </a:lnTo>
                <a:lnTo>
                  <a:pt x="306324" y="173735"/>
                </a:lnTo>
                <a:lnTo>
                  <a:pt x="306324" y="175259"/>
                </a:lnTo>
                <a:lnTo>
                  <a:pt x="283464" y="214883"/>
                </a:lnTo>
                <a:lnTo>
                  <a:pt x="260604" y="252983"/>
                </a:lnTo>
                <a:lnTo>
                  <a:pt x="241584" y="289560"/>
                </a:lnTo>
                <a:lnTo>
                  <a:pt x="240792" y="289560"/>
                </a:lnTo>
                <a:lnTo>
                  <a:pt x="224028" y="326136"/>
                </a:lnTo>
                <a:lnTo>
                  <a:pt x="208788" y="359664"/>
                </a:lnTo>
                <a:lnTo>
                  <a:pt x="193548" y="391668"/>
                </a:lnTo>
                <a:lnTo>
                  <a:pt x="182880" y="420624"/>
                </a:lnTo>
                <a:lnTo>
                  <a:pt x="172212" y="448056"/>
                </a:lnTo>
                <a:lnTo>
                  <a:pt x="161544" y="470916"/>
                </a:lnTo>
                <a:lnTo>
                  <a:pt x="152400" y="490728"/>
                </a:lnTo>
                <a:lnTo>
                  <a:pt x="144780" y="507492"/>
                </a:lnTo>
                <a:lnTo>
                  <a:pt x="138006" y="519684"/>
                </a:lnTo>
                <a:close/>
              </a:path>
              <a:path w="399415" h="563880">
                <a:moveTo>
                  <a:pt x="240792" y="291083"/>
                </a:moveTo>
                <a:lnTo>
                  <a:pt x="240792" y="289560"/>
                </a:lnTo>
                <a:lnTo>
                  <a:pt x="241584" y="289560"/>
                </a:lnTo>
                <a:lnTo>
                  <a:pt x="240792" y="291083"/>
                </a:lnTo>
                <a:close/>
              </a:path>
              <a:path w="399415" h="563880">
                <a:moveTo>
                  <a:pt x="5225" y="498130"/>
                </a:moveTo>
                <a:lnTo>
                  <a:pt x="6096" y="496824"/>
                </a:lnTo>
                <a:lnTo>
                  <a:pt x="12192" y="495300"/>
                </a:lnTo>
                <a:lnTo>
                  <a:pt x="14478" y="496824"/>
                </a:lnTo>
                <a:lnTo>
                  <a:pt x="9144" y="496824"/>
                </a:lnTo>
                <a:lnTo>
                  <a:pt x="5225" y="498130"/>
                </a:lnTo>
                <a:close/>
              </a:path>
              <a:path w="399415" h="563880">
                <a:moveTo>
                  <a:pt x="10160" y="520700"/>
                </a:moveTo>
                <a:lnTo>
                  <a:pt x="9144" y="520446"/>
                </a:lnTo>
                <a:lnTo>
                  <a:pt x="7620" y="519684"/>
                </a:lnTo>
                <a:lnTo>
                  <a:pt x="4876" y="517855"/>
                </a:lnTo>
                <a:lnTo>
                  <a:pt x="3048" y="515112"/>
                </a:lnTo>
                <a:lnTo>
                  <a:pt x="0" y="512064"/>
                </a:lnTo>
                <a:lnTo>
                  <a:pt x="0" y="507492"/>
                </a:lnTo>
                <a:lnTo>
                  <a:pt x="1016" y="504444"/>
                </a:lnTo>
                <a:lnTo>
                  <a:pt x="5225" y="498130"/>
                </a:lnTo>
                <a:lnTo>
                  <a:pt x="9144" y="496824"/>
                </a:lnTo>
                <a:lnTo>
                  <a:pt x="13716" y="496824"/>
                </a:lnTo>
                <a:lnTo>
                  <a:pt x="15240" y="497332"/>
                </a:lnTo>
                <a:lnTo>
                  <a:pt x="16764" y="498348"/>
                </a:lnTo>
                <a:lnTo>
                  <a:pt x="19812" y="499872"/>
                </a:lnTo>
                <a:lnTo>
                  <a:pt x="18288" y="499872"/>
                </a:lnTo>
                <a:lnTo>
                  <a:pt x="22860" y="504444"/>
                </a:lnTo>
                <a:lnTo>
                  <a:pt x="28956" y="504444"/>
                </a:lnTo>
                <a:lnTo>
                  <a:pt x="36576" y="512064"/>
                </a:lnTo>
                <a:lnTo>
                  <a:pt x="37592" y="512064"/>
                </a:lnTo>
                <a:lnTo>
                  <a:pt x="38608" y="513588"/>
                </a:lnTo>
                <a:lnTo>
                  <a:pt x="38100" y="513588"/>
                </a:lnTo>
                <a:lnTo>
                  <a:pt x="39624" y="515112"/>
                </a:lnTo>
                <a:lnTo>
                  <a:pt x="40386" y="515112"/>
                </a:lnTo>
                <a:lnTo>
                  <a:pt x="42672" y="516636"/>
                </a:lnTo>
                <a:lnTo>
                  <a:pt x="44196" y="516636"/>
                </a:lnTo>
                <a:lnTo>
                  <a:pt x="42672" y="518160"/>
                </a:lnTo>
                <a:lnTo>
                  <a:pt x="15240" y="518160"/>
                </a:lnTo>
                <a:lnTo>
                  <a:pt x="16764" y="518922"/>
                </a:lnTo>
                <a:lnTo>
                  <a:pt x="15240" y="519684"/>
                </a:lnTo>
                <a:lnTo>
                  <a:pt x="9144" y="519684"/>
                </a:lnTo>
                <a:lnTo>
                  <a:pt x="10160" y="520700"/>
                </a:lnTo>
                <a:close/>
              </a:path>
              <a:path w="399415" h="563880">
                <a:moveTo>
                  <a:pt x="15240" y="497332"/>
                </a:moveTo>
                <a:lnTo>
                  <a:pt x="13716" y="496824"/>
                </a:lnTo>
                <a:lnTo>
                  <a:pt x="14478" y="496824"/>
                </a:lnTo>
                <a:lnTo>
                  <a:pt x="15240" y="497332"/>
                </a:lnTo>
                <a:close/>
              </a:path>
              <a:path w="399415" h="563880">
                <a:moveTo>
                  <a:pt x="19812" y="499872"/>
                </a:moveTo>
                <a:lnTo>
                  <a:pt x="16764" y="498348"/>
                </a:lnTo>
                <a:lnTo>
                  <a:pt x="15240" y="497332"/>
                </a:lnTo>
                <a:lnTo>
                  <a:pt x="18288" y="498348"/>
                </a:lnTo>
                <a:lnTo>
                  <a:pt x="19812" y="499872"/>
                </a:lnTo>
                <a:close/>
              </a:path>
              <a:path w="399415" h="563880">
                <a:moveTo>
                  <a:pt x="1016" y="504444"/>
                </a:moveTo>
                <a:lnTo>
                  <a:pt x="1524" y="502920"/>
                </a:lnTo>
                <a:lnTo>
                  <a:pt x="4572" y="498348"/>
                </a:lnTo>
                <a:lnTo>
                  <a:pt x="5225" y="498130"/>
                </a:lnTo>
                <a:lnTo>
                  <a:pt x="1016" y="504444"/>
                </a:lnTo>
                <a:close/>
              </a:path>
              <a:path w="399415" h="563880">
                <a:moveTo>
                  <a:pt x="22860" y="504444"/>
                </a:moveTo>
                <a:lnTo>
                  <a:pt x="18288" y="499872"/>
                </a:lnTo>
                <a:lnTo>
                  <a:pt x="19812" y="499872"/>
                </a:lnTo>
                <a:lnTo>
                  <a:pt x="21336" y="501396"/>
                </a:lnTo>
                <a:lnTo>
                  <a:pt x="22860" y="504444"/>
                </a:lnTo>
                <a:close/>
              </a:path>
              <a:path w="399415" h="563880">
                <a:moveTo>
                  <a:pt x="24384" y="502920"/>
                </a:moveTo>
                <a:lnTo>
                  <a:pt x="21336" y="501396"/>
                </a:lnTo>
                <a:lnTo>
                  <a:pt x="19812" y="499872"/>
                </a:lnTo>
                <a:lnTo>
                  <a:pt x="22860" y="501396"/>
                </a:lnTo>
                <a:lnTo>
                  <a:pt x="24384" y="502920"/>
                </a:lnTo>
                <a:close/>
              </a:path>
              <a:path w="399415" h="563880">
                <a:moveTo>
                  <a:pt x="27432" y="504444"/>
                </a:moveTo>
                <a:lnTo>
                  <a:pt x="22860" y="504444"/>
                </a:lnTo>
                <a:lnTo>
                  <a:pt x="21336" y="501396"/>
                </a:lnTo>
                <a:lnTo>
                  <a:pt x="27432" y="504444"/>
                </a:lnTo>
                <a:close/>
              </a:path>
              <a:path w="399415" h="563880">
                <a:moveTo>
                  <a:pt x="28956" y="504444"/>
                </a:moveTo>
                <a:lnTo>
                  <a:pt x="27432" y="504444"/>
                </a:lnTo>
                <a:lnTo>
                  <a:pt x="25908" y="502920"/>
                </a:lnTo>
                <a:lnTo>
                  <a:pt x="28956" y="504444"/>
                </a:lnTo>
                <a:close/>
              </a:path>
              <a:path w="399415" h="563880">
                <a:moveTo>
                  <a:pt x="0" y="507492"/>
                </a:moveTo>
                <a:lnTo>
                  <a:pt x="0" y="505968"/>
                </a:lnTo>
                <a:lnTo>
                  <a:pt x="1016" y="504444"/>
                </a:lnTo>
                <a:lnTo>
                  <a:pt x="0" y="507492"/>
                </a:lnTo>
                <a:close/>
              </a:path>
              <a:path w="399415" h="563880">
                <a:moveTo>
                  <a:pt x="36576" y="512064"/>
                </a:moveTo>
                <a:lnTo>
                  <a:pt x="28956" y="504444"/>
                </a:lnTo>
                <a:lnTo>
                  <a:pt x="39624" y="504444"/>
                </a:lnTo>
                <a:lnTo>
                  <a:pt x="44196" y="509016"/>
                </a:lnTo>
                <a:lnTo>
                  <a:pt x="44196" y="510540"/>
                </a:lnTo>
                <a:lnTo>
                  <a:pt x="36576" y="510540"/>
                </a:lnTo>
                <a:lnTo>
                  <a:pt x="36576" y="512064"/>
                </a:lnTo>
                <a:close/>
              </a:path>
              <a:path w="399415" h="563880">
                <a:moveTo>
                  <a:pt x="37592" y="512064"/>
                </a:moveTo>
                <a:lnTo>
                  <a:pt x="36576" y="512064"/>
                </a:lnTo>
                <a:lnTo>
                  <a:pt x="36576" y="510540"/>
                </a:lnTo>
                <a:lnTo>
                  <a:pt x="37592" y="512064"/>
                </a:lnTo>
                <a:close/>
              </a:path>
              <a:path w="399415" h="563880">
                <a:moveTo>
                  <a:pt x="44196" y="516636"/>
                </a:moveTo>
                <a:lnTo>
                  <a:pt x="42672" y="516636"/>
                </a:lnTo>
                <a:lnTo>
                  <a:pt x="39014" y="514197"/>
                </a:lnTo>
                <a:lnTo>
                  <a:pt x="36576" y="510540"/>
                </a:lnTo>
                <a:lnTo>
                  <a:pt x="44196" y="510540"/>
                </a:lnTo>
                <a:lnTo>
                  <a:pt x="44196" y="516636"/>
                </a:lnTo>
                <a:close/>
              </a:path>
              <a:path w="399415" h="563880">
                <a:moveTo>
                  <a:pt x="4876" y="517855"/>
                </a:moveTo>
                <a:lnTo>
                  <a:pt x="3048" y="516636"/>
                </a:lnTo>
                <a:lnTo>
                  <a:pt x="0" y="512064"/>
                </a:lnTo>
                <a:lnTo>
                  <a:pt x="3048" y="515112"/>
                </a:lnTo>
                <a:lnTo>
                  <a:pt x="4876" y="517855"/>
                </a:lnTo>
                <a:close/>
              </a:path>
              <a:path w="399415" h="563880">
                <a:moveTo>
                  <a:pt x="39624" y="515112"/>
                </a:moveTo>
                <a:lnTo>
                  <a:pt x="38100" y="513588"/>
                </a:lnTo>
                <a:lnTo>
                  <a:pt x="39014" y="514197"/>
                </a:lnTo>
                <a:lnTo>
                  <a:pt x="39624" y="515112"/>
                </a:lnTo>
                <a:close/>
              </a:path>
              <a:path w="399415" h="563880">
                <a:moveTo>
                  <a:pt x="39014" y="514197"/>
                </a:moveTo>
                <a:lnTo>
                  <a:pt x="38100" y="513588"/>
                </a:lnTo>
                <a:lnTo>
                  <a:pt x="38608" y="513588"/>
                </a:lnTo>
                <a:lnTo>
                  <a:pt x="39014" y="514197"/>
                </a:lnTo>
                <a:close/>
              </a:path>
              <a:path w="399415" h="563880">
                <a:moveTo>
                  <a:pt x="40386" y="515112"/>
                </a:moveTo>
                <a:lnTo>
                  <a:pt x="39624" y="515112"/>
                </a:lnTo>
                <a:lnTo>
                  <a:pt x="39014" y="514197"/>
                </a:lnTo>
                <a:lnTo>
                  <a:pt x="40386" y="515112"/>
                </a:lnTo>
                <a:close/>
              </a:path>
              <a:path w="399415" h="563880">
                <a:moveTo>
                  <a:pt x="49530" y="521208"/>
                </a:moveTo>
                <a:lnTo>
                  <a:pt x="39624" y="521208"/>
                </a:lnTo>
                <a:lnTo>
                  <a:pt x="44196" y="516636"/>
                </a:lnTo>
                <a:lnTo>
                  <a:pt x="48768" y="519684"/>
                </a:lnTo>
                <a:lnTo>
                  <a:pt x="47244" y="519684"/>
                </a:lnTo>
                <a:lnTo>
                  <a:pt x="49530" y="521208"/>
                </a:lnTo>
                <a:close/>
              </a:path>
              <a:path w="399415" h="563880">
                <a:moveTo>
                  <a:pt x="9144" y="520446"/>
                </a:moveTo>
                <a:lnTo>
                  <a:pt x="6096" y="519684"/>
                </a:lnTo>
                <a:lnTo>
                  <a:pt x="4876" y="517855"/>
                </a:lnTo>
                <a:lnTo>
                  <a:pt x="7620" y="519684"/>
                </a:lnTo>
                <a:lnTo>
                  <a:pt x="9144" y="520446"/>
                </a:lnTo>
                <a:close/>
              </a:path>
              <a:path w="399415" h="563880">
                <a:moveTo>
                  <a:pt x="16764" y="518922"/>
                </a:moveTo>
                <a:lnTo>
                  <a:pt x="15240" y="518160"/>
                </a:lnTo>
                <a:lnTo>
                  <a:pt x="18288" y="518160"/>
                </a:lnTo>
                <a:lnTo>
                  <a:pt x="16764" y="518922"/>
                </a:lnTo>
                <a:close/>
              </a:path>
              <a:path w="399415" h="563880">
                <a:moveTo>
                  <a:pt x="17272" y="519176"/>
                </a:moveTo>
                <a:lnTo>
                  <a:pt x="16764" y="518922"/>
                </a:lnTo>
                <a:lnTo>
                  <a:pt x="18288" y="518160"/>
                </a:lnTo>
                <a:lnTo>
                  <a:pt x="17272" y="519176"/>
                </a:lnTo>
                <a:close/>
              </a:path>
              <a:path w="399415" h="563880">
                <a:moveTo>
                  <a:pt x="39624" y="521208"/>
                </a:moveTo>
                <a:lnTo>
                  <a:pt x="21336" y="521208"/>
                </a:lnTo>
                <a:lnTo>
                  <a:pt x="21336" y="519684"/>
                </a:lnTo>
                <a:lnTo>
                  <a:pt x="18288" y="519684"/>
                </a:lnTo>
                <a:lnTo>
                  <a:pt x="17272" y="519176"/>
                </a:lnTo>
                <a:lnTo>
                  <a:pt x="18288" y="518160"/>
                </a:lnTo>
                <a:lnTo>
                  <a:pt x="42672" y="518160"/>
                </a:lnTo>
                <a:lnTo>
                  <a:pt x="39624" y="521208"/>
                </a:lnTo>
                <a:close/>
              </a:path>
              <a:path w="399415" h="563880">
                <a:moveTo>
                  <a:pt x="91440" y="537972"/>
                </a:moveTo>
                <a:lnTo>
                  <a:pt x="97536" y="533400"/>
                </a:lnTo>
                <a:lnTo>
                  <a:pt x="96012" y="533400"/>
                </a:lnTo>
                <a:lnTo>
                  <a:pt x="102108" y="527304"/>
                </a:lnTo>
                <a:lnTo>
                  <a:pt x="108204" y="518160"/>
                </a:lnTo>
                <a:lnTo>
                  <a:pt x="108204" y="519684"/>
                </a:lnTo>
                <a:lnTo>
                  <a:pt x="138006" y="519684"/>
                </a:lnTo>
                <a:lnTo>
                  <a:pt x="137160" y="521208"/>
                </a:lnTo>
                <a:lnTo>
                  <a:pt x="135636" y="522732"/>
                </a:lnTo>
                <a:lnTo>
                  <a:pt x="129540" y="533400"/>
                </a:lnTo>
                <a:lnTo>
                  <a:pt x="126492" y="536448"/>
                </a:lnTo>
                <a:lnTo>
                  <a:pt x="94488" y="536448"/>
                </a:lnTo>
                <a:lnTo>
                  <a:pt x="91440" y="537972"/>
                </a:lnTo>
                <a:close/>
              </a:path>
              <a:path w="399415" h="563880">
                <a:moveTo>
                  <a:pt x="12192" y="521208"/>
                </a:moveTo>
                <a:lnTo>
                  <a:pt x="10160" y="520700"/>
                </a:lnTo>
                <a:lnTo>
                  <a:pt x="9144" y="519684"/>
                </a:lnTo>
                <a:lnTo>
                  <a:pt x="15240" y="519684"/>
                </a:lnTo>
                <a:lnTo>
                  <a:pt x="16764" y="518922"/>
                </a:lnTo>
                <a:lnTo>
                  <a:pt x="17272" y="519176"/>
                </a:lnTo>
                <a:lnTo>
                  <a:pt x="16764" y="519684"/>
                </a:lnTo>
                <a:lnTo>
                  <a:pt x="12192" y="521208"/>
                </a:lnTo>
                <a:close/>
              </a:path>
              <a:path w="399415" h="563880">
                <a:moveTo>
                  <a:pt x="21336" y="521208"/>
                </a:moveTo>
                <a:lnTo>
                  <a:pt x="12192" y="521208"/>
                </a:lnTo>
                <a:lnTo>
                  <a:pt x="16764" y="519684"/>
                </a:lnTo>
                <a:lnTo>
                  <a:pt x="17272" y="519176"/>
                </a:lnTo>
                <a:lnTo>
                  <a:pt x="18288" y="519684"/>
                </a:lnTo>
                <a:lnTo>
                  <a:pt x="21336" y="519684"/>
                </a:lnTo>
                <a:lnTo>
                  <a:pt x="21336" y="521208"/>
                </a:lnTo>
                <a:close/>
              </a:path>
              <a:path w="399415" h="563880">
                <a:moveTo>
                  <a:pt x="10668" y="521208"/>
                </a:moveTo>
                <a:lnTo>
                  <a:pt x="9144" y="520446"/>
                </a:lnTo>
                <a:lnTo>
                  <a:pt x="10160" y="520700"/>
                </a:lnTo>
                <a:lnTo>
                  <a:pt x="10668" y="521208"/>
                </a:lnTo>
                <a:close/>
              </a:path>
              <a:path w="399415" h="563880">
                <a:moveTo>
                  <a:pt x="30480" y="536448"/>
                </a:moveTo>
                <a:lnTo>
                  <a:pt x="25908" y="531876"/>
                </a:lnTo>
                <a:lnTo>
                  <a:pt x="16764" y="525780"/>
                </a:lnTo>
                <a:lnTo>
                  <a:pt x="18288" y="525780"/>
                </a:lnTo>
                <a:lnTo>
                  <a:pt x="13716" y="522732"/>
                </a:lnTo>
                <a:lnTo>
                  <a:pt x="12192" y="522732"/>
                </a:lnTo>
                <a:lnTo>
                  <a:pt x="10160" y="520700"/>
                </a:lnTo>
                <a:lnTo>
                  <a:pt x="12192" y="521208"/>
                </a:lnTo>
                <a:lnTo>
                  <a:pt x="49530" y="521208"/>
                </a:lnTo>
                <a:lnTo>
                  <a:pt x="51816" y="522732"/>
                </a:lnTo>
                <a:lnTo>
                  <a:pt x="13716" y="522732"/>
                </a:lnTo>
                <a:lnTo>
                  <a:pt x="15240" y="524256"/>
                </a:lnTo>
                <a:lnTo>
                  <a:pt x="54102" y="524256"/>
                </a:lnTo>
                <a:lnTo>
                  <a:pt x="65532" y="531876"/>
                </a:lnTo>
                <a:lnTo>
                  <a:pt x="64008" y="531876"/>
                </a:lnTo>
                <a:lnTo>
                  <a:pt x="68580" y="533400"/>
                </a:lnTo>
                <a:lnTo>
                  <a:pt x="70104" y="534924"/>
                </a:lnTo>
                <a:lnTo>
                  <a:pt x="30480" y="534924"/>
                </a:lnTo>
                <a:lnTo>
                  <a:pt x="30480" y="536448"/>
                </a:lnTo>
                <a:close/>
              </a:path>
              <a:path w="399415" h="563880">
                <a:moveTo>
                  <a:pt x="96012" y="562356"/>
                </a:moveTo>
                <a:lnTo>
                  <a:pt x="74676" y="562356"/>
                </a:lnTo>
                <a:lnTo>
                  <a:pt x="65532" y="559308"/>
                </a:lnTo>
                <a:lnTo>
                  <a:pt x="59436" y="556260"/>
                </a:lnTo>
                <a:lnTo>
                  <a:pt x="56388" y="553212"/>
                </a:lnTo>
                <a:lnTo>
                  <a:pt x="51816" y="550164"/>
                </a:lnTo>
                <a:lnTo>
                  <a:pt x="50292" y="550164"/>
                </a:lnTo>
                <a:lnTo>
                  <a:pt x="47244" y="547116"/>
                </a:lnTo>
                <a:lnTo>
                  <a:pt x="48768" y="547116"/>
                </a:lnTo>
                <a:lnTo>
                  <a:pt x="44196" y="545592"/>
                </a:lnTo>
                <a:lnTo>
                  <a:pt x="44196" y="544068"/>
                </a:lnTo>
                <a:lnTo>
                  <a:pt x="39624" y="541020"/>
                </a:lnTo>
                <a:lnTo>
                  <a:pt x="35052" y="539496"/>
                </a:lnTo>
                <a:lnTo>
                  <a:pt x="35052" y="537972"/>
                </a:lnTo>
                <a:lnTo>
                  <a:pt x="30480" y="534924"/>
                </a:lnTo>
                <a:lnTo>
                  <a:pt x="70104" y="534924"/>
                </a:lnTo>
                <a:lnTo>
                  <a:pt x="73152" y="537972"/>
                </a:lnTo>
                <a:lnTo>
                  <a:pt x="76200" y="539496"/>
                </a:lnTo>
                <a:lnTo>
                  <a:pt x="80772" y="541020"/>
                </a:lnTo>
                <a:lnTo>
                  <a:pt x="121920" y="541020"/>
                </a:lnTo>
                <a:lnTo>
                  <a:pt x="120396" y="542544"/>
                </a:lnTo>
                <a:lnTo>
                  <a:pt x="114300" y="550164"/>
                </a:lnTo>
                <a:lnTo>
                  <a:pt x="108204" y="554736"/>
                </a:lnTo>
                <a:lnTo>
                  <a:pt x="106680" y="556260"/>
                </a:lnTo>
                <a:lnTo>
                  <a:pt x="102108" y="559308"/>
                </a:lnTo>
                <a:lnTo>
                  <a:pt x="100584" y="560832"/>
                </a:lnTo>
                <a:lnTo>
                  <a:pt x="96012" y="562356"/>
                </a:lnTo>
                <a:close/>
              </a:path>
              <a:path w="399415" h="563880">
                <a:moveTo>
                  <a:pt x="75438" y="538734"/>
                </a:moveTo>
                <a:lnTo>
                  <a:pt x="73152" y="537972"/>
                </a:lnTo>
                <a:lnTo>
                  <a:pt x="73152" y="536448"/>
                </a:lnTo>
                <a:lnTo>
                  <a:pt x="75438" y="538734"/>
                </a:lnTo>
                <a:close/>
              </a:path>
              <a:path w="399415" h="563880">
                <a:moveTo>
                  <a:pt x="121920" y="541020"/>
                </a:moveTo>
                <a:lnTo>
                  <a:pt x="85344" y="541020"/>
                </a:lnTo>
                <a:lnTo>
                  <a:pt x="89916" y="539496"/>
                </a:lnTo>
                <a:lnTo>
                  <a:pt x="94488" y="536448"/>
                </a:lnTo>
                <a:lnTo>
                  <a:pt x="126492" y="536448"/>
                </a:lnTo>
                <a:lnTo>
                  <a:pt x="121920" y="541020"/>
                </a:lnTo>
                <a:close/>
              </a:path>
              <a:path w="399415" h="563880">
                <a:moveTo>
                  <a:pt x="76200" y="539496"/>
                </a:moveTo>
                <a:lnTo>
                  <a:pt x="73152" y="537972"/>
                </a:lnTo>
                <a:lnTo>
                  <a:pt x="75438" y="538734"/>
                </a:lnTo>
                <a:lnTo>
                  <a:pt x="76200" y="539496"/>
                </a:lnTo>
                <a:close/>
              </a:path>
              <a:path w="399415" h="563880">
                <a:moveTo>
                  <a:pt x="77724" y="539496"/>
                </a:moveTo>
                <a:lnTo>
                  <a:pt x="76200" y="539496"/>
                </a:lnTo>
                <a:lnTo>
                  <a:pt x="75438" y="538734"/>
                </a:lnTo>
                <a:lnTo>
                  <a:pt x="77724" y="539496"/>
                </a:lnTo>
                <a:close/>
              </a:path>
              <a:path w="399415" h="563880">
                <a:moveTo>
                  <a:pt x="82296" y="541020"/>
                </a:moveTo>
                <a:lnTo>
                  <a:pt x="80772" y="541020"/>
                </a:lnTo>
                <a:lnTo>
                  <a:pt x="77724" y="539496"/>
                </a:lnTo>
                <a:lnTo>
                  <a:pt x="82296" y="541020"/>
                </a:lnTo>
                <a:close/>
              </a:path>
              <a:path w="399415" h="563880">
                <a:moveTo>
                  <a:pt x="85344" y="541020"/>
                </a:moveTo>
                <a:lnTo>
                  <a:pt x="83820" y="541020"/>
                </a:lnTo>
                <a:lnTo>
                  <a:pt x="89916" y="539496"/>
                </a:lnTo>
                <a:lnTo>
                  <a:pt x="85344" y="541020"/>
                </a:lnTo>
                <a:close/>
              </a:path>
              <a:path w="399415" h="563880">
                <a:moveTo>
                  <a:pt x="86868" y="563880"/>
                </a:moveTo>
                <a:lnTo>
                  <a:pt x="80772" y="563880"/>
                </a:lnTo>
                <a:lnTo>
                  <a:pt x="76200" y="562356"/>
                </a:lnTo>
                <a:lnTo>
                  <a:pt x="92964" y="562356"/>
                </a:lnTo>
                <a:lnTo>
                  <a:pt x="86868" y="5638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740" y="2150363"/>
            <a:ext cx="3444240" cy="141376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777996" y="3662172"/>
            <a:ext cx="1621790" cy="57785"/>
          </a:xfrm>
          <a:custGeom>
            <a:avLst/>
            <a:gdLst/>
            <a:ahLst/>
            <a:cxnLst/>
            <a:rect l="l" t="t" r="r" b="b"/>
            <a:pathLst>
              <a:path w="1621789" h="57785">
                <a:moveTo>
                  <a:pt x="1615439" y="25908"/>
                </a:moveTo>
                <a:lnTo>
                  <a:pt x="1610868" y="25908"/>
                </a:lnTo>
                <a:lnTo>
                  <a:pt x="1600200" y="24257"/>
                </a:lnTo>
                <a:lnTo>
                  <a:pt x="998219" y="24257"/>
                </a:lnTo>
                <a:lnTo>
                  <a:pt x="1013459" y="22733"/>
                </a:lnTo>
                <a:lnTo>
                  <a:pt x="1155191" y="22733"/>
                </a:lnTo>
                <a:lnTo>
                  <a:pt x="1170432" y="21209"/>
                </a:lnTo>
                <a:lnTo>
                  <a:pt x="1185671" y="21209"/>
                </a:lnTo>
                <a:lnTo>
                  <a:pt x="1213103" y="18161"/>
                </a:lnTo>
                <a:lnTo>
                  <a:pt x="1240535" y="18161"/>
                </a:lnTo>
                <a:lnTo>
                  <a:pt x="1254251" y="16637"/>
                </a:lnTo>
                <a:lnTo>
                  <a:pt x="1290827" y="16637"/>
                </a:lnTo>
                <a:lnTo>
                  <a:pt x="1304543" y="15113"/>
                </a:lnTo>
                <a:lnTo>
                  <a:pt x="1331975" y="15113"/>
                </a:lnTo>
                <a:lnTo>
                  <a:pt x="1345691" y="13716"/>
                </a:lnTo>
                <a:lnTo>
                  <a:pt x="1357884" y="13716"/>
                </a:lnTo>
                <a:lnTo>
                  <a:pt x="1371600" y="12065"/>
                </a:lnTo>
                <a:lnTo>
                  <a:pt x="1399032" y="12065"/>
                </a:lnTo>
                <a:lnTo>
                  <a:pt x="1411223" y="10541"/>
                </a:lnTo>
                <a:lnTo>
                  <a:pt x="1424939" y="10541"/>
                </a:lnTo>
                <a:lnTo>
                  <a:pt x="1437132" y="9017"/>
                </a:lnTo>
                <a:lnTo>
                  <a:pt x="1450848" y="7493"/>
                </a:lnTo>
                <a:lnTo>
                  <a:pt x="1464564" y="7493"/>
                </a:lnTo>
                <a:lnTo>
                  <a:pt x="1478280" y="5969"/>
                </a:lnTo>
                <a:lnTo>
                  <a:pt x="1491996" y="5969"/>
                </a:lnTo>
                <a:lnTo>
                  <a:pt x="1507235" y="4445"/>
                </a:lnTo>
                <a:lnTo>
                  <a:pt x="1522475" y="1524"/>
                </a:lnTo>
                <a:lnTo>
                  <a:pt x="1536191" y="0"/>
                </a:lnTo>
                <a:lnTo>
                  <a:pt x="1578864" y="0"/>
                </a:lnTo>
                <a:lnTo>
                  <a:pt x="1591055" y="1524"/>
                </a:lnTo>
                <a:lnTo>
                  <a:pt x="1612391" y="4445"/>
                </a:lnTo>
                <a:lnTo>
                  <a:pt x="1618487" y="4445"/>
                </a:lnTo>
                <a:lnTo>
                  <a:pt x="1621535" y="10541"/>
                </a:lnTo>
                <a:lnTo>
                  <a:pt x="1621535" y="21209"/>
                </a:lnTo>
                <a:lnTo>
                  <a:pt x="1615439" y="25908"/>
                </a:lnTo>
                <a:close/>
              </a:path>
              <a:path w="1621789" h="57785">
                <a:moveTo>
                  <a:pt x="466343" y="2921"/>
                </a:moveTo>
                <a:lnTo>
                  <a:pt x="445007" y="2921"/>
                </a:lnTo>
                <a:lnTo>
                  <a:pt x="451103" y="1524"/>
                </a:lnTo>
                <a:lnTo>
                  <a:pt x="460247" y="1524"/>
                </a:lnTo>
                <a:lnTo>
                  <a:pt x="466343" y="2921"/>
                </a:lnTo>
                <a:close/>
              </a:path>
              <a:path w="1621789" h="57785">
                <a:moveTo>
                  <a:pt x="480059" y="4445"/>
                </a:moveTo>
                <a:lnTo>
                  <a:pt x="414527" y="4445"/>
                </a:lnTo>
                <a:lnTo>
                  <a:pt x="420623" y="2921"/>
                </a:lnTo>
                <a:lnTo>
                  <a:pt x="473963" y="2921"/>
                </a:lnTo>
                <a:lnTo>
                  <a:pt x="480059" y="4445"/>
                </a:lnTo>
                <a:close/>
              </a:path>
              <a:path w="1621789" h="57785">
                <a:moveTo>
                  <a:pt x="487679" y="5969"/>
                </a:moveTo>
                <a:lnTo>
                  <a:pt x="409955" y="5969"/>
                </a:lnTo>
                <a:lnTo>
                  <a:pt x="416051" y="4445"/>
                </a:lnTo>
                <a:lnTo>
                  <a:pt x="487679" y="4445"/>
                </a:lnTo>
                <a:lnTo>
                  <a:pt x="487679" y="5969"/>
                </a:lnTo>
                <a:close/>
              </a:path>
              <a:path w="1621789" h="57785">
                <a:moveTo>
                  <a:pt x="504443" y="7493"/>
                </a:moveTo>
                <a:lnTo>
                  <a:pt x="397763" y="7493"/>
                </a:lnTo>
                <a:lnTo>
                  <a:pt x="403859" y="5969"/>
                </a:lnTo>
                <a:lnTo>
                  <a:pt x="495300" y="5969"/>
                </a:lnTo>
                <a:lnTo>
                  <a:pt x="504443" y="7493"/>
                </a:lnTo>
                <a:close/>
              </a:path>
              <a:path w="1621789" h="57785">
                <a:moveTo>
                  <a:pt x="512063" y="9017"/>
                </a:moveTo>
                <a:lnTo>
                  <a:pt x="385571" y="9017"/>
                </a:lnTo>
                <a:lnTo>
                  <a:pt x="391667" y="7493"/>
                </a:lnTo>
                <a:lnTo>
                  <a:pt x="502919" y="7493"/>
                </a:lnTo>
                <a:lnTo>
                  <a:pt x="512063" y="9017"/>
                </a:lnTo>
                <a:close/>
              </a:path>
              <a:path w="1621789" h="57785">
                <a:moveTo>
                  <a:pt x="68579" y="10541"/>
                </a:moveTo>
                <a:lnTo>
                  <a:pt x="27431" y="10541"/>
                </a:lnTo>
                <a:lnTo>
                  <a:pt x="28955" y="9017"/>
                </a:lnTo>
                <a:lnTo>
                  <a:pt x="65531" y="9017"/>
                </a:lnTo>
                <a:lnTo>
                  <a:pt x="68579" y="10541"/>
                </a:lnTo>
                <a:close/>
              </a:path>
              <a:path w="1621789" h="57785">
                <a:moveTo>
                  <a:pt x="530351" y="10541"/>
                </a:moveTo>
                <a:lnTo>
                  <a:pt x="377951" y="10541"/>
                </a:lnTo>
                <a:lnTo>
                  <a:pt x="384047" y="9017"/>
                </a:lnTo>
                <a:lnTo>
                  <a:pt x="521207" y="9017"/>
                </a:lnTo>
                <a:lnTo>
                  <a:pt x="530351" y="10541"/>
                </a:lnTo>
                <a:close/>
              </a:path>
              <a:path w="1621789" h="57785">
                <a:moveTo>
                  <a:pt x="158495" y="25908"/>
                </a:moveTo>
                <a:lnTo>
                  <a:pt x="13715" y="25908"/>
                </a:lnTo>
                <a:lnTo>
                  <a:pt x="15239" y="22733"/>
                </a:lnTo>
                <a:lnTo>
                  <a:pt x="16763" y="21209"/>
                </a:lnTo>
                <a:lnTo>
                  <a:pt x="18287" y="18161"/>
                </a:lnTo>
                <a:lnTo>
                  <a:pt x="25907" y="10541"/>
                </a:lnTo>
                <a:lnTo>
                  <a:pt x="71627" y="10541"/>
                </a:lnTo>
                <a:lnTo>
                  <a:pt x="76200" y="12065"/>
                </a:lnTo>
                <a:lnTo>
                  <a:pt x="79247" y="12065"/>
                </a:lnTo>
                <a:lnTo>
                  <a:pt x="83819" y="13716"/>
                </a:lnTo>
                <a:lnTo>
                  <a:pt x="92963" y="13716"/>
                </a:lnTo>
                <a:lnTo>
                  <a:pt x="94487" y="15113"/>
                </a:lnTo>
                <a:lnTo>
                  <a:pt x="99059" y="16637"/>
                </a:lnTo>
                <a:lnTo>
                  <a:pt x="105155" y="16637"/>
                </a:lnTo>
                <a:lnTo>
                  <a:pt x="111251" y="18161"/>
                </a:lnTo>
                <a:lnTo>
                  <a:pt x="115823" y="18161"/>
                </a:lnTo>
                <a:lnTo>
                  <a:pt x="120395" y="19685"/>
                </a:lnTo>
                <a:lnTo>
                  <a:pt x="126491" y="19685"/>
                </a:lnTo>
                <a:lnTo>
                  <a:pt x="131063" y="21209"/>
                </a:lnTo>
                <a:lnTo>
                  <a:pt x="137159" y="21209"/>
                </a:lnTo>
                <a:lnTo>
                  <a:pt x="143255" y="22733"/>
                </a:lnTo>
                <a:lnTo>
                  <a:pt x="147827" y="24257"/>
                </a:lnTo>
                <a:lnTo>
                  <a:pt x="152400" y="24257"/>
                </a:lnTo>
                <a:lnTo>
                  <a:pt x="158495" y="25908"/>
                </a:lnTo>
                <a:close/>
              </a:path>
              <a:path w="1621789" h="57785">
                <a:moveTo>
                  <a:pt x="568451" y="12065"/>
                </a:moveTo>
                <a:lnTo>
                  <a:pt x="371855" y="12065"/>
                </a:lnTo>
                <a:lnTo>
                  <a:pt x="379475" y="10541"/>
                </a:lnTo>
                <a:lnTo>
                  <a:pt x="559307" y="10541"/>
                </a:lnTo>
                <a:lnTo>
                  <a:pt x="568451" y="12065"/>
                </a:lnTo>
                <a:close/>
              </a:path>
              <a:path w="1621789" h="57785">
                <a:moveTo>
                  <a:pt x="652271" y="19685"/>
                </a:moveTo>
                <a:lnTo>
                  <a:pt x="333755" y="19685"/>
                </a:lnTo>
                <a:lnTo>
                  <a:pt x="341375" y="18161"/>
                </a:lnTo>
                <a:lnTo>
                  <a:pt x="342900" y="18161"/>
                </a:lnTo>
                <a:lnTo>
                  <a:pt x="358139" y="15113"/>
                </a:lnTo>
                <a:lnTo>
                  <a:pt x="356615" y="15113"/>
                </a:lnTo>
                <a:lnTo>
                  <a:pt x="364235" y="13716"/>
                </a:lnTo>
                <a:lnTo>
                  <a:pt x="370331" y="12065"/>
                </a:lnTo>
                <a:lnTo>
                  <a:pt x="577595" y="12065"/>
                </a:lnTo>
                <a:lnTo>
                  <a:pt x="588263" y="13716"/>
                </a:lnTo>
                <a:lnTo>
                  <a:pt x="597407" y="13716"/>
                </a:lnTo>
                <a:lnTo>
                  <a:pt x="618743" y="16637"/>
                </a:lnTo>
                <a:lnTo>
                  <a:pt x="630935" y="16637"/>
                </a:lnTo>
                <a:lnTo>
                  <a:pt x="652271" y="19685"/>
                </a:lnTo>
                <a:close/>
              </a:path>
              <a:path w="1621789" h="57785">
                <a:moveTo>
                  <a:pt x="100583" y="16637"/>
                </a:moveTo>
                <a:lnTo>
                  <a:pt x="99059" y="16637"/>
                </a:lnTo>
                <a:lnTo>
                  <a:pt x="96011" y="15113"/>
                </a:lnTo>
                <a:lnTo>
                  <a:pt x="100583" y="16637"/>
                </a:lnTo>
                <a:close/>
              </a:path>
              <a:path w="1621789" h="57785">
                <a:moveTo>
                  <a:pt x="729995" y="21209"/>
                </a:moveTo>
                <a:lnTo>
                  <a:pt x="327659" y="21209"/>
                </a:lnTo>
                <a:lnTo>
                  <a:pt x="335279" y="19685"/>
                </a:lnTo>
                <a:lnTo>
                  <a:pt x="716279" y="19685"/>
                </a:lnTo>
                <a:lnTo>
                  <a:pt x="729995" y="21209"/>
                </a:lnTo>
                <a:close/>
              </a:path>
              <a:path w="1621789" h="57785">
                <a:moveTo>
                  <a:pt x="806195" y="24257"/>
                </a:moveTo>
                <a:lnTo>
                  <a:pt x="318515" y="24257"/>
                </a:lnTo>
                <a:lnTo>
                  <a:pt x="326135" y="21209"/>
                </a:lnTo>
                <a:lnTo>
                  <a:pt x="755903" y="21209"/>
                </a:lnTo>
                <a:lnTo>
                  <a:pt x="768095" y="22733"/>
                </a:lnTo>
                <a:lnTo>
                  <a:pt x="792479" y="22733"/>
                </a:lnTo>
                <a:lnTo>
                  <a:pt x="806195" y="24257"/>
                </a:lnTo>
                <a:close/>
              </a:path>
              <a:path w="1621789" h="57785">
                <a:moveTo>
                  <a:pt x="7619" y="38100"/>
                </a:moveTo>
                <a:lnTo>
                  <a:pt x="9143" y="34925"/>
                </a:lnTo>
                <a:lnTo>
                  <a:pt x="9143" y="33401"/>
                </a:lnTo>
                <a:lnTo>
                  <a:pt x="10667" y="30353"/>
                </a:lnTo>
                <a:lnTo>
                  <a:pt x="12191" y="28829"/>
                </a:lnTo>
                <a:lnTo>
                  <a:pt x="15239" y="22733"/>
                </a:lnTo>
                <a:lnTo>
                  <a:pt x="13715" y="25908"/>
                </a:lnTo>
                <a:lnTo>
                  <a:pt x="160019" y="25908"/>
                </a:lnTo>
                <a:lnTo>
                  <a:pt x="167639" y="27305"/>
                </a:lnTo>
                <a:lnTo>
                  <a:pt x="172211" y="27305"/>
                </a:lnTo>
                <a:lnTo>
                  <a:pt x="179831" y="28829"/>
                </a:lnTo>
                <a:lnTo>
                  <a:pt x="36575" y="28829"/>
                </a:lnTo>
                <a:lnTo>
                  <a:pt x="32003" y="30353"/>
                </a:lnTo>
                <a:lnTo>
                  <a:pt x="35051" y="30353"/>
                </a:lnTo>
                <a:lnTo>
                  <a:pt x="32003" y="33401"/>
                </a:lnTo>
                <a:lnTo>
                  <a:pt x="33527" y="33401"/>
                </a:lnTo>
                <a:lnTo>
                  <a:pt x="30542" y="36449"/>
                </a:lnTo>
                <a:lnTo>
                  <a:pt x="9143" y="36449"/>
                </a:lnTo>
                <a:lnTo>
                  <a:pt x="7619" y="38100"/>
                </a:lnTo>
                <a:close/>
              </a:path>
              <a:path w="1621789" h="57785">
                <a:moveTo>
                  <a:pt x="413003" y="27305"/>
                </a:moveTo>
                <a:lnTo>
                  <a:pt x="304800" y="27305"/>
                </a:lnTo>
                <a:lnTo>
                  <a:pt x="310895" y="25908"/>
                </a:lnTo>
                <a:lnTo>
                  <a:pt x="312419" y="24257"/>
                </a:lnTo>
                <a:lnTo>
                  <a:pt x="320039" y="22733"/>
                </a:lnTo>
                <a:lnTo>
                  <a:pt x="318515" y="24257"/>
                </a:lnTo>
                <a:lnTo>
                  <a:pt x="428243" y="24257"/>
                </a:lnTo>
                <a:lnTo>
                  <a:pt x="429005" y="24463"/>
                </a:lnTo>
                <a:lnTo>
                  <a:pt x="423671" y="25908"/>
                </a:lnTo>
                <a:lnTo>
                  <a:pt x="417575" y="25908"/>
                </a:lnTo>
                <a:lnTo>
                  <a:pt x="413003" y="27305"/>
                </a:lnTo>
                <a:close/>
              </a:path>
              <a:path w="1621789" h="57785">
                <a:moveTo>
                  <a:pt x="969263" y="24257"/>
                </a:moveTo>
                <a:lnTo>
                  <a:pt x="894587" y="24257"/>
                </a:lnTo>
                <a:lnTo>
                  <a:pt x="909827" y="22733"/>
                </a:lnTo>
                <a:lnTo>
                  <a:pt x="954023" y="22733"/>
                </a:lnTo>
                <a:lnTo>
                  <a:pt x="969263" y="24257"/>
                </a:lnTo>
                <a:close/>
              </a:path>
              <a:path w="1621789" h="57785">
                <a:moveTo>
                  <a:pt x="429005" y="24463"/>
                </a:moveTo>
                <a:lnTo>
                  <a:pt x="428243" y="24257"/>
                </a:lnTo>
                <a:lnTo>
                  <a:pt x="429767" y="24257"/>
                </a:lnTo>
                <a:lnTo>
                  <a:pt x="429005" y="24463"/>
                </a:lnTo>
                <a:close/>
              </a:path>
              <a:path w="1621789" h="57785">
                <a:moveTo>
                  <a:pt x="440435" y="25908"/>
                </a:moveTo>
                <a:lnTo>
                  <a:pt x="434339" y="25908"/>
                </a:lnTo>
                <a:lnTo>
                  <a:pt x="429005" y="24463"/>
                </a:lnTo>
                <a:lnTo>
                  <a:pt x="429767" y="24257"/>
                </a:lnTo>
                <a:lnTo>
                  <a:pt x="441959" y="24257"/>
                </a:lnTo>
                <a:lnTo>
                  <a:pt x="440435" y="25908"/>
                </a:lnTo>
                <a:close/>
              </a:path>
              <a:path w="1621789" h="57785">
                <a:moveTo>
                  <a:pt x="1466087" y="31877"/>
                </a:moveTo>
                <a:lnTo>
                  <a:pt x="528827" y="31877"/>
                </a:lnTo>
                <a:lnTo>
                  <a:pt x="518159" y="30353"/>
                </a:lnTo>
                <a:lnTo>
                  <a:pt x="501395" y="30353"/>
                </a:lnTo>
                <a:lnTo>
                  <a:pt x="492251" y="28829"/>
                </a:lnTo>
                <a:lnTo>
                  <a:pt x="469391" y="24257"/>
                </a:lnTo>
                <a:lnTo>
                  <a:pt x="1539239" y="24257"/>
                </a:lnTo>
                <a:lnTo>
                  <a:pt x="1524000" y="25908"/>
                </a:lnTo>
                <a:lnTo>
                  <a:pt x="1525523" y="25908"/>
                </a:lnTo>
                <a:lnTo>
                  <a:pt x="1479803" y="30353"/>
                </a:lnTo>
                <a:lnTo>
                  <a:pt x="1466087" y="31877"/>
                </a:lnTo>
                <a:close/>
              </a:path>
              <a:path w="1621789" h="57785">
                <a:moveTo>
                  <a:pt x="406907" y="28829"/>
                </a:moveTo>
                <a:lnTo>
                  <a:pt x="298703" y="28829"/>
                </a:lnTo>
                <a:lnTo>
                  <a:pt x="306323" y="27305"/>
                </a:lnTo>
                <a:lnTo>
                  <a:pt x="406907" y="27305"/>
                </a:lnTo>
                <a:lnTo>
                  <a:pt x="406907" y="28829"/>
                </a:lnTo>
                <a:close/>
              </a:path>
              <a:path w="1621789" h="57785">
                <a:moveTo>
                  <a:pt x="35051" y="30353"/>
                </a:moveTo>
                <a:lnTo>
                  <a:pt x="32003" y="30353"/>
                </a:lnTo>
                <a:lnTo>
                  <a:pt x="36575" y="28829"/>
                </a:lnTo>
                <a:lnTo>
                  <a:pt x="35051" y="30353"/>
                </a:lnTo>
                <a:close/>
              </a:path>
              <a:path w="1621789" h="57785">
                <a:moveTo>
                  <a:pt x="187451" y="30353"/>
                </a:moveTo>
                <a:lnTo>
                  <a:pt x="35051" y="30353"/>
                </a:lnTo>
                <a:lnTo>
                  <a:pt x="36575" y="28829"/>
                </a:lnTo>
                <a:lnTo>
                  <a:pt x="179831" y="28829"/>
                </a:lnTo>
                <a:lnTo>
                  <a:pt x="187451" y="30353"/>
                </a:lnTo>
                <a:close/>
              </a:path>
              <a:path w="1621789" h="57785">
                <a:moveTo>
                  <a:pt x="388619" y="30353"/>
                </a:moveTo>
                <a:lnTo>
                  <a:pt x="283463" y="30353"/>
                </a:lnTo>
                <a:lnTo>
                  <a:pt x="291083" y="28829"/>
                </a:lnTo>
                <a:lnTo>
                  <a:pt x="394715" y="28829"/>
                </a:lnTo>
                <a:lnTo>
                  <a:pt x="388619" y="30353"/>
                </a:lnTo>
                <a:close/>
              </a:path>
              <a:path w="1621789" h="57785">
                <a:moveTo>
                  <a:pt x="193547" y="31877"/>
                </a:moveTo>
                <a:lnTo>
                  <a:pt x="67055" y="31877"/>
                </a:lnTo>
                <a:lnTo>
                  <a:pt x="62483" y="30353"/>
                </a:lnTo>
                <a:lnTo>
                  <a:pt x="185927" y="30353"/>
                </a:lnTo>
                <a:lnTo>
                  <a:pt x="193547" y="31877"/>
                </a:lnTo>
                <a:close/>
              </a:path>
              <a:path w="1621789" h="57785">
                <a:moveTo>
                  <a:pt x="374903" y="33401"/>
                </a:moveTo>
                <a:lnTo>
                  <a:pt x="269747" y="33401"/>
                </a:lnTo>
                <a:lnTo>
                  <a:pt x="284987" y="30353"/>
                </a:lnTo>
                <a:lnTo>
                  <a:pt x="390143" y="30353"/>
                </a:lnTo>
                <a:lnTo>
                  <a:pt x="382523" y="31877"/>
                </a:lnTo>
                <a:lnTo>
                  <a:pt x="381000" y="31877"/>
                </a:lnTo>
                <a:lnTo>
                  <a:pt x="374903" y="33401"/>
                </a:lnTo>
                <a:close/>
              </a:path>
              <a:path w="1621789" h="57785">
                <a:moveTo>
                  <a:pt x="519683" y="31877"/>
                </a:moveTo>
                <a:lnTo>
                  <a:pt x="510539" y="30353"/>
                </a:lnTo>
                <a:lnTo>
                  <a:pt x="518159" y="30353"/>
                </a:lnTo>
                <a:lnTo>
                  <a:pt x="519683" y="31877"/>
                </a:lnTo>
                <a:close/>
              </a:path>
              <a:path w="1621789" h="57785">
                <a:moveTo>
                  <a:pt x="214883" y="34925"/>
                </a:moveTo>
                <a:lnTo>
                  <a:pt x="88391" y="34925"/>
                </a:lnTo>
                <a:lnTo>
                  <a:pt x="85343" y="33401"/>
                </a:lnTo>
                <a:lnTo>
                  <a:pt x="76200" y="33401"/>
                </a:lnTo>
                <a:lnTo>
                  <a:pt x="71627" y="31877"/>
                </a:lnTo>
                <a:lnTo>
                  <a:pt x="201167" y="31877"/>
                </a:lnTo>
                <a:lnTo>
                  <a:pt x="208787" y="33401"/>
                </a:lnTo>
                <a:lnTo>
                  <a:pt x="214883" y="34925"/>
                </a:lnTo>
                <a:close/>
              </a:path>
              <a:path w="1621789" h="57785">
                <a:moveTo>
                  <a:pt x="1438655" y="33401"/>
                </a:moveTo>
                <a:lnTo>
                  <a:pt x="548639" y="33401"/>
                </a:lnTo>
                <a:lnTo>
                  <a:pt x="537971" y="31877"/>
                </a:lnTo>
                <a:lnTo>
                  <a:pt x="1452371" y="31877"/>
                </a:lnTo>
                <a:lnTo>
                  <a:pt x="1438655" y="33401"/>
                </a:lnTo>
                <a:close/>
              </a:path>
              <a:path w="1621789" h="57785">
                <a:moveTo>
                  <a:pt x="362711" y="36449"/>
                </a:moveTo>
                <a:lnTo>
                  <a:pt x="234695" y="36449"/>
                </a:lnTo>
                <a:lnTo>
                  <a:pt x="242315" y="34925"/>
                </a:lnTo>
                <a:lnTo>
                  <a:pt x="256031" y="34925"/>
                </a:lnTo>
                <a:lnTo>
                  <a:pt x="262127" y="33401"/>
                </a:lnTo>
                <a:lnTo>
                  <a:pt x="376427" y="33401"/>
                </a:lnTo>
                <a:lnTo>
                  <a:pt x="370331" y="34925"/>
                </a:lnTo>
                <a:lnTo>
                  <a:pt x="362711" y="36449"/>
                </a:lnTo>
                <a:close/>
              </a:path>
              <a:path w="1621789" h="57785">
                <a:moveTo>
                  <a:pt x="1426464" y="34925"/>
                </a:moveTo>
                <a:lnTo>
                  <a:pt x="576071" y="34925"/>
                </a:lnTo>
                <a:lnTo>
                  <a:pt x="566927" y="33401"/>
                </a:lnTo>
                <a:lnTo>
                  <a:pt x="1426464" y="33401"/>
                </a:lnTo>
                <a:lnTo>
                  <a:pt x="1426464" y="34925"/>
                </a:lnTo>
                <a:close/>
              </a:path>
              <a:path w="1621789" h="57785">
                <a:moveTo>
                  <a:pt x="228600" y="36449"/>
                </a:moveTo>
                <a:lnTo>
                  <a:pt x="91439" y="36449"/>
                </a:lnTo>
                <a:lnTo>
                  <a:pt x="86867" y="34925"/>
                </a:lnTo>
                <a:lnTo>
                  <a:pt x="222503" y="34925"/>
                </a:lnTo>
                <a:lnTo>
                  <a:pt x="228600" y="36449"/>
                </a:lnTo>
                <a:close/>
              </a:path>
              <a:path w="1621789" h="57785">
                <a:moveTo>
                  <a:pt x="1373123" y="36449"/>
                </a:moveTo>
                <a:lnTo>
                  <a:pt x="595883" y="36449"/>
                </a:lnTo>
                <a:lnTo>
                  <a:pt x="585215" y="34925"/>
                </a:lnTo>
                <a:lnTo>
                  <a:pt x="1386839" y="34925"/>
                </a:lnTo>
                <a:lnTo>
                  <a:pt x="1373123" y="36449"/>
                </a:lnTo>
                <a:close/>
              </a:path>
              <a:path w="1621789" h="57785">
                <a:moveTo>
                  <a:pt x="8335" y="38874"/>
                </a:moveTo>
                <a:lnTo>
                  <a:pt x="9143" y="36449"/>
                </a:lnTo>
                <a:lnTo>
                  <a:pt x="30542" y="36449"/>
                </a:lnTo>
                <a:lnTo>
                  <a:pt x="28924" y="38100"/>
                </a:lnTo>
                <a:lnTo>
                  <a:pt x="9143" y="38100"/>
                </a:lnTo>
                <a:lnTo>
                  <a:pt x="8335" y="38874"/>
                </a:lnTo>
                <a:close/>
              </a:path>
              <a:path w="1621789" h="57785">
                <a:moveTo>
                  <a:pt x="345947" y="39624"/>
                </a:moveTo>
                <a:lnTo>
                  <a:pt x="112775" y="39624"/>
                </a:lnTo>
                <a:lnTo>
                  <a:pt x="106679" y="38100"/>
                </a:lnTo>
                <a:lnTo>
                  <a:pt x="102107" y="38100"/>
                </a:lnTo>
                <a:lnTo>
                  <a:pt x="97535" y="36449"/>
                </a:lnTo>
                <a:lnTo>
                  <a:pt x="361187" y="36449"/>
                </a:lnTo>
                <a:lnTo>
                  <a:pt x="345947" y="39624"/>
                </a:lnTo>
                <a:close/>
              </a:path>
              <a:path w="1621789" h="57785">
                <a:moveTo>
                  <a:pt x="1254251" y="41021"/>
                </a:moveTo>
                <a:lnTo>
                  <a:pt x="638555" y="41021"/>
                </a:lnTo>
                <a:lnTo>
                  <a:pt x="606551" y="36449"/>
                </a:lnTo>
                <a:lnTo>
                  <a:pt x="1360932" y="36449"/>
                </a:lnTo>
                <a:lnTo>
                  <a:pt x="1333500" y="39624"/>
                </a:lnTo>
                <a:lnTo>
                  <a:pt x="1267967" y="39624"/>
                </a:lnTo>
                <a:lnTo>
                  <a:pt x="1254251" y="41021"/>
                </a:lnTo>
                <a:close/>
              </a:path>
              <a:path w="1621789" h="57785">
                <a:moveTo>
                  <a:pt x="7619" y="41021"/>
                </a:moveTo>
                <a:lnTo>
                  <a:pt x="8335" y="38874"/>
                </a:lnTo>
                <a:lnTo>
                  <a:pt x="9143" y="38100"/>
                </a:lnTo>
                <a:lnTo>
                  <a:pt x="7619" y="41021"/>
                </a:lnTo>
                <a:close/>
              </a:path>
              <a:path w="1621789" h="57785">
                <a:moveTo>
                  <a:pt x="9143" y="57785"/>
                </a:moveTo>
                <a:lnTo>
                  <a:pt x="4571" y="57785"/>
                </a:lnTo>
                <a:lnTo>
                  <a:pt x="0" y="53213"/>
                </a:lnTo>
                <a:lnTo>
                  <a:pt x="0" y="48641"/>
                </a:lnTo>
                <a:lnTo>
                  <a:pt x="1523" y="45593"/>
                </a:lnTo>
                <a:lnTo>
                  <a:pt x="4571" y="42545"/>
                </a:lnTo>
                <a:lnTo>
                  <a:pt x="7619" y="41021"/>
                </a:lnTo>
                <a:lnTo>
                  <a:pt x="9143" y="38100"/>
                </a:lnTo>
                <a:lnTo>
                  <a:pt x="28924" y="38100"/>
                </a:lnTo>
                <a:lnTo>
                  <a:pt x="27431" y="39624"/>
                </a:lnTo>
                <a:lnTo>
                  <a:pt x="25907" y="42545"/>
                </a:lnTo>
                <a:lnTo>
                  <a:pt x="24383" y="44069"/>
                </a:lnTo>
                <a:lnTo>
                  <a:pt x="22859" y="44069"/>
                </a:lnTo>
                <a:lnTo>
                  <a:pt x="18287" y="48641"/>
                </a:lnTo>
                <a:lnTo>
                  <a:pt x="15239" y="50165"/>
                </a:lnTo>
                <a:lnTo>
                  <a:pt x="16763" y="50165"/>
                </a:lnTo>
                <a:lnTo>
                  <a:pt x="9143" y="57785"/>
                </a:lnTo>
                <a:close/>
              </a:path>
              <a:path w="1621789" h="57785">
                <a:moveTo>
                  <a:pt x="27431" y="41021"/>
                </a:moveTo>
                <a:lnTo>
                  <a:pt x="27431" y="39624"/>
                </a:lnTo>
                <a:lnTo>
                  <a:pt x="28955" y="38100"/>
                </a:lnTo>
                <a:lnTo>
                  <a:pt x="27431" y="41021"/>
                </a:lnTo>
                <a:close/>
              </a:path>
              <a:path w="1621789" h="57785">
                <a:moveTo>
                  <a:pt x="7619" y="41021"/>
                </a:moveTo>
                <a:lnTo>
                  <a:pt x="6095" y="41021"/>
                </a:lnTo>
                <a:lnTo>
                  <a:pt x="8335" y="38874"/>
                </a:lnTo>
                <a:lnTo>
                  <a:pt x="7619" y="41021"/>
                </a:lnTo>
                <a:close/>
              </a:path>
              <a:path w="1621789" h="57785">
                <a:moveTo>
                  <a:pt x="339851" y="41021"/>
                </a:moveTo>
                <a:lnTo>
                  <a:pt x="123443" y="41021"/>
                </a:lnTo>
                <a:lnTo>
                  <a:pt x="118871" y="39624"/>
                </a:lnTo>
                <a:lnTo>
                  <a:pt x="347471" y="39624"/>
                </a:lnTo>
                <a:lnTo>
                  <a:pt x="339851" y="41021"/>
                </a:lnTo>
                <a:close/>
              </a:path>
              <a:path w="1621789" h="57785">
                <a:moveTo>
                  <a:pt x="134111" y="42545"/>
                </a:moveTo>
                <a:lnTo>
                  <a:pt x="129539" y="41021"/>
                </a:lnTo>
                <a:lnTo>
                  <a:pt x="132587" y="41021"/>
                </a:lnTo>
                <a:lnTo>
                  <a:pt x="134111" y="42545"/>
                </a:lnTo>
                <a:close/>
              </a:path>
              <a:path w="1621789" h="57785">
                <a:moveTo>
                  <a:pt x="301751" y="50165"/>
                </a:moveTo>
                <a:lnTo>
                  <a:pt x="176783" y="50165"/>
                </a:lnTo>
                <a:lnTo>
                  <a:pt x="169163" y="48641"/>
                </a:lnTo>
                <a:lnTo>
                  <a:pt x="163067" y="47116"/>
                </a:lnTo>
                <a:lnTo>
                  <a:pt x="155447" y="45593"/>
                </a:lnTo>
                <a:lnTo>
                  <a:pt x="149351" y="45593"/>
                </a:lnTo>
                <a:lnTo>
                  <a:pt x="144779" y="44069"/>
                </a:lnTo>
                <a:lnTo>
                  <a:pt x="143255" y="44069"/>
                </a:lnTo>
                <a:lnTo>
                  <a:pt x="138683" y="42545"/>
                </a:lnTo>
                <a:lnTo>
                  <a:pt x="132587" y="41021"/>
                </a:lnTo>
                <a:lnTo>
                  <a:pt x="338327" y="41021"/>
                </a:lnTo>
                <a:lnTo>
                  <a:pt x="332231" y="42545"/>
                </a:lnTo>
                <a:lnTo>
                  <a:pt x="316991" y="45593"/>
                </a:lnTo>
                <a:lnTo>
                  <a:pt x="310895" y="47117"/>
                </a:lnTo>
                <a:lnTo>
                  <a:pt x="309371" y="48641"/>
                </a:lnTo>
                <a:lnTo>
                  <a:pt x="301751" y="50165"/>
                </a:lnTo>
                <a:close/>
              </a:path>
              <a:path w="1621789" h="57785">
                <a:moveTo>
                  <a:pt x="1214627" y="42545"/>
                </a:moveTo>
                <a:lnTo>
                  <a:pt x="664463" y="42545"/>
                </a:lnTo>
                <a:lnTo>
                  <a:pt x="652271" y="41021"/>
                </a:lnTo>
                <a:lnTo>
                  <a:pt x="1228343" y="41021"/>
                </a:lnTo>
                <a:lnTo>
                  <a:pt x="1214627" y="42545"/>
                </a:lnTo>
                <a:close/>
              </a:path>
              <a:path w="1621789" h="57785">
                <a:moveTo>
                  <a:pt x="1171955" y="45593"/>
                </a:moveTo>
                <a:lnTo>
                  <a:pt x="778763" y="45593"/>
                </a:lnTo>
                <a:lnTo>
                  <a:pt x="766571" y="44069"/>
                </a:lnTo>
                <a:lnTo>
                  <a:pt x="754379" y="44069"/>
                </a:lnTo>
                <a:lnTo>
                  <a:pt x="742187" y="42545"/>
                </a:lnTo>
                <a:lnTo>
                  <a:pt x="1200911" y="42545"/>
                </a:lnTo>
                <a:lnTo>
                  <a:pt x="1187196" y="44069"/>
                </a:lnTo>
                <a:lnTo>
                  <a:pt x="1171955" y="45593"/>
                </a:lnTo>
                <a:close/>
              </a:path>
              <a:path w="1621789" h="57785">
                <a:moveTo>
                  <a:pt x="19811" y="47116"/>
                </a:moveTo>
                <a:lnTo>
                  <a:pt x="22859" y="44069"/>
                </a:lnTo>
                <a:lnTo>
                  <a:pt x="24383" y="44069"/>
                </a:lnTo>
                <a:lnTo>
                  <a:pt x="22859" y="45593"/>
                </a:lnTo>
                <a:lnTo>
                  <a:pt x="19811" y="47116"/>
                </a:lnTo>
                <a:close/>
              </a:path>
              <a:path w="1621789" h="57785">
                <a:moveTo>
                  <a:pt x="1030223" y="47117"/>
                </a:moveTo>
                <a:lnTo>
                  <a:pt x="806195" y="47116"/>
                </a:lnTo>
                <a:lnTo>
                  <a:pt x="792479" y="45593"/>
                </a:lnTo>
                <a:lnTo>
                  <a:pt x="1045463" y="45593"/>
                </a:lnTo>
                <a:lnTo>
                  <a:pt x="1030223" y="47117"/>
                </a:lnTo>
                <a:close/>
              </a:path>
              <a:path w="1621789" h="57785">
                <a:moveTo>
                  <a:pt x="19811" y="47117"/>
                </a:moveTo>
                <a:close/>
              </a:path>
              <a:path w="1621789" h="57785">
                <a:moveTo>
                  <a:pt x="272795" y="54737"/>
                </a:moveTo>
                <a:lnTo>
                  <a:pt x="205739" y="54737"/>
                </a:lnTo>
                <a:lnTo>
                  <a:pt x="198119" y="53213"/>
                </a:lnTo>
                <a:lnTo>
                  <a:pt x="190500" y="53213"/>
                </a:lnTo>
                <a:lnTo>
                  <a:pt x="175259" y="50165"/>
                </a:lnTo>
                <a:lnTo>
                  <a:pt x="295655" y="50165"/>
                </a:lnTo>
                <a:lnTo>
                  <a:pt x="272795" y="54737"/>
                </a:lnTo>
                <a:close/>
              </a:path>
              <a:path w="1621789" h="57785">
                <a:moveTo>
                  <a:pt x="259079" y="56261"/>
                </a:moveTo>
                <a:lnTo>
                  <a:pt x="219455" y="56261"/>
                </a:lnTo>
                <a:lnTo>
                  <a:pt x="213359" y="54737"/>
                </a:lnTo>
                <a:lnTo>
                  <a:pt x="265175" y="54737"/>
                </a:lnTo>
                <a:lnTo>
                  <a:pt x="259079" y="56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475" y="3779520"/>
            <a:ext cx="670560" cy="468630"/>
          </a:xfrm>
          <a:custGeom>
            <a:avLst/>
            <a:gdLst/>
            <a:ahLst/>
            <a:cxnLst/>
            <a:rect l="l" t="t" r="r" b="b"/>
            <a:pathLst>
              <a:path w="670560" h="468629">
                <a:moveTo>
                  <a:pt x="669290" y="8890"/>
                </a:moveTo>
                <a:lnTo>
                  <a:pt x="641604" y="8890"/>
                </a:lnTo>
                <a:lnTo>
                  <a:pt x="644652" y="3810"/>
                </a:lnTo>
                <a:lnTo>
                  <a:pt x="650748" y="0"/>
                </a:lnTo>
                <a:lnTo>
                  <a:pt x="658368" y="0"/>
                </a:lnTo>
                <a:lnTo>
                  <a:pt x="662940" y="2540"/>
                </a:lnTo>
                <a:lnTo>
                  <a:pt x="669036" y="7620"/>
                </a:lnTo>
                <a:lnTo>
                  <a:pt x="669290" y="8890"/>
                </a:lnTo>
                <a:close/>
              </a:path>
              <a:path w="670560" h="468629">
                <a:moveTo>
                  <a:pt x="662940" y="25400"/>
                </a:moveTo>
                <a:lnTo>
                  <a:pt x="626364" y="25400"/>
                </a:lnTo>
                <a:lnTo>
                  <a:pt x="630936" y="19050"/>
                </a:lnTo>
                <a:lnTo>
                  <a:pt x="637032" y="12700"/>
                </a:lnTo>
                <a:lnTo>
                  <a:pt x="641604" y="7620"/>
                </a:lnTo>
                <a:lnTo>
                  <a:pt x="641604" y="8890"/>
                </a:lnTo>
                <a:lnTo>
                  <a:pt x="669290" y="8890"/>
                </a:lnTo>
                <a:lnTo>
                  <a:pt x="670560" y="15240"/>
                </a:lnTo>
                <a:lnTo>
                  <a:pt x="665988" y="20320"/>
                </a:lnTo>
                <a:lnTo>
                  <a:pt x="662940" y="25400"/>
                </a:lnTo>
                <a:close/>
              </a:path>
              <a:path w="670560" h="468629">
                <a:moveTo>
                  <a:pt x="635508" y="55880"/>
                </a:moveTo>
                <a:lnTo>
                  <a:pt x="595883" y="55880"/>
                </a:lnTo>
                <a:lnTo>
                  <a:pt x="603504" y="49530"/>
                </a:lnTo>
                <a:lnTo>
                  <a:pt x="609600" y="43180"/>
                </a:lnTo>
                <a:lnTo>
                  <a:pt x="608075" y="43180"/>
                </a:lnTo>
                <a:lnTo>
                  <a:pt x="614172" y="35560"/>
                </a:lnTo>
                <a:lnTo>
                  <a:pt x="615696" y="35560"/>
                </a:lnTo>
                <a:lnTo>
                  <a:pt x="621792" y="30480"/>
                </a:lnTo>
                <a:lnTo>
                  <a:pt x="626364" y="24130"/>
                </a:lnTo>
                <a:lnTo>
                  <a:pt x="626364" y="25400"/>
                </a:lnTo>
                <a:lnTo>
                  <a:pt x="662940" y="25400"/>
                </a:lnTo>
                <a:lnTo>
                  <a:pt x="653796" y="38100"/>
                </a:lnTo>
                <a:lnTo>
                  <a:pt x="647700" y="43180"/>
                </a:lnTo>
                <a:lnTo>
                  <a:pt x="647700" y="45720"/>
                </a:lnTo>
                <a:lnTo>
                  <a:pt x="641604" y="49530"/>
                </a:lnTo>
                <a:lnTo>
                  <a:pt x="635508" y="55880"/>
                </a:lnTo>
                <a:close/>
              </a:path>
              <a:path w="670560" h="468629">
                <a:moveTo>
                  <a:pt x="608584" y="85090"/>
                </a:moveTo>
                <a:lnTo>
                  <a:pt x="568452" y="85090"/>
                </a:lnTo>
                <a:lnTo>
                  <a:pt x="574548" y="77470"/>
                </a:lnTo>
                <a:lnTo>
                  <a:pt x="582168" y="69850"/>
                </a:lnTo>
                <a:lnTo>
                  <a:pt x="583692" y="69850"/>
                </a:lnTo>
                <a:lnTo>
                  <a:pt x="591312" y="62230"/>
                </a:lnTo>
                <a:lnTo>
                  <a:pt x="589788" y="62230"/>
                </a:lnTo>
                <a:lnTo>
                  <a:pt x="597408" y="55880"/>
                </a:lnTo>
                <a:lnTo>
                  <a:pt x="637032" y="55880"/>
                </a:lnTo>
                <a:lnTo>
                  <a:pt x="630936" y="62230"/>
                </a:lnTo>
                <a:lnTo>
                  <a:pt x="618744" y="77470"/>
                </a:lnTo>
                <a:lnTo>
                  <a:pt x="617220" y="77470"/>
                </a:lnTo>
                <a:lnTo>
                  <a:pt x="611124" y="83820"/>
                </a:lnTo>
                <a:lnTo>
                  <a:pt x="609600" y="83820"/>
                </a:lnTo>
                <a:lnTo>
                  <a:pt x="608584" y="85090"/>
                </a:lnTo>
                <a:close/>
              </a:path>
              <a:path w="670560" h="468629">
                <a:moveTo>
                  <a:pt x="573024" y="119380"/>
                </a:moveTo>
                <a:lnTo>
                  <a:pt x="573024" y="118110"/>
                </a:lnTo>
                <a:lnTo>
                  <a:pt x="531875" y="118110"/>
                </a:lnTo>
                <a:lnTo>
                  <a:pt x="545592" y="106680"/>
                </a:lnTo>
                <a:lnTo>
                  <a:pt x="545592" y="104140"/>
                </a:lnTo>
                <a:lnTo>
                  <a:pt x="553212" y="99060"/>
                </a:lnTo>
                <a:lnTo>
                  <a:pt x="568452" y="83820"/>
                </a:lnTo>
                <a:lnTo>
                  <a:pt x="568452" y="85090"/>
                </a:lnTo>
                <a:lnTo>
                  <a:pt x="608584" y="85090"/>
                </a:lnTo>
                <a:lnTo>
                  <a:pt x="603504" y="91440"/>
                </a:lnTo>
                <a:lnTo>
                  <a:pt x="595883" y="99060"/>
                </a:lnTo>
                <a:lnTo>
                  <a:pt x="588264" y="104140"/>
                </a:lnTo>
                <a:lnTo>
                  <a:pt x="573024" y="119380"/>
                </a:lnTo>
                <a:close/>
              </a:path>
              <a:path w="670560" h="468629">
                <a:moveTo>
                  <a:pt x="536448" y="153670"/>
                </a:moveTo>
                <a:lnTo>
                  <a:pt x="495300" y="153670"/>
                </a:lnTo>
                <a:lnTo>
                  <a:pt x="502920" y="146050"/>
                </a:lnTo>
                <a:lnTo>
                  <a:pt x="510540" y="139700"/>
                </a:lnTo>
                <a:lnTo>
                  <a:pt x="525779" y="124460"/>
                </a:lnTo>
                <a:lnTo>
                  <a:pt x="533400" y="118110"/>
                </a:lnTo>
                <a:lnTo>
                  <a:pt x="573024" y="118110"/>
                </a:lnTo>
                <a:lnTo>
                  <a:pt x="566928" y="125730"/>
                </a:lnTo>
                <a:lnTo>
                  <a:pt x="559308" y="133350"/>
                </a:lnTo>
                <a:lnTo>
                  <a:pt x="551688" y="139700"/>
                </a:lnTo>
                <a:lnTo>
                  <a:pt x="551688" y="140970"/>
                </a:lnTo>
                <a:lnTo>
                  <a:pt x="545592" y="146050"/>
                </a:lnTo>
                <a:lnTo>
                  <a:pt x="544068" y="146050"/>
                </a:lnTo>
                <a:lnTo>
                  <a:pt x="536448" y="153670"/>
                </a:lnTo>
                <a:close/>
              </a:path>
              <a:path w="670560" h="468629">
                <a:moveTo>
                  <a:pt x="544068" y="147320"/>
                </a:moveTo>
                <a:lnTo>
                  <a:pt x="544068" y="146050"/>
                </a:lnTo>
                <a:lnTo>
                  <a:pt x="545592" y="146050"/>
                </a:lnTo>
                <a:lnTo>
                  <a:pt x="544068" y="147320"/>
                </a:lnTo>
                <a:close/>
              </a:path>
              <a:path w="670560" h="468629">
                <a:moveTo>
                  <a:pt x="484631" y="200660"/>
                </a:moveTo>
                <a:lnTo>
                  <a:pt x="441960" y="200660"/>
                </a:lnTo>
                <a:lnTo>
                  <a:pt x="451104" y="191770"/>
                </a:lnTo>
                <a:lnTo>
                  <a:pt x="461772" y="184150"/>
                </a:lnTo>
                <a:lnTo>
                  <a:pt x="469392" y="176530"/>
                </a:lnTo>
                <a:lnTo>
                  <a:pt x="478536" y="168910"/>
                </a:lnTo>
                <a:lnTo>
                  <a:pt x="477012" y="168910"/>
                </a:lnTo>
                <a:lnTo>
                  <a:pt x="486156" y="161290"/>
                </a:lnTo>
                <a:lnTo>
                  <a:pt x="493775" y="153670"/>
                </a:lnTo>
                <a:lnTo>
                  <a:pt x="537972" y="153670"/>
                </a:lnTo>
                <a:lnTo>
                  <a:pt x="521208" y="167640"/>
                </a:lnTo>
                <a:lnTo>
                  <a:pt x="508508" y="180340"/>
                </a:lnTo>
                <a:lnTo>
                  <a:pt x="505968" y="180340"/>
                </a:lnTo>
                <a:lnTo>
                  <a:pt x="489204" y="198120"/>
                </a:lnTo>
                <a:lnTo>
                  <a:pt x="487679" y="198120"/>
                </a:lnTo>
                <a:lnTo>
                  <a:pt x="484631" y="200660"/>
                </a:lnTo>
                <a:close/>
              </a:path>
              <a:path w="670560" h="468629">
                <a:moveTo>
                  <a:pt x="505968" y="182880"/>
                </a:moveTo>
                <a:lnTo>
                  <a:pt x="505968" y="180340"/>
                </a:lnTo>
                <a:lnTo>
                  <a:pt x="508508" y="180340"/>
                </a:lnTo>
                <a:lnTo>
                  <a:pt x="505968" y="182880"/>
                </a:lnTo>
                <a:close/>
              </a:path>
              <a:path w="670560" h="468629">
                <a:moveTo>
                  <a:pt x="433519" y="207596"/>
                </a:moveTo>
                <a:lnTo>
                  <a:pt x="441960" y="199390"/>
                </a:lnTo>
                <a:lnTo>
                  <a:pt x="441960" y="200660"/>
                </a:lnTo>
                <a:lnTo>
                  <a:pt x="484631" y="200660"/>
                </a:lnTo>
                <a:lnTo>
                  <a:pt x="477012" y="207010"/>
                </a:lnTo>
                <a:lnTo>
                  <a:pt x="434340" y="207010"/>
                </a:lnTo>
                <a:lnTo>
                  <a:pt x="433519" y="207596"/>
                </a:lnTo>
                <a:close/>
              </a:path>
              <a:path w="670560" h="468629">
                <a:moveTo>
                  <a:pt x="432816" y="208280"/>
                </a:moveTo>
                <a:lnTo>
                  <a:pt x="433519" y="207596"/>
                </a:lnTo>
                <a:lnTo>
                  <a:pt x="434340" y="207010"/>
                </a:lnTo>
                <a:lnTo>
                  <a:pt x="432816" y="208280"/>
                </a:lnTo>
                <a:close/>
              </a:path>
              <a:path w="670560" h="468629">
                <a:moveTo>
                  <a:pt x="475488" y="208280"/>
                </a:moveTo>
                <a:lnTo>
                  <a:pt x="432816" y="208280"/>
                </a:lnTo>
                <a:lnTo>
                  <a:pt x="434340" y="207010"/>
                </a:lnTo>
                <a:lnTo>
                  <a:pt x="477012" y="207010"/>
                </a:lnTo>
                <a:lnTo>
                  <a:pt x="475488" y="208280"/>
                </a:lnTo>
                <a:close/>
              </a:path>
              <a:path w="670560" h="468629">
                <a:moveTo>
                  <a:pt x="308936" y="351790"/>
                </a:moveTo>
                <a:lnTo>
                  <a:pt x="272796" y="351790"/>
                </a:lnTo>
                <a:lnTo>
                  <a:pt x="280416" y="342900"/>
                </a:lnTo>
                <a:lnTo>
                  <a:pt x="278892" y="342900"/>
                </a:lnTo>
                <a:lnTo>
                  <a:pt x="323088" y="298450"/>
                </a:lnTo>
                <a:lnTo>
                  <a:pt x="324612" y="298450"/>
                </a:lnTo>
                <a:lnTo>
                  <a:pt x="342900" y="283210"/>
                </a:lnTo>
                <a:lnTo>
                  <a:pt x="341376" y="283210"/>
                </a:lnTo>
                <a:lnTo>
                  <a:pt x="350520" y="274320"/>
                </a:lnTo>
                <a:lnTo>
                  <a:pt x="352044" y="274320"/>
                </a:lnTo>
                <a:lnTo>
                  <a:pt x="370332" y="255270"/>
                </a:lnTo>
                <a:lnTo>
                  <a:pt x="371856" y="255270"/>
                </a:lnTo>
                <a:lnTo>
                  <a:pt x="391668" y="238760"/>
                </a:lnTo>
                <a:lnTo>
                  <a:pt x="393192" y="238760"/>
                </a:lnTo>
                <a:lnTo>
                  <a:pt x="403860" y="231140"/>
                </a:lnTo>
                <a:lnTo>
                  <a:pt x="414528" y="222250"/>
                </a:lnTo>
                <a:lnTo>
                  <a:pt x="423672" y="214630"/>
                </a:lnTo>
                <a:lnTo>
                  <a:pt x="433519" y="207596"/>
                </a:lnTo>
                <a:lnTo>
                  <a:pt x="432816" y="208280"/>
                </a:lnTo>
                <a:lnTo>
                  <a:pt x="475488" y="208280"/>
                </a:lnTo>
                <a:lnTo>
                  <a:pt x="460248" y="220980"/>
                </a:lnTo>
                <a:lnTo>
                  <a:pt x="451104" y="229870"/>
                </a:lnTo>
                <a:lnTo>
                  <a:pt x="440436" y="237490"/>
                </a:lnTo>
                <a:lnTo>
                  <a:pt x="431292" y="245110"/>
                </a:lnTo>
                <a:lnTo>
                  <a:pt x="420624" y="252730"/>
                </a:lnTo>
                <a:lnTo>
                  <a:pt x="411480" y="260350"/>
                </a:lnTo>
                <a:lnTo>
                  <a:pt x="409956" y="260350"/>
                </a:lnTo>
                <a:lnTo>
                  <a:pt x="399288" y="269240"/>
                </a:lnTo>
                <a:lnTo>
                  <a:pt x="388620" y="276860"/>
                </a:lnTo>
                <a:lnTo>
                  <a:pt x="390144" y="276860"/>
                </a:lnTo>
                <a:lnTo>
                  <a:pt x="379476" y="285750"/>
                </a:lnTo>
                <a:lnTo>
                  <a:pt x="371638" y="293370"/>
                </a:lnTo>
                <a:lnTo>
                  <a:pt x="370332" y="293370"/>
                </a:lnTo>
                <a:lnTo>
                  <a:pt x="361188" y="302260"/>
                </a:lnTo>
                <a:lnTo>
                  <a:pt x="352044" y="309880"/>
                </a:lnTo>
                <a:lnTo>
                  <a:pt x="352044" y="312420"/>
                </a:lnTo>
                <a:lnTo>
                  <a:pt x="341376" y="320040"/>
                </a:lnTo>
                <a:lnTo>
                  <a:pt x="342900" y="320040"/>
                </a:lnTo>
                <a:lnTo>
                  <a:pt x="332232" y="327660"/>
                </a:lnTo>
                <a:lnTo>
                  <a:pt x="323088" y="336550"/>
                </a:lnTo>
                <a:lnTo>
                  <a:pt x="324612" y="336550"/>
                </a:lnTo>
                <a:lnTo>
                  <a:pt x="315468" y="344170"/>
                </a:lnTo>
                <a:lnTo>
                  <a:pt x="308936" y="351790"/>
                </a:lnTo>
                <a:close/>
              </a:path>
              <a:path w="670560" h="468629">
                <a:moveTo>
                  <a:pt x="413004" y="223520"/>
                </a:moveTo>
                <a:lnTo>
                  <a:pt x="414528" y="222250"/>
                </a:lnTo>
                <a:lnTo>
                  <a:pt x="413004" y="223520"/>
                </a:lnTo>
                <a:close/>
              </a:path>
              <a:path w="670560" h="468629">
                <a:moveTo>
                  <a:pt x="409956" y="261620"/>
                </a:moveTo>
                <a:lnTo>
                  <a:pt x="409956" y="260350"/>
                </a:lnTo>
                <a:lnTo>
                  <a:pt x="411480" y="260350"/>
                </a:lnTo>
                <a:lnTo>
                  <a:pt x="409956" y="261620"/>
                </a:lnTo>
                <a:close/>
              </a:path>
              <a:path w="670560" h="468629">
                <a:moveTo>
                  <a:pt x="370332" y="294640"/>
                </a:moveTo>
                <a:lnTo>
                  <a:pt x="370332" y="293370"/>
                </a:lnTo>
                <a:lnTo>
                  <a:pt x="371638" y="293370"/>
                </a:lnTo>
                <a:lnTo>
                  <a:pt x="370332" y="294640"/>
                </a:lnTo>
                <a:close/>
              </a:path>
              <a:path w="670560" h="468629">
                <a:moveTo>
                  <a:pt x="292608" y="369570"/>
                </a:moveTo>
                <a:lnTo>
                  <a:pt x="249936" y="369570"/>
                </a:lnTo>
                <a:lnTo>
                  <a:pt x="265176" y="358140"/>
                </a:lnTo>
                <a:lnTo>
                  <a:pt x="272796" y="350520"/>
                </a:lnTo>
                <a:lnTo>
                  <a:pt x="272796" y="351790"/>
                </a:lnTo>
                <a:lnTo>
                  <a:pt x="308936" y="351790"/>
                </a:lnTo>
                <a:lnTo>
                  <a:pt x="300228" y="361950"/>
                </a:lnTo>
                <a:lnTo>
                  <a:pt x="292608" y="369570"/>
                </a:lnTo>
                <a:close/>
              </a:path>
              <a:path w="670560" h="468629">
                <a:moveTo>
                  <a:pt x="41148" y="369570"/>
                </a:moveTo>
                <a:lnTo>
                  <a:pt x="18288" y="369570"/>
                </a:lnTo>
                <a:lnTo>
                  <a:pt x="24384" y="367030"/>
                </a:lnTo>
                <a:lnTo>
                  <a:pt x="38100" y="367030"/>
                </a:lnTo>
                <a:lnTo>
                  <a:pt x="41148" y="369570"/>
                </a:lnTo>
                <a:close/>
              </a:path>
              <a:path w="670560" h="468629">
                <a:moveTo>
                  <a:pt x="12192" y="398780"/>
                </a:moveTo>
                <a:lnTo>
                  <a:pt x="3048" y="398780"/>
                </a:lnTo>
                <a:lnTo>
                  <a:pt x="1524" y="396240"/>
                </a:lnTo>
                <a:lnTo>
                  <a:pt x="0" y="396240"/>
                </a:lnTo>
                <a:lnTo>
                  <a:pt x="0" y="386080"/>
                </a:lnTo>
                <a:lnTo>
                  <a:pt x="1524" y="384810"/>
                </a:lnTo>
                <a:lnTo>
                  <a:pt x="3048" y="382270"/>
                </a:lnTo>
                <a:lnTo>
                  <a:pt x="6096" y="378460"/>
                </a:lnTo>
                <a:lnTo>
                  <a:pt x="6096" y="377190"/>
                </a:lnTo>
                <a:lnTo>
                  <a:pt x="9144" y="374650"/>
                </a:lnTo>
                <a:lnTo>
                  <a:pt x="10668" y="374650"/>
                </a:lnTo>
                <a:lnTo>
                  <a:pt x="13716" y="370840"/>
                </a:lnTo>
                <a:lnTo>
                  <a:pt x="16764" y="369570"/>
                </a:lnTo>
                <a:lnTo>
                  <a:pt x="41148" y="369570"/>
                </a:lnTo>
                <a:lnTo>
                  <a:pt x="39624" y="368300"/>
                </a:lnTo>
                <a:lnTo>
                  <a:pt x="48768" y="373380"/>
                </a:lnTo>
                <a:lnTo>
                  <a:pt x="48768" y="374650"/>
                </a:lnTo>
                <a:lnTo>
                  <a:pt x="51816" y="375920"/>
                </a:lnTo>
                <a:lnTo>
                  <a:pt x="53340" y="375920"/>
                </a:lnTo>
                <a:lnTo>
                  <a:pt x="54864" y="378460"/>
                </a:lnTo>
                <a:lnTo>
                  <a:pt x="57912" y="382270"/>
                </a:lnTo>
                <a:lnTo>
                  <a:pt x="59436" y="382270"/>
                </a:lnTo>
                <a:lnTo>
                  <a:pt x="60960" y="383540"/>
                </a:lnTo>
                <a:lnTo>
                  <a:pt x="24384" y="383540"/>
                </a:lnTo>
                <a:lnTo>
                  <a:pt x="25908" y="384175"/>
                </a:lnTo>
                <a:lnTo>
                  <a:pt x="24384" y="384810"/>
                </a:lnTo>
                <a:lnTo>
                  <a:pt x="25908" y="384810"/>
                </a:lnTo>
                <a:lnTo>
                  <a:pt x="23876" y="386080"/>
                </a:lnTo>
                <a:lnTo>
                  <a:pt x="21336" y="386080"/>
                </a:lnTo>
                <a:lnTo>
                  <a:pt x="18288" y="389890"/>
                </a:lnTo>
                <a:lnTo>
                  <a:pt x="16764" y="391160"/>
                </a:lnTo>
                <a:lnTo>
                  <a:pt x="15240" y="393700"/>
                </a:lnTo>
                <a:lnTo>
                  <a:pt x="16256" y="393700"/>
                </a:lnTo>
                <a:lnTo>
                  <a:pt x="15240" y="396240"/>
                </a:lnTo>
                <a:lnTo>
                  <a:pt x="1524" y="396240"/>
                </a:lnTo>
                <a:lnTo>
                  <a:pt x="1524" y="397510"/>
                </a:lnTo>
                <a:lnTo>
                  <a:pt x="13716" y="397510"/>
                </a:lnTo>
                <a:lnTo>
                  <a:pt x="12192" y="398780"/>
                </a:lnTo>
                <a:close/>
              </a:path>
              <a:path w="670560" h="468629">
                <a:moveTo>
                  <a:pt x="268224" y="389890"/>
                </a:moveTo>
                <a:lnTo>
                  <a:pt x="227076" y="389890"/>
                </a:lnTo>
                <a:lnTo>
                  <a:pt x="234696" y="382270"/>
                </a:lnTo>
                <a:lnTo>
                  <a:pt x="242316" y="375920"/>
                </a:lnTo>
                <a:lnTo>
                  <a:pt x="248412" y="369570"/>
                </a:lnTo>
                <a:lnTo>
                  <a:pt x="291084" y="369570"/>
                </a:lnTo>
                <a:lnTo>
                  <a:pt x="283464" y="377190"/>
                </a:lnTo>
                <a:lnTo>
                  <a:pt x="268224" y="389890"/>
                </a:lnTo>
                <a:close/>
              </a:path>
              <a:path w="670560" h="468629">
                <a:moveTo>
                  <a:pt x="59436" y="382270"/>
                </a:moveTo>
                <a:lnTo>
                  <a:pt x="57912" y="382270"/>
                </a:lnTo>
                <a:lnTo>
                  <a:pt x="57912" y="381000"/>
                </a:lnTo>
                <a:lnTo>
                  <a:pt x="59436" y="382270"/>
                </a:lnTo>
                <a:close/>
              </a:path>
              <a:path w="670560" h="468629">
                <a:moveTo>
                  <a:pt x="25908" y="384175"/>
                </a:moveTo>
                <a:lnTo>
                  <a:pt x="24384" y="383540"/>
                </a:lnTo>
                <a:lnTo>
                  <a:pt x="25908" y="383540"/>
                </a:lnTo>
                <a:lnTo>
                  <a:pt x="26416" y="383963"/>
                </a:lnTo>
                <a:lnTo>
                  <a:pt x="25908" y="384175"/>
                </a:lnTo>
                <a:close/>
              </a:path>
              <a:path w="670560" h="468629">
                <a:moveTo>
                  <a:pt x="26416" y="383963"/>
                </a:moveTo>
                <a:lnTo>
                  <a:pt x="25908" y="383540"/>
                </a:lnTo>
                <a:lnTo>
                  <a:pt x="26670" y="383857"/>
                </a:lnTo>
                <a:lnTo>
                  <a:pt x="26416" y="383963"/>
                </a:lnTo>
                <a:close/>
              </a:path>
              <a:path w="670560" h="468629">
                <a:moveTo>
                  <a:pt x="26670" y="383857"/>
                </a:moveTo>
                <a:lnTo>
                  <a:pt x="25908" y="383540"/>
                </a:lnTo>
                <a:lnTo>
                  <a:pt x="27432" y="383540"/>
                </a:lnTo>
                <a:lnTo>
                  <a:pt x="26670" y="383857"/>
                </a:lnTo>
                <a:close/>
              </a:path>
              <a:path w="670560" h="468629">
                <a:moveTo>
                  <a:pt x="27127" y="384048"/>
                </a:moveTo>
                <a:lnTo>
                  <a:pt x="26670" y="383857"/>
                </a:lnTo>
                <a:lnTo>
                  <a:pt x="27432" y="383540"/>
                </a:lnTo>
                <a:lnTo>
                  <a:pt x="28956" y="383540"/>
                </a:lnTo>
                <a:lnTo>
                  <a:pt x="27127" y="384048"/>
                </a:lnTo>
                <a:close/>
              </a:path>
              <a:path w="670560" h="468629">
                <a:moveTo>
                  <a:pt x="30480" y="388620"/>
                </a:moveTo>
                <a:lnTo>
                  <a:pt x="27432" y="384810"/>
                </a:lnTo>
                <a:lnTo>
                  <a:pt x="28956" y="384810"/>
                </a:lnTo>
                <a:lnTo>
                  <a:pt x="27127" y="384048"/>
                </a:lnTo>
                <a:lnTo>
                  <a:pt x="28956" y="383540"/>
                </a:lnTo>
                <a:lnTo>
                  <a:pt x="60960" y="383540"/>
                </a:lnTo>
                <a:lnTo>
                  <a:pt x="64008" y="384810"/>
                </a:lnTo>
                <a:lnTo>
                  <a:pt x="65532" y="386080"/>
                </a:lnTo>
                <a:lnTo>
                  <a:pt x="28956" y="386080"/>
                </a:lnTo>
                <a:lnTo>
                  <a:pt x="30480" y="388620"/>
                </a:lnTo>
                <a:close/>
              </a:path>
              <a:path w="670560" h="468629">
                <a:moveTo>
                  <a:pt x="26670" y="384175"/>
                </a:moveTo>
                <a:lnTo>
                  <a:pt x="26416" y="383963"/>
                </a:lnTo>
                <a:lnTo>
                  <a:pt x="26670" y="383857"/>
                </a:lnTo>
                <a:lnTo>
                  <a:pt x="27127" y="384048"/>
                </a:lnTo>
                <a:lnTo>
                  <a:pt x="26670" y="384175"/>
                </a:lnTo>
                <a:close/>
              </a:path>
              <a:path w="670560" h="468629">
                <a:moveTo>
                  <a:pt x="26212" y="384302"/>
                </a:moveTo>
                <a:lnTo>
                  <a:pt x="25908" y="384175"/>
                </a:lnTo>
                <a:lnTo>
                  <a:pt x="26416" y="383963"/>
                </a:lnTo>
                <a:lnTo>
                  <a:pt x="26670" y="384175"/>
                </a:lnTo>
                <a:lnTo>
                  <a:pt x="26212" y="384302"/>
                </a:lnTo>
                <a:close/>
              </a:path>
              <a:path w="670560" h="468629">
                <a:moveTo>
                  <a:pt x="24384" y="384810"/>
                </a:moveTo>
                <a:lnTo>
                  <a:pt x="25908" y="384175"/>
                </a:lnTo>
                <a:lnTo>
                  <a:pt x="26212" y="384302"/>
                </a:lnTo>
                <a:lnTo>
                  <a:pt x="24384" y="384810"/>
                </a:lnTo>
                <a:close/>
              </a:path>
              <a:path w="670560" h="468629">
                <a:moveTo>
                  <a:pt x="27432" y="384810"/>
                </a:moveTo>
                <a:lnTo>
                  <a:pt x="26212" y="384302"/>
                </a:lnTo>
                <a:lnTo>
                  <a:pt x="26670" y="384175"/>
                </a:lnTo>
                <a:lnTo>
                  <a:pt x="27432" y="384810"/>
                </a:lnTo>
                <a:close/>
              </a:path>
              <a:path w="670560" h="468629">
                <a:moveTo>
                  <a:pt x="19812" y="388620"/>
                </a:moveTo>
                <a:lnTo>
                  <a:pt x="21336" y="386080"/>
                </a:lnTo>
                <a:lnTo>
                  <a:pt x="23876" y="386080"/>
                </a:lnTo>
                <a:lnTo>
                  <a:pt x="19812" y="388620"/>
                </a:lnTo>
                <a:close/>
              </a:path>
              <a:path w="670560" h="468629">
                <a:moveTo>
                  <a:pt x="118872" y="415290"/>
                </a:moveTo>
                <a:lnTo>
                  <a:pt x="67056" y="415290"/>
                </a:lnTo>
                <a:lnTo>
                  <a:pt x="64008" y="412750"/>
                </a:lnTo>
                <a:lnTo>
                  <a:pt x="62484" y="412750"/>
                </a:lnTo>
                <a:lnTo>
                  <a:pt x="57912" y="408940"/>
                </a:lnTo>
                <a:lnTo>
                  <a:pt x="54864" y="407670"/>
                </a:lnTo>
                <a:lnTo>
                  <a:pt x="51816" y="405130"/>
                </a:lnTo>
                <a:lnTo>
                  <a:pt x="48768" y="403860"/>
                </a:lnTo>
                <a:lnTo>
                  <a:pt x="44196" y="398780"/>
                </a:lnTo>
                <a:lnTo>
                  <a:pt x="42672" y="398780"/>
                </a:lnTo>
                <a:lnTo>
                  <a:pt x="32004" y="388620"/>
                </a:lnTo>
                <a:lnTo>
                  <a:pt x="28956" y="386080"/>
                </a:lnTo>
                <a:lnTo>
                  <a:pt x="65532" y="386080"/>
                </a:lnTo>
                <a:lnTo>
                  <a:pt x="71628" y="391160"/>
                </a:lnTo>
                <a:lnTo>
                  <a:pt x="73152" y="391160"/>
                </a:lnTo>
                <a:lnTo>
                  <a:pt x="74676" y="392430"/>
                </a:lnTo>
                <a:lnTo>
                  <a:pt x="73152" y="392430"/>
                </a:lnTo>
                <a:lnTo>
                  <a:pt x="86868" y="397510"/>
                </a:lnTo>
                <a:lnTo>
                  <a:pt x="86868" y="398780"/>
                </a:lnTo>
                <a:lnTo>
                  <a:pt x="91440" y="400050"/>
                </a:lnTo>
                <a:lnTo>
                  <a:pt x="96012" y="403860"/>
                </a:lnTo>
                <a:lnTo>
                  <a:pt x="99669" y="403860"/>
                </a:lnTo>
                <a:lnTo>
                  <a:pt x="105156" y="407670"/>
                </a:lnTo>
                <a:lnTo>
                  <a:pt x="107442" y="407670"/>
                </a:lnTo>
                <a:lnTo>
                  <a:pt x="109728" y="408940"/>
                </a:lnTo>
                <a:lnTo>
                  <a:pt x="111252" y="411480"/>
                </a:lnTo>
                <a:lnTo>
                  <a:pt x="115824" y="412750"/>
                </a:lnTo>
                <a:lnTo>
                  <a:pt x="118872" y="415290"/>
                </a:lnTo>
                <a:close/>
              </a:path>
              <a:path w="670560" h="468629">
                <a:moveTo>
                  <a:pt x="231140" y="421640"/>
                </a:moveTo>
                <a:lnTo>
                  <a:pt x="193548" y="421640"/>
                </a:lnTo>
                <a:lnTo>
                  <a:pt x="196596" y="416560"/>
                </a:lnTo>
                <a:lnTo>
                  <a:pt x="198120" y="415290"/>
                </a:lnTo>
                <a:lnTo>
                  <a:pt x="204216" y="411480"/>
                </a:lnTo>
                <a:lnTo>
                  <a:pt x="208788" y="405130"/>
                </a:lnTo>
                <a:lnTo>
                  <a:pt x="214884" y="400050"/>
                </a:lnTo>
                <a:lnTo>
                  <a:pt x="219456" y="393700"/>
                </a:lnTo>
                <a:lnTo>
                  <a:pt x="220980" y="393700"/>
                </a:lnTo>
                <a:lnTo>
                  <a:pt x="227076" y="388620"/>
                </a:lnTo>
                <a:lnTo>
                  <a:pt x="227076" y="389890"/>
                </a:lnTo>
                <a:lnTo>
                  <a:pt x="268224" y="389890"/>
                </a:lnTo>
                <a:lnTo>
                  <a:pt x="254508" y="401320"/>
                </a:lnTo>
                <a:lnTo>
                  <a:pt x="251460" y="401320"/>
                </a:lnTo>
                <a:lnTo>
                  <a:pt x="245364" y="407670"/>
                </a:lnTo>
                <a:lnTo>
                  <a:pt x="245364" y="408940"/>
                </a:lnTo>
                <a:lnTo>
                  <a:pt x="237744" y="414020"/>
                </a:lnTo>
                <a:lnTo>
                  <a:pt x="239268" y="414020"/>
                </a:lnTo>
                <a:lnTo>
                  <a:pt x="233172" y="420370"/>
                </a:lnTo>
                <a:lnTo>
                  <a:pt x="231140" y="421640"/>
                </a:lnTo>
                <a:close/>
              </a:path>
              <a:path w="670560" h="468629">
                <a:moveTo>
                  <a:pt x="73152" y="391160"/>
                </a:moveTo>
                <a:lnTo>
                  <a:pt x="71628" y="391160"/>
                </a:lnTo>
                <a:lnTo>
                  <a:pt x="71628" y="389890"/>
                </a:lnTo>
                <a:lnTo>
                  <a:pt x="73152" y="391160"/>
                </a:lnTo>
                <a:close/>
              </a:path>
              <a:path w="670560" h="468629">
                <a:moveTo>
                  <a:pt x="16256" y="393700"/>
                </a:moveTo>
                <a:lnTo>
                  <a:pt x="15240" y="393700"/>
                </a:lnTo>
                <a:lnTo>
                  <a:pt x="16764" y="392430"/>
                </a:lnTo>
                <a:lnTo>
                  <a:pt x="16256" y="393700"/>
                </a:lnTo>
                <a:close/>
              </a:path>
              <a:path w="670560" h="468629">
                <a:moveTo>
                  <a:pt x="3048" y="398780"/>
                </a:moveTo>
                <a:lnTo>
                  <a:pt x="1524" y="397510"/>
                </a:lnTo>
                <a:lnTo>
                  <a:pt x="1524" y="396240"/>
                </a:lnTo>
                <a:lnTo>
                  <a:pt x="3048" y="398780"/>
                </a:lnTo>
                <a:close/>
              </a:path>
              <a:path w="670560" h="468629">
                <a:moveTo>
                  <a:pt x="9144" y="403860"/>
                </a:moveTo>
                <a:lnTo>
                  <a:pt x="3048" y="403860"/>
                </a:lnTo>
                <a:lnTo>
                  <a:pt x="3048" y="401320"/>
                </a:lnTo>
                <a:lnTo>
                  <a:pt x="1524" y="400050"/>
                </a:lnTo>
                <a:lnTo>
                  <a:pt x="1524" y="397510"/>
                </a:lnTo>
                <a:lnTo>
                  <a:pt x="3048" y="398780"/>
                </a:lnTo>
                <a:lnTo>
                  <a:pt x="10668" y="398780"/>
                </a:lnTo>
                <a:lnTo>
                  <a:pt x="9144" y="400050"/>
                </a:lnTo>
                <a:lnTo>
                  <a:pt x="9144" y="403860"/>
                </a:lnTo>
                <a:close/>
              </a:path>
              <a:path w="670560" h="468629">
                <a:moveTo>
                  <a:pt x="99669" y="403860"/>
                </a:moveTo>
                <a:lnTo>
                  <a:pt x="96012" y="403860"/>
                </a:lnTo>
                <a:lnTo>
                  <a:pt x="96012" y="401320"/>
                </a:lnTo>
                <a:lnTo>
                  <a:pt x="99669" y="403860"/>
                </a:lnTo>
                <a:close/>
              </a:path>
              <a:path w="670560" h="468629">
                <a:moveTo>
                  <a:pt x="251460" y="403860"/>
                </a:moveTo>
                <a:lnTo>
                  <a:pt x="251460" y="401320"/>
                </a:lnTo>
                <a:lnTo>
                  <a:pt x="254508" y="401320"/>
                </a:lnTo>
                <a:lnTo>
                  <a:pt x="251460" y="403860"/>
                </a:lnTo>
                <a:close/>
              </a:path>
              <a:path w="670560" h="468629">
                <a:moveTo>
                  <a:pt x="107442" y="407670"/>
                </a:moveTo>
                <a:lnTo>
                  <a:pt x="105156" y="407670"/>
                </a:lnTo>
                <a:lnTo>
                  <a:pt x="105156" y="406400"/>
                </a:lnTo>
                <a:lnTo>
                  <a:pt x="107442" y="407670"/>
                </a:lnTo>
                <a:close/>
              </a:path>
              <a:path w="670560" h="468629">
                <a:moveTo>
                  <a:pt x="99060" y="430530"/>
                </a:moveTo>
                <a:lnTo>
                  <a:pt x="94488" y="429260"/>
                </a:lnTo>
                <a:lnTo>
                  <a:pt x="94488" y="427990"/>
                </a:lnTo>
                <a:lnTo>
                  <a:pt x="85344" y="424180"/>
                </a:lnTo>
                <a:lnTo>
                  <a:pt x="85344" y="422910"/>
                </a:lnTo>
                <a:lnTo>
                  <a:pt x="76200" y="420370"/>
                </a:lnTo>
                <a:lnTo>
                  <a:pt x="77724" y="420370"/>
                </a:lnTo>
                <a:lnTo>
                  <a:pt x="73152" y="419100"/>
                </a:lnTo>
                <a:lnTo>
                  <a:pt x="73152" y="416560"/>
                </a:lnTo>
                <a:lnTo>
                  <a:pt x="68580" y="415290"/>
                </a:lnTo>
                <a:lnTo>
                  <a:pt x="117348" y="415290"/>
                </a:lnTo>
                <a:lnTo>
                  <a:pt x="121920" y="416560"/>
                </a:lnTo>
                <a:lnTo>
                  <a:pt x="123444" y="419100"/>
                </a:lnTo>
                <a:lnTo>
                  <a:pt x="128016" y="421640"/>
                </a:lnTo>
                <a:lnTo>
                  <a:pt x="129540" y="422910"/>
                </a:lnTo>
                <a:lnTo>
                  <a:pt x="131064" y="422910"/>
                </a:lnTo>
                <a:lnTo>
                  <a:pt x="135940" y="427990"/>
                </a:lnTo>
                <a:lnTo>
                  <a:pt x="135636" y="427990"/>
                </a:lnTo>
                <a:lnTo>
                  <a:pt x="137160" y="429260"/>
                </a:lnTo>
                <a:lnTo>
                  <a:pt x="97536" y="429260"/>
                </a:lnTo>
                <a:lnTo>
                  <a:pt x="99060" y="430530"/>
                </a:lnTo>
                <a:close/>
              </a:path>
              <a:path w="670560" h="468629">
                <a:moveTo>
                  <a:pt x="208597" y="443230"/>
                </a:moveTo>
                <a:lnTo>
                  <a:pt x="164592" y="443230"/>
                </a:lnTo>
                <a:lnTo>
                  <a:pt x="170688" y="439420"/>
                </a:lnTo>
                <a:lnTo>
                  <a:pt x="169164" y="439420"/>
                </a:lnTo>
                <a:lnTo>
                  <a:pt x="172212" y="438150"/>
                </a:lnTo>
                <a:lnTo>
                  <a:pt x="176784" y="436880"/>
                </a:lnTo>
                <a:lnTo>
                  <a:pt x="175260" y="436880"/>
                </a:lnTo>
                <a:lnTo>
                  <a:pt x="178308" y="434340"/>
                </a:lnTo>
                <a:lnTo>
                  <a:pt x="179832" y="434340"/>
                </a:lnTo>
                <a:lnTo>
                  <a:pt x="182270" y="431291"/>
                </a:lnTo>
                <a:lnTo>
                  <a:pt x="185928" y="429260"/>
                </a:lnTo>
                <a:lnTo>
                  <a:pt x="190500" y="424180"/>
                </a:lnTo>
                <a:lnTo>
                  <a:pt x="188976" y="424180"/>
                </a:lnTo>
                <a:lnTo>
                  <a:pt x="193548" y="420370"/>
                </a:lnTo>
                <a:lnTo>
                  <a:pt x="193548" y="421640"/>
                </a:lnTo>
                <a:lnTo>
                  <a:pt x="231140" y="421640"/>
                </a:lnTo>
                <a:lnTo>
                  <a:pt x="227076" y="424180"/>
                </a:lnTo>
                <a:lnTo>
                  <a:pt x="216408" y="435610"/>
                </a:lnTo>
                <a:lnTo>
                  <a:pt x="216598" y="435610"/>
                </a:lnTo>
                <a:lnTo>
                  <a:pt x="208597" y="443230"/>
                </a:lnTo>
                <a:close/>
              </a:path>
              <a:path w="670560" h="468629">
                <a:moveTo>
                  <a:pt x="137160" y="429260"/>
                </a:moveTo>
                <a:lnTo>
                  <a:pt x="135636" y="427990"/>
                </a:lnTo>
                <a:lnTo>
                  <a:pt x="135940" y="427990"/>
                </a:lnTo>
                <a:lnTo>
                  <a:pt x="137160" y="429260"/>
                </a:lnTo>
                <a:close/>
              </a:path>
              <a:path w="670560" h="468629">
                <a:moveTo>
                  <a:pt x="149352" y="438150"/>
                </a:moveTo>
                <a:lnTo>
                  <a:pt x="111252" y="438150"/>
                </a:lnTo>
                <a:lnTo>
                  <a:pt x="108204" y="436880"/>
                </a:lnTo>
                <a:lnTo>
                  <a:pt x="106680" y="436880"/>
                </a:lnTo>
                <a:lnTo>
                  <a:pt x="97536" y="429260"/>
                </a:lnTo>
                <a:lnTo>
                  <a:pt x="138684" y="429260"/>
                </a:lnTo>
                <a:lnTo>
                  <a:pt x="144780" y="434340"/>
                </a:lnTo>
                <a:lnTo>
                  <a:pt x="146304" y="436880"/>
                </a:lnTo>
                <a:lnTo>
                  <a:pt x="108204" y="436880"/>
                </a:lnTo>
                <a:lnTo>
                  <a:pt x="109728" y="437726"/>
                </a:lnTo>
                <a:lnTo>
                  <a:pt x="148336" y="437726"/>
                </a:lnTo>
                <a:lnTo>
                  <a:pt x="149352" y="438150"/>
                </a:lnTo>
                <a:close/>
              </a:path>
              <a:path w="670560" h="468629">
                <a:moveTo>
                  <a:pt x="181356" y="431800"/>
                </a:moveTo>
                <a:lnTo>
                  <a:pt x="182880" y="430530"/>
                </a:lnTo>
                <a:lnTo>
                  <a:pt x="182270" y="431291"/>
                </a:lnTo>
                <a:lnTo>
                  <a:pt x="181356" y="431800"/>
                </a:lnTo>
                <a:close/>
              </a:path>
              <a:path w="670560" h="468629">
                <a:moveTo>
                  <a:pt x="216598" y="435610"/>
                </a:moveTo>
                <a:lnTo>
                  <a:pt x="216408" y="435610"/>
                </a:lnTo>
                <a:lnTo>
                  <a:pt x="217932" y="434340"/>
                </a:lnTo>
                <a:lnTo>
                  <a:pt x="216598" y="435610"/>
                </a:lnTo>
                <a:close/>
              </a:path>
              <a:path w="670560" h="468629">
                <a:moveTo>
                  <a:pt x="111252" y="438150"/>
                </a:moveTo>
                <a:lnTo>
                  <a:pt x="109728" y="437726"/>
                </a:lnTo>
                <a:lnTo>
                  <a:pt x="108204" y="436880"/>
                </a:lnTo>
                <a:lnTo>
                  <a:pt x="111252" y="438150"/>
                </a:lnTo>
                <a:close/>
              </a:path>
              <a:path w="670560" h="468629">
                <a:moveTo>
                  <a:pt x="115824" y="443230"/>
                </a:moveTo>
                <a:lnTo>
                  <a:pt x="112776" y="441960"/>
                </a:lnTo>
                <a:lnTo>
                  <a:pt x="112776" y="439420"/>
                </a:lnTo>
                <a:lnTo>
                  <a:pt x="109728" y="437726"/>
                </a:lnTo>
                <a:lnTo>
                  <a:pt x="111252" y="438150"/>
                </a:lnTo>
                <a:lnTo>
                  <a:pt x="149352" y="438150"/>
                </a:lnTo>
                <a:lnTo>
                  <a:pt x="152400" y="441960"/>
                </a:lnTo>
                <a:lnTo>
                  <a:pt x="114300" y="441960"/>
                </a:lnTo>
                <a:lnTo>
                  <a:pt x="115824" y="443230"/>
                </a:lnTo>
                <a:close/>
              </a:path>
              <a:path w="670560" h="468629">
                <a:moveTo>
                  <a:pt x="175260" y="466090"/>
                </a:moveTo>
                <a:lnTo>
                  <a:pt x="144780" y="466090"/>
                </a:lnTo>
                <a:lnTo>
                  <a:pt x="138684" y="462280"/>
                </a:lnTo>
                <a:lnTo>
                  <a:pt x="134112" y="458470"/>
                </a:lnTo>
                <a:lnTo>
                  <a:pt x="131064" y="457200"/>
                </a:lnTo>
                <a:lnTo>
                  <a:pt x="131064" y="454660"/>
                </a:lnTo>
                <a:lnTo>
                  <a:pt x="128016" y="453390"/>
                </a:lnTo>
                <a:lnTo>
                  <a:pt x="120396" y="447040"/>
                </a:lnTo>
                <a:lnTo>
                  <a:pt x="120396" y="445770"/>
                </a:lnTo>
                <a:lnTo>
                  <a:pt x="117348" y="444500"/>
                </a:lnTo>
                <a:lnTo>
                  <a:pt x="114300" y="441960"/>
                </a:lnTo>
                <a:lnTo>
                  <a:pt x="152400" y="441960"/>
                </a:lnTo>
                <a:lnTo>
                  <a:pt x="158496" y="444500"/>
                </a:lnTo>
                <a:lnTo>
                  <a:pt x="207264" y="444500"/>
                </a:lnTo>
                <a:lnTo>
                  <a:pt x="202692" y="447040"/>
                </a:lnTo>
                <a:lnTo>
                  <a:pt x="199644" y="452120"/>
                </a:lnTo>
                <a:lnTo>
                  <a:pt x="193548" y="454660"/>
                </a:lnTo>
                <a:lnTo>
                  <a:pt x="195072" y="454660"/>
                </a:lnTo>
                <a:lnTo>
                  <a:pt x="190500" y="458470"/>
                </a:lnTo>
                <a:lnTo>
                  <a:pt x="188976" y="458470"/>
                </a:lnTo>
                <a:lnTo>
                  <a:pt x="185928" y="461010"/>
                </a:lnTo>
                <a:lnTo>
                  <a:pt x="182880" y="462280"/>
                </a:lnTo>
                <a:lnTo>
                  <a:pt x="181356" y="462280"/>
                </a:lnTo>
                <a:lnTo>
                  <a:pt x="175260" y="466090"/>
                </a:lnTo>
                <a:close/>
              </a:path>
              <a:path w="670560" h="468629">
                <a:moveTo>
                  <a:pt x="207264" y="444500"/>
                </a:moveTo>
                <a:lnTo>
                  <a:pt x="158496" y="444500"/>
                </a:lnTo>
                <a:lnTo>
                  <a:pt x="152400" y="441960"/>
                </a:lnTo>
                <a:lnTo>
                  <a:pt x="156972" y="443230"/>
                </a:lnTo>
                <a:lnTo>
                  <a:pt x="208597" y="443230"/>
                </a:lnTo>
                <a:lnTo>
                  <a:pt x="207264" y="444500"/>
                </a:lnTo>
                <a:close/>
              </a:path>
              <a:path w="670560" h="468629">
                <a:moveTo>
                  <a:pt x="166116" y="468630"/>
                </a:moveTo>
                <a:lnTo>
                  <a:pt x="152400" y="468630"/>
                </a:lnTo>
                <a:lnTo>
                  <a:pt x="146304" y="466090"/>
                </a:lnTo>
                <a:lnTo>
                  <a:pt x="173736" y="466090"/>
                </a:lnTo>
                <a:lnTo>
                  <a:pt x="170688" y="467360"/>
                </a:lnTo>
                <a:lnTo>
                  <a:pt x="169164" y="467360"/>
                </a:lnTo>
                <a:lnTo>
                  <a:pt x="166116" y="4686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4140708"/>
            <a:ext cx="1645919" cy="13843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53967" y="4383023"/>
            <a:ext cx="376555" cy="312420"/>
          </a:xfrm>
          <a:custGeom>
            <a:avLst/>
            <a:gdLst/>
            <a:ahLst/>
            <a:cxnLst/>
            <a:rect l="l" t="t" r="r" b="b"/>
            <a:pathLst>
              <a:path w="376554" h="312420">
                <a:moveTo>
                  <a:pt x="347472" y="12192"/>
                </a:moveTo>
                <a:lnTo>
                  <a:pt x="352044" y="6096"/>
                </a:lnTo>
                <a:lnTo>
                  <a:pt x="356616" y="1524"/>
                </a:lnTo>
                <a:lnTo>
                  <a:pt x="364236" y="0"/>
                </a:lnTo>
                <a:lnTo>
                  <a:pt x="368808" y="4572"/>
                </a:lnTo>
                <a:lnTo>
                  <a:pt x="374903" y="7620"/>
                </a:lnTo>
                <a:lnTo>
                  <a:pt x="375513" y="10668"/>
                </a:lnTo>
                <a:lnTo>
                  <a:pt x="348996" y="10668"/>
                </a:lnTo>
                <a:lnTo>
                  <a:pt x="347472" y="12192"/>
                </a:lnTo>
                <a:close/>
              </a:path>
              <a:path w="376554" h="312420">
                <a:moveTo>
                  <a:pt x="128016" y="246888"/>
                </a:moveTo>
                <a:lnTo>
                  <a:pt x="135636" y="237744"/>
                </a:lnTo>
                <a:lnTo>
                  <a:pt x="135636" y="236220"/>
                </a:lnTo>
                <a:lnTo>
                  <a:pt x="143256" y="227076"/>
                </a:lnTo>
                <a:lnTo>
                  <a:pt x="152400" y="216408"/>
                </a:lnTo>
                <a:lnTo>
                  <a:pt x="161544" y="207264"/>
                </a:lnTo>
                <a:lnTo>
                  <a:pt x="160020" y="207264"/>
                </a:lnTo>
                <a:lnTo>
                  <a:pt x="169164" y="196596"/>
                </a:lnTo>
                <a:lnTo>
                  <a:pt x="169164" y="195072"/>
                </a:lnTo>
                <a:lnTo>
                  <a:pt x="178308" y="184404"/>
                </a:lnTo>
                <a:lnTo>
                  <a:pt x="187452" y="172212"/>
                </a:lnTo>
                <a:lnTo>
                  <a:pt x="188976" y="172212"/>
                </a:lnTo>
                <a:lnTo>
                  <a:pt x="198120" y="160020"/>
                </a:lnTo>
                <a:lnTo>
                  <a:pt x="211835" y="146304"/>
                </a:lnTo>
                <a:lnTo>
                  <a:pt x="222504" y="134112"/>
                </a:lnTo>
                <a:lnTo>
                  <a:pt x="248411" y="108204"/>
                </a:lnTo>
                <a:lnTo>
                  <a:pt x="248411" y="106680"/>
                </a:lnTo>
                <a:lnTo>
                  <a:pt x="260604" y="94488"/>
                </a:lnTo>
                <a:lnTo>
                  <a:pt x="272796" y="83820"/>
                </a:lnTo>
                <a:lnTo>
                  <a:pt x="283464" y="71628"/>
                </a:lnTo>
                <a:lnTo>
                  <a:pt x="284988" y="71628"/>
                </a:lnTo>
                <a:lnTo>
                  <a:pt x="315468" y="41148"/>
                </a:lnTo>
                <a:lnTo>
                  <a:pt x="326136" y="32004"/>
                </a:lnTo>
                <a:lnTo>
                  <a:pt x="335279" y="22860"/>
                </a:lnTo>
                <a:lnTo>
                  <a:pt x="342900" y="16764"/>
                </a:lnTo>
                <a:lnTo>
                  <a:pt x="348996" y="10668"/>
                </a:lnTo>
                <a:lnTo>
                  <a:pt x="375513" y="10668"/>
                </a:lnTo>
                <a:lnTo>
                  <a:pt x="376428" y="15240"/>
                </a:lnTo>
                <a:lnTo>
                  <a:pt x="373379" y="21336"/>
                </a:lnTo>
                <a:lnTo>
                  <a:pt x="368808" y="27432"/>
                </a:lnTo>
                <a:lnTo>
                  <a:pt x="367284" y="30480"/>
                </a:lnTo>
                <a:lnTo>
                  <a:pt x="353568" y="44196"/>
                </a:lnTo>
                <a:lnTo>
                  <a:pt x="345948" y="53340"/>
                </a:lnTo>
                <a:lnTo>
                  <a:pt x="336803" y="62484"/>
                </a:lnTo>
                <a:lnTo>
                  <a:pt x="326136" y="71628"/>
                </a:lnTo>
                <a:lnTo>
                  <a:pt x="304799" y="92964"/>
                </a:lnTo>
                <a:lnTo>
                  <a:pt x="292608" y="103632"/>
                </a:lnTo>
                <a:lnTo>
                  <a:pt x="256032" y="140208"/>
                </a:lnTo>
                <a:lnTo>
                  <a:pt x="243840" y="153924"/>
                </a:lnTo>
                <a:lnTo>
                  <a:pt x="219456" y="178308"/>
                </a:lnTo>
                <a:lnTo>
                  <a:pt x="220980" y="178308"/>
                </a:lnTo>
                <a:lnTo>
                  <a:pt x="211645" y="188976"/>
                </a:lnTo>
                <a:lnTo>
                  <a:pt x="210311" y="188976"/>
                </a:lnTo>
                <a:lnTo>
                  <a:pt x="199644" y="201168"/>
                </a:lnTo>
                <a:lnTo>
                  <a:pt x="190499" y="213360"/>
                </a:lnTo>
                <a:lnTo>
                  <a:pt x="181356" y="224028"/>
                </a:lnTo>
                <a:lnTo>
                  <a:pt x="173735" y="234696"/>
                </a:lnTo>
                <a:lnTo>
                  <a:pt x="164592" y="245364"/>
                </a:lnTo>
                <a:lnTo>
                  <a:pt x="129540" y="245364"/>
                </a:lnTo>
                <a:lnTo>
                  <a:pt x="128016" y="246888"/>
                </a:lnTo>
                <a:close/>
              </a:path>
              <a:path w="376554" h="312420">
                <a:moveTo>
                  <a:pt x="210311" y="190500"/>
                </a:moveTo>
                <a:lnTo>
                  <a:pt x="210311" y="188976"/>
                </a:lnTo>
                <a:lnTo>
                  <a:pt x="211645" y="188976"/>
                </a:lnTo>
                <a:lnTo>
                  <a:pt x="210311" y="190500"/>
                </a:lnTo>
                <a:close/>
              </a:path>
              <a:path w="376554" h="312420">
                <a:moveTo>
                  <a:pt x="131064" y="280416"/>
                </a:moveTo>
                <a:lnTo>
                  <a:pt x="91440" y="280416"/>
                </a:lnTo>
                <a:lnTo>
                  <a:pt x="97536" y="275844"/>
                </a:lnTo>
                <a:lnTo>
                  <a:pt x="108204" y="265176"/>
                </a:lnTo>
                <a:lnTo>
                  <a:pt x="109728" y="265176"/>
                </a:lnTo>
                <a:lnTo>
                  <a:pt x="129540" y="245364"/>
                </a:lnTo>
                <a:lnTo>
                  <a:pt x="164592" y="245364"/>
                </a:lnTo>
                <a:lnTo>
                  <a:pt x="156972" y="254508"/>
                </a:lnTo>
                <a:lnTo>
                  <a:pt x="131064" y="280416"/>
                </a:lnTo>
                <a:close/>
              </a:path>
              <a:path w="376554" h="312420">
                <a:moveTo>
                  <a:pt x="19812" y="269748"/>
                </a:moveTo>
                <a:lnTo>
                  <a:pt x="13716" y="269748"/>
                </a:lnTo>
                <a:lnTo>
                  <a:pt x="16764" y="268224"/>
                </a:lnTo>
                <a:lnTo>
                  <a:pt x="19812" y="269748"/>
                </a:lnTo>
                <a:close/>
              </a:path>
              <a:path w="376554" h="312420">
                <a:moveTo>
                  <a:pt x="12192" y="300228"/>
                </a:moveTo>
                <a:lnTo>
                  <a:pt x="4572" y="300228"/>
                </a:lnTo>
                <a:lnTo>
                  <a:pt x="1524" y="298704"/>
                </a:lnTo>
                <a:lnTo>
                  <a:pt x="1524" y="295656"/>
                </a:lnTo>
                <a:lnTo>
                  <a:pt x="0" y="294132"/>
                </a:lnTo>
                <a:lnTo>
                  <a:pt x="0" y="280416"/>
                </a:lnTo>
                <a:lnTo>
                  <a:pt x="1524" y="278892"/>
                </a:lnTo>
                <a:lnTo>
                  <a:pt x="3048" y="275844"/>
                </a:lnTo>
                <a:lnTo>
                  <a:pt x="4572" y="274320"/>
                </a:lnTo>
                <a:lnTo>
                  <a:pt x="6096" y="271272"/>
                </a:lnTo>
                <a:lnTo>
                  <a:pt x="9144" y="271272"/>
                </a:lnTo>
                <a:lnTo>
                  <a:pt x="10668" y="269748"/>
                </a:lnTo>
                <a:lnTo>
                  <a:pt x="25908" y="269748"/>
                </a:lnTo>
                <a:lnTo>
                  <a:pt x="35052" y="274320"/>
                </a:lnTo>
                <a:lnTo>
                  <a:pt x="39624" y="277368"/>
                </a:lnTo>
                <a:lnTo>
                  <a:pt x="41148" y="278892"/>
                </a:lnTo>
                <a:lnTo>
                  <a:pt x="42672" y="278892"/>
                </a:lnTo>
                <a:lnTo>
                  <a:pt x="44196" y="280416"/>
                </a:lnTo>
                <a:lnTo>
                  <a:pt x="45720" y="280416"/>
                </a:lnTo>
                <a:lnTo>
                  <a:pt x="47244" y="281940"/>
                </a:lnTo>
                <a:lnTo>
                  <a:pt x="48768" y="281940"/>
                </a:lnTo>
                <a:lnTo>
                  <a:pt x="51816" y="283464"/>
                </a:lnTo>
                <a:lnTo>
                  <a:pt x="53340" y="283464"/>
                </a:lnTo>
                <a:lnTo>
                  <a:pt x="57912" y="284988"/>
                </a:lnTo>
                <a:lnTo>
                  <a:pt x="59436" y="284988"/>
                </a:lnTo>
                <a:lnTo>
                  <a:pt x="62484" y="286512"/>
                </a:lnTo>
                <a:lnTo>
                  <a:pt x="65532" y="286512"/>
                </a:lnTo>
                <a:lnTo>
                  <a:pt x="70104" y="288036"/>
                </a:lnTo>
                <a:lnTo>
                  <a:pt x="122428" y="288036"/>
                </a:lnTo>
                <a:lnTo>
                  <a:pt x="120396" y="289560"/>
                </a:lnTo>
                <a:lnTo>
                  <a:pt x="18288" y="289560"/>
                </a:lnTo>
                <a:lnTo>
                  <a:pt x="17526" y="291846"/>
                </a:lnTo>
                <a:lnTo>
                  <a:pt x="15240" y="292608"/>
                </a:lnTo>
                <a:lnTo>
                  <a:pt x="16764" y="292608"/>
                </a:lnTo>
                <a:lnTo>
                  <a:pt x="13716" y="294132"/>
                </a:lnTo>
                <a:lnTo>
                  <a:pt x="16764" y="294132"/>
                </a:lnTo>
                <a:lnTo>
                  <a:pt x="15240" y="297180"/>
                </a:lnTo>
                <a:lnTo>
                  <a:pt x="12192" y="300228"/>
                </a:lnTo>
                <a:close/>
              </a:path>
              <a:path w="376554" h="312420">
                <a:moveTo>
                  <a:pt x="42672" y="278892"/>
                </a:moveTo>
                <a:lnTo>
                  <a:pt x="41148" y="278892"/>
                </a:lnTo>
                <a:lnTo>
                  <a:pt x="41148" y="277368"/>
                </a:lnTo>
                <a:lnTo>
                  <a:pt x="42672" y="278892"/>
                </a:lnTo>
                <a:close/>
              </a:path>
              <a:path w="376554" h="312420">
                <a:moveTo>
                  <a:pt x="45720" y="280416"/>
                </a:moveTo>
                <a:lnTo>
                  <a:pt x="44196" y="280416"/>
                </a:lnTo>
                <a:lnTo>
                  <a:pt x="42672" y="278892"/>
                </a:lnTo>
                <a:lnTo>
                  <a:pt x="45720" y="280416"/>
                </a:lnTo>
                <a:close/>
              </a:path>
              <a:path w="376554" h="312420">
                <a:moveTo>
                  <a:pt x="122428" y="288036"/>
                </a:moveTo>
                <a:lnTo>
                  <a:pt x="73152" y="288036"/>
                </a:lnTo>
                <a:lnTo>
                  <a:pt x="77724" y="286512"/>
                </a:lnTo>
                <a:lnTo>
                  <a:pt x="79248" y="286512"/>
                </a:lnTo>
                <a:lnTo>
                  <a:pt x="83820" y="284988"/>
                </a:lnTo>
                <a:lnTo>
                  <a:pt x="82296" y="284988"/>
                </a:lnTo>
                <a:lnTo>
                  <a:pt x="86868" y="281940"/>
                </a:lnTo>
                <a:lnTo>
                  <a:pt x="92964" y="278892"/>
                </a:lnTo>
                <a:lnTo>
                  <a:pt x="91440" y="280416"/>
                </a:lnTo>
                <a:lnTo>
                  <a:pt x="131064" y="280416"/>
                </a:lnTo>
                <a:lnTo>
                  <a:pt x="126492" y="284988"/>
                </a:lnTo>
                <a:lnTo>
                  <a:pt x="122428" y="288036"/>
                </a:lnTo>
                <a:close/>
              </a:path>
              <a:path w="376554" h="312420">
                <a:moveTo>
                  <a:pt x="54864" y="283464"/>
                </a:moveTo>
                <a:lnTo>
                  <a:pt x="51816" y="283464"/>
                </a:lnTo>
                <a:lnTo>
                  <a:pt x="50292" y="281940"/>
                </a:lnTo>
                <a:lnTo>
                  <a:pt x="54864" y="283464"/>
                </a:lnTo>
                <a:close/>
              </a:path>
              <a:path w="376554" h="312420">
                <a:moveTo>
                  <a:pt x="64008" y="286512"/>
                </a:moveTo>
                <a:lnTo>
                  <a:pt x="62484" y="286512"/>
                </a:lnTo>
                <a:lnTo>
                  <a:pt x="59436" y="284988"/>
                </a:lnTo>
                <a:lnTo>
                  <a:pt x="64008" y="286512"/>
                </a:lnTo>
                <a:close/>
              </a:path>
              <a:path w="376554" h="312420">
                <a:moveTo>
                  <a:pt x="79248" y="286512"/>
                </a:moveTo>
                <a:lnTo>
                  <a:pt x="76200" y="286512"/>
                </a:lnTo>
                <a:lnTo>
                  <a:pt x="80772" y="284988"/>
                </a:lnTo>
                <a:lnTo>
                  <a:pt x="79248" y="286512"/>
                </a:lnTo>
                <a:close/>
              </a:path>
              <a:path w="376554" h="312420">
                <a:moveTo>
                  <a:pt x="73152" y="288036"/>
                </a:moveTo>
                <a:lnTo>
                  <a:pt x="70104" y="288036"/>
                </a:lnTo>
                <a:lnTo>
                  <a:pt x="68580" y="286512"/>
                </a:lnTo>
                <a:lnTo>
                  <a:pt x="76200" y="286512"/>
                </a:lnTo>
                <a:lnTo>
                  <a:pt x="73152" y="288036"/>
                </a:lnTo>
                <a:close/>
              </a:path>
              <a:path w="376554" h="312420">
                <a:moveTo>
                  <a:pt x="17526" y="291846"/>
                </a:moveTo>
                <a:lnTo>
                  <a:pt x="18288" y="289560"/>
                </a:lnTo>
                <a:lnTo>
                  <a:pt x="18288" y="291084"/>
                </a:lnTo>
                <a:lnTo>
                  <a:pt x="17983" y="291693"/>
                </a:lnTo>
                <a:lnTo>
                  <a:pt x="17526" y="291846"/>
                </a:lnTo>
                <a:close/>
              </a:path>
              <a:path w="376554" h="312420">
                <a:moveTo>
                  <a:pt x="18288" y="291592"/>
                </a:moveTo>
                <a:lnTo>
                  <a:pt x="18288" y="289560"/>
                </a:lnTo>
                <a:lnTo>
                  <a:pt x="120396" y="289560"/>
                </a:lnTo>
                <a:lnTo>
                  <a:pt x="118872" y="291084"/>
                </a:lnTo>
                <a:lnTo>
                  <a:pt x="19812" y="291084"/>
                </a:lnTo>
                <a:lnTo>
                  <a:pt x="18288" y="291592"/>
                </a:lnTo>
                <a:close/>
              </a:path>
              <a:path w="376554" h="312420">
                <a:moveTo>
                  <a:pt x="17983" y="291693"/>
                </a:moveTo>
                <a:lnTo>
                  <a:pt x="18288" y="291084"/>
                </a:lnTo>
                <a:lnTo>
                  <a:pt x="18288" y="291592"/>
                </a:lnTo>
                <a:lnTo>
                  <a:pt x="17983" y="291693"/>
                </a:lnTo>
                <a:close/>
              </a:path>
              <a:path w="376554" h="312420">
                <a:moveTo>
                  <a:pt x="18288" y="292608"/>
                </a:moveTo>
                <a:lnTo>
                  <a:pt x="18288" y="291592"/>
                </a:lnTo>
                <a:lnTo>
                  <a:pt x="19812" y="291084"/>
                </a:lnTo>
                <a:lnTo>
                  <a:pt x="18288" y="292608"/>
                </a:lnTo>
                <a:close/>
              </a:path>
              <a:path w="376554" h="312420">
                <a:moveTo>
                  <a:pt x="86868" y="310896"/>
                </a:moveTo>
                <a:lnTo>
                  <a:pt x="54864" y="310896"/>
                </a:lnTo>
                <a:lnTo>
                  <a:pt x="48768" y="307848"/>
                </a:lnTo>
                <a:lnTo>
                  <a:pt x="47244" y="307848"/>
                </a:lnTo>
                <a:lnTo>
                  <a:pt x="45720" y="306324"/>
                </a:lnTo>
                <a:lnTo>
                  <a:pt x="41148" y="304800"/>
                </a:lnTo>
                <a:lnTo>
                  <a:pt x="39624" y="304800"/>
                </a:lnTo>
                <a:lnTo>
                  <a:pt x="38100" y="303276"/>
                </a:lnTo>
                <a:lnTo>
                  <a:pt x="36576" y="303276"/>
                </a:lnTo>
                <a:lnTo>
                  <a:pt x="35052" y="301752"/>
                </a:lnTo>
                <a:lnTo>
                  <a:pt x="32004" y="301752"/>
                </a:lnTo>
                <a:lnTo>
                  <a:pt x="30480" y="300228"/>
                </a:lnTo>
                <a:lnTo>
                  <a:pt x="27432" y="298704"/>
                </a:lnTo>
                <a:lnTo>
                  <a:pt x="27432" y="297180"/>
                </a:lnTo>
                <a:lnTo>
                  <a:pt x="24384" y="295656"/>
                </a:lnTo>
                <a:lnTo>
                  <a:pt x="25908" y="295656"/>
                </a:lnTo>
                <a:lnTo>
                  <a:pt x="21336" y="294132"/>
                </a:lnTo>
                <a:lnTo>
                  <a:pt x="19812" y="294132"/>
                </a:lnTo>
                <a:lnTo>
                  <a:pt x="17780" y="293116"/>
                </a:lnTo>
                <a:lnTo>
                  <a:pt x="19812" y="291084"/>
                </a:lnTo>
                <a:lnTo>
                  <a:pt x="118872" y="291084"/>
                </a:lnTo>
                <a:lnTo>
                  <a:pt x="106680" y="300228"/>
                </a:lnTo>
                <a:lnTo>
                  <a:pt x="105156" y="301752"/>
                </a:lnTo>
                <a:lnTo>
                  <a:pt x="99060" y="304800"/>
                </a:lnTo>
                <a:lnTo>
                  <a:pt x="94488" y="306324"/>
                </a:lnTo>
                <a:lnTo>
                  <a:pt x="94488" y="307848"/>
                </a:lnTo>
                <a:lnTo>
                  <a:pt x="89916" y="309372"/>
                </a:lnTo>
                <a:lnTo>
                  <a:pt x="86868" y="310896"/>
                </a:lnTo>
                <a:close/>
              </a:path>
              <a:path w="376554" h="312420">
                <a:moveTo>
                  <a:pt x="17780" y="293116"/>
                </a:moveTo>
                <a:lnTo>
                  <a:pt x="17373" y="292912"/>
                </a:lnTo>
                <a:lnTo>
                  <a:pt x="17983" y="291693"/>
                </a:lnTo>
                <a:lnTo>
                  <a:pt x="18288" y="291592"/>
                </a:lnTo>
                <a:lnTo>
                  <a:pt x="18288" y="292608"/>
                </a:lnTo>
                <a:lnTo>
                  <a:pt x="17780" y="293116"/>
                </a:lnTo>
                <a:close/>
              </a:path>
              <a:path w="376554" h="312420">
                <a:moveTo>
                  <a:pt x="17373" y="292912"/>
                </a:moveTo>
                <a:lnTo>
                  <a:pt x="17272" y="292608"/>
                </a:lnTo>
                <a:lnTo>
                  <a:pt x="17526" y="291846"/>
                </a:lnTo>
                <a:lnTo>
                  <a:pt x="17983" y="291693"/>
                </a:lnTo>
                <a:lnTo>
                  <a:pt x="17373" y="292912"/>
                </a:lnTo>
                <a:close/>
              </a:path>
              <a:path w="376554" h="312420">
                <a:moveTo>
                  <a:pt x="17199" y="292825"/>
                </a:moveTo>
                <a:lnTo>
                  <a:pt x="16764" y="292608"/>
                </a:lnTo>
                <a:lnTo>
                  <a:pt x="15240" y="292608"/>
                </a:lnTo>
                <a:lnTo>
                  <a:pt x="17526" y="291846"/>
                </a:lnTo>
                <a:lnTo>
                  <a:pt x="17199" y="292825"/>
                </a:lnTo>
                <a:close/>
              </a:path>
              <a:path w="376554" h="312420">
                <a:moveTo>
                  <a:pt x="16764" y="294132"/>
                </a:moveTo>
                <a:lnTo>
                  <a:pt x="13716" y="294132"/>
                </a:lnTo>
                <a:lnTo>
                  <a:pt x="16764" y="292608"/>
                </a:lnTo>
                <a:lnTo>
                  <a:pt x="16764" y="294132"/>
                </a:lnTo>
                <a:close/>
              </a:path>
              <a:path w="376554" h="312420">
                <a:moveTo>
                  <a:pt x="16764" y="294132"/>
                </a:moveTo>
                <a:lnTo>
                  <a:pt x="16764" y="292608"/>
                </a:lnTo>
                <a:lnTo>
                  <a:pt x="17199" y="292825"/>
                </a:lnTo>
                <a:lnTo>
                  <a:pt x="16764" y="294132"/>
                </a:lnTo>
                <a:close/>
              </a:path>
              <a:path w="376554" h="312420">
                <a:moveTo>
                  <a:pt x="16764" y="294132"/>
                </a:moveTo>
                <a:lnTo>
                  <a:pt x="17199" y="292825"/>
                </a:lnTo>
                <a:lnTo>
                  <a:pt x="17272" y="293116"/>
                </a:lnTo>
                <a:lnTo>
                  <a:pt x="16764" y="294132"/>
                </a:lnTo>
                <a:close/>
              </a:path>
              <a:path w="376554" h="312420">
                <a:moveTo>
                  <a:pt x="16764" y="294132"/>
                </a:moveTo>
                <a:lnTo>
                  <a:pt x="17373" y="292912"/>
                </a:lnTo>
                <a:lnTo>
                  <a:pt x="17780" y="293116"/>
                </a:lnTo>
                <a:lnTo>
                  <a:pt x="16764" y="294132"/>
                </a:lnTo>
                <a:close/>
              </a:path>
              <a:path w="376554" h="312420">
                <a:moveTo>
                  <a:pt x="77724" y="312420"/>
                </a:moveTo>
                <a:lnTo>
                  <a:pt x="62484" y="312420"/>
                </a:lnTo>
                <a:lnTo>
                  <a:pt x="59436" y="310896"/>
                </a:lnTo>
                <a:lnTo>
                  <a:pt x="82296" y="310896"/>
                </a:lnTo>
                <a:lnTo>
                  <a:pt x="77724" y="312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98548" y="5561076"/>
            <a:ext cx="5335523" cy="1549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533852" y="6662181"/>
            <a:ext cx="5289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979" y="1890257"/>
            <a:ext cx="813562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 marR="76263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23545" algn="l"/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E</a:t>
            </a:r>
            <a:r>
              <a:rPr sz="1575" spc="7" baseline="-21164" dirty="0">
                <a:latin typeface="Microsoft Sans Serif"/>
                <a:cs typeface="Microsoft Sans Serif"/>
              </a:rPr>
              <a:t>b</a:t>
            </a:r>
            <a:r>
              <a:rPr sz="1575" spc="247" baseline="-2116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becomes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equal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limiting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gaseous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ionization, 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bubble.</a:t>
            </a:r>
            <a:endParaRPr sz="1600">
              <a:latin typeface="Microsoft Sans Serif"/>
              <a:cs typeface="Microsoft Sans Serif"/>
            </a:endParaRPr>
          </a:p>
          <a:p>
            <a:pPr marL="423545" marR="812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23545" algn="l"/>
                <a:tab pos="4241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decomposition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oil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molecules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gap.</a:t>
            </a:r>
            <a:endParaRPr sz="1600">
              <a:latin typeface="Microsoft Sans Serif"/>
              <a:cs typeface="Microsoft Sans Serif"/>
            </a:endParaRPr>
          </a:p>
          <a:p>
            <a:pPr marL="423545" marR="62357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23545" algn="l"/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spots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density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sufficiently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vaporization</a:t>
            </a:r>
            <a:r>
              <a:rPr sz="1600" dirty="0">
                <a:latin typeface="Microsoft Sans Serif"/>
                <a:cs typeface="Microsoft Sans Serif"/>
              </a:rPr>
              <a:t> 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place 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points.</a:t>
            </a:r>
            <a:endParaRPr sz="1600">
              <a:latin typeface="Microsoft Sans Serif"/>
              <a:cs typeface="Microsoft Sans Serif"/>
            </a:endParaRPr>
          </a:p>
          <a:p>
            <a:pPr marL="423545" marR="22479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23545" algn="l"/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vapor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formation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stable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volume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lead 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bridges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325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Gaseous Bubbles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267" y="2253996"/>
            <a:ext cx="6396228" cy="1803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351" y="2642616"/>
            <a:ext cx="3022092" cy="8674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67156" y="2756916"/>
            <a:ext cx="451484" cy="504825"/>
          </a:xfrm>
          <a:custGeom>
            <a:avLst/>
            <a:gdLst/>
            <a:ahLst/>
            <a:cxnLst/>
            <a:rect l="l" t="t" r="r" b="b"/>
            <a:pathLst>
              <a:path w="451484" h="504825">
                <a:moveTo>
                  <a:pt x="331694" y="158495"/>
                </a:moveTo>
                <a:lnTo>
                  <a:pt x="300227" y="158495"/>
                </a:lnTo>
                <a:lnTo>
                  <a:pt x="320039" y="132587"/>
                </a:lnTo>
                <a:lnTo>
                  <a:pt x="339852" y="105156"/>
                </a:lnTo>
                <a:lnTo>
                  <a:pt x="361188" y="79248"/>
                </a:lnTo>
                <a:lnTo>
                  <a:pt x="382523" y="54864"/>
                </a:lnTo>
                <a:lnTo>
                  <a:pt x="382523" y="53340"/>
                </a:lnTo>
                <a:lnTo>
                  <a:pt x="405384" y="28956"/>
                </a:lnTo>
                <a:lnTo>
                  <a:pt x="432815" y="1524"/>
                </a:lnTo>
                <a:lnTo>
                  <a:pt x="440435" y="0"/>
                </a:lnTo>
                <a:lnTo>
                  <a:pt x="449580" y="9143"/>
                </a:lnTo>
                <a:lnTo>
                  <a:pt x="451103" y="16764"/>
                </a:lnTo>
                <a:lnTo>
                  <a:pt x="422148" y="45719"/>
                </a:lnTo>
                <a:lnTo>
                  <a:pt x="423672" y="45719"/>
                </a:lnTo>
                <a:lnTo>
                  <a:pt x="400811" y="70103"/>
                </a:lnTo>
                <a:lnTo>
                  <a:pt x="402335" y="70103"/>
                </a:lnTo>
                <a:lnTo>
                  <a:pt x="380999" y="96011"/>
                </a:lnTo>
                <a:lnTo>
                  <a:pt x="362353" y="120395"/>
                </a:lnTo>
                <a:lnTo>
                  <a:pt x="361188" y="120395"/>
                </a:lnTo>
                <a:lnTo>
                  <a:pt x="341375" y="147827"/>
                </a:lnTo>
                <a:lnTo>
                  <a:pt x="339852" y="147827"/>
                </a:lnTo>
                <a:lnTo>
                  <a:pt x="331694" y="158495"/>
                </a:lnTo>
                <a:close/>
              </a:path>
              <a:path w="451484" h="504825">
                <a:moveTo>
                  <a:pt x="361188" y="121919"/>
                </a:moveTo>
                <a:lnTo>
                  <a:pt x="361188" y="120395"/>
                </a:lnTo>
                <a:lnTo>
                  <a:pt x="362353" y="120395"/>
                </a:lnTo>
                <a:lnTo>
                  <a:pt x="361188" y="121919"/>
                </a:lnTo>
                <a:close/>
              </a:path>
              <a:path w="451484" h="504825">
                <a:moveTo>
                  <a:pt x="124968" y="419100"/>
                </a:moveTo>
                <a:lnTo>
                  <a:pt x="137160" y="399287"/>
                </a:lnTo>
                <a:lnTo>
                  <a:pt x="150875" y="379475"/>
                </a:lnTo>
                <a:lnTo>
                  <a:pt x="163068" y="358140"/>
                </a:lnTo>
                <a:lnTo>
                  <a:pt x="163068" y="356616"/>
                </a:lnTo>
                <a:lnTo>
                  <a:pt x="176783" y="335280"/>
                </a:lnTo>
                <a:lnTo>
                  <a:pt x="207264" y="286511"/>
                </a:lnTo>
                <a:lnTo>
                  <a:pt x="240791" y="234695"/>
                </a:lnTo>
                <a:lnTo>
                  <a:pt x="259079" y="208787"/>
                </a:lnTo>
                <a:lnTo>
                  <a:pt x="260604" y="208787"/>
                </a:lnTo>
                <a:lnTo>
                  <a:pt x="278891" y="184403"/>
                </a:lnTo>
                <a:lnTo>
                  <a:pt x="278891" y="182880"/>
                </a:lnTo>
                <a:lnTo>
                  <a:pt x="300227" y="156972"/>
                </a:lnTo>
                <a:lnTo>
                  <a:pt x="300227" y="158495"/>
                </a:lnTo>
                <a:lnTo>
                  <a:pt x="331694" y="158495"/>
                </a:lnTo>
                <a:lnTo>
                  <a:pt x="300227" y="199643"/>
                </a:lnTo>
                <a:lnTo>
                  <a:pt x="280416" y="224027"/>
                </a:lnTo>
                <a:lnTo>
                  <a:pt x="262127" y="249935"/>
                </a:lnTo>
                <a:lnTo>
                  <a:pt x="245364" y="274319"/>
                </a:lnTo>
                <a:lnTo>
                  <a:pt x="230123" y="300227"/>
                </a:lnTo>
                <a:lnTo>
                  <a:pt x="213360" y="324611"/>
                </a:lnTo>
                <a:lnTo>
                  <a:pt x="199643" y="348995"/>
                </a:lnTo>
                <a:lnTo>
                  <a:pt x="198119" y="348995"/>
                </a:lnTo>
                <a:lnTo>
                  <a:pt x="184404" y="370332"/>
                </a:lnTo>
                <a:lnTo>
                  <a:pt x="172212" y="391667"/>
                </a:lnTo>
                <a:lnTo>
                  <a:pt x="172212" y="393192"/>
                </a:lnTo>
                <a:lnTo>
                  <a:pt x="158495" y="413003"/>
                </a:lnTo>
                <a:lnTo>
                  <a:pt x="155447" y="417575"/>
                </a:lnTo>
                <a:lnTo>
                  <a:pt x="126491" y="417575"/>
                </a:lnTo>
                <a:lnTo>
                  <a:pt x="124968" y="419100"/>
                </a:lnTo>
                <a:close/>
              </a:path>
              <a:path w="451484" h="504825">
                <a:moveTo>
                  <a:pt x="106411" y="482301"/>
                </a:moveTo>
                <a:lnTo>
                  <a:pt x="105156" y="478535"/>
                </a:lnTo>
                <a:lnTo>
                  <a:pt x="99060" y="475487"/>
                </a:lnTo>
                <a:lnTo>
                  <a:pt x="91439" y="472440"/>
                </a:lnTo>
                <a:lnTo>
                  <a:pt x="89916" y="472440"/>
                </a:lnTo>
                <a:lnTo>
                  <a:pt x="85851" y="471424"/>
                </a:lnTo>
                <a:lnTo>
                  <a:pt x="89916" y="466343"/>
                </a:lnTo>
                <a:lnTo>
                  <a:pt x="96012" y="457200"/>
                </a:lnTo>
                <a:lnTo>
                  <a:pt x="105156" y="446532"/>
                </a:lnTo>
                <a:lnTo>
                  <a:pt x="114300" y="432816"/>
                </a:lnTo>
                <a:lnTo>
                  <a:pt x="126491" y="417575"/>
                </a:lnTo>
                <a:lnTo>
                  <a:pt x="155447" y="417575"/>
                </a:lnTo>
                <a:lnTo>
                  <a:pt x="146304" y="431292"/>
                </a:lnTo>
                <a:lnTo>
                  <a:pt x="146304" y="432816"/>
                </a:lnTo>
                <a:lnTo>
                  <a:pt x="134112" y="448056"/>
                </a:lnTo>
                <a:lnTo>
                  <a:pt x="123443" y="460248"/>
                </a:lnTo>
                <a:lnTo>
                  <a:pt x="115823" y="470916"/>
                </a:lnTo>
                <a:lnTo>
                  <a:pt x="108204" y="480059"/>
                </a:lnTo>
                <a:lnTo>
                  <a:pt x="106411" y="482301"/>
                </a:lnTo>
                <a:close/>
              </a:path>
              <a:path w="451484" h="504825">
                <a:moveTo>
                  <a:pt x="3555" y="430275"/>
                </a:moveTo>
                <a:lnTo>
                  <a:pt x="4572" y="428243"/>
                </a:lnTo>
                <a:lnTo>
                  <a:pt x="9143" y="425195"/>
                </a:lnTo>
                <a:lnTo>
                  <a:pt x="10667" y="425703"/>
                </a:lnTo>
                <a:lnTo>
                  <a:pt x="7619" y="426719"/>
                </a:lnTo>
                <a:lnTo>
                  <a:pt x="4571" y="429767"/>
                </a:lnTo>
                <a:lnTo>
                  <a:pt x="3555" y="430275"/>
                </a:lnTo>
                <a:close/>
              </a:path>
              <a:path w="451484" h="504825">
                <a:moveTo>
                  <a:pt x="16764" y="426719"/>
                </a:moveTo>
                <a:lnTo>
                  <a:pt x="13716" y="426719"/>
                </a:lnTo>
                <a:lnTo>
                  <a:pt x="10667" y="425703"/>
                </a:lnTo>
                <a:lnTo>
                  <a:pt x="12191" y="425195"/>
                </a:lnTo>
                <a:lnTo>
                  <a:pt x="16764" y="426719"/>
                </a:lnTo>
                <a:close/>
              </a:path>
              <a:path w="451484" h="504825">
                <a:moveTo>
                  <a:pt x="6095" y="448056"/>
                </a:moveTo>
                <a:lnTo>
                  <a:pt x="4571" y="445008"/>
                </a:lnTo>
                <a:lnTo>
                  <a:pt x="4571" y="443483"/>
                </a:lnTo>
                <a:lnTo>
                  <a:pt x="1523" y="440435"/>
                </a:lnTo>
                <a:lnTo>
                  <a:pt x="0" y="435864"/>
                </a:lnTo>
                <a:lnTo>
                  <a:pt x="3048" y="431292"/>
                </a:lnTo>
                <a:lnTo>
                  <a:pt x="3555" y="430275"/>
                </a:lnTo>
                <a:lnTo>
                  <a:pt x="4571" y="429767"/>
                </a:lnTo>
                <a:lnTo>
                  <a:pt x="7619" y="426719"/>
                </a:lnTo>
                <a:lnTo>
                  <a:pt x="10667" y="425703"/>
                </a:lnTo>
                <a:lnTo>
                  <a:pt x="13716" y="426719"/>
                </a:lnTo>
                <a:lnTo>
                  <a:pt x="16764" y="426719"/>
                </a:lnTo>
                <a:lnTo>
                  <a:pt x="19811" y="428243"/>
                </a:lnTo>
                <a:lnTo>
                  <a:pt x="21335" y="429767"/>
                </a:lnTo>
                <a:lnTo>
                  <a:pt x="22860" y="432816"/>
                </a:lnTo>
                <a:lnTo>
                  <a:pt x="22860" y="435864"/>
                </a:lnTo>
                <a:lnTo>
                  <a:pt x="24383" y="437387"/>
                </a:lnTo>
                <a:lnTo>
                  <a:pt x="25908" y="440435"/>
                </a:lnTo>
                <a:lnTo>
                  <a:pt x="27431" y="441959"/>
                </a:lnTo>
                <a:lnTo>
                  <a:pt x="30479" y="446532"/>
                </a:lnTo>
                <a:lnTo>
                  <a:pt x="6095" y="446532"/>
                </a:lnTo>
                <a:lnTo>
                  <a:pt x="6095" y="448056"/>
                </a:lnTo>
                <a:close/>
              </a:path>
              <a:path w="451484" h="504825">
                <a:moveTo>
                  <a:pt x="19811" y="428243"/>
                </a:moveTo>
                <a:lnTo>
                  <a:pt x="16764" y="426719"/>
                </a:lnTo>
                <a:lnTo>
                  <a:pt x="18287" y="426719"/>
                </a:lnTo>
                <a:lnTo>
                  <a:pt x="19811" y="428243"/>
                </a:lnTo>
                <a:close/>
              </a:path>
              <a:path w="451484" h="504825">
                <a:moveTo>
                  <a:pt x="22860" y="432816"/>
                </a:moveTo>
                <a:lnTo>
                  <a:pt x="21335" y="429767"/>
                </a:lnTo>
                <a:lnTo>
                  <a:pt x="19811" y="428243"/>
                </a:lnTo>
                <a:lnTo>
                  <a:pt x="22860" y="431292"/>
                </a:lnTo>
                <a:lnTo>
                  <a:pt x="22860" y="432816"/>
                </a:lnTo>
                <a:close/>
              </a:path>
              <a:path w="451484" h="504825">
                <a:moveTo>
                  <a:pt x="0" y="435864"/>
                </a:moveTo>
                <a:lnTo>
                  <a:pt x="1523" y="431292"/>
                </a:lnTo>
                <a:lnTo>
                  <a:pt x="3555" y="430275"/>
                </a:lnTo>
                <a:lnTo>
                  <a:pt x="3048" y="431292"/>
                </a:lnTo>
                <a:lnTo>
                  <a:pt x="0" y="435864"/>
                </a:lnTo>
                <a:close/>
              </a:path>
              <a:path w="451484" h="504825">
                <a:moveTo>
                  <a:pt x="23622" y="435102"/>
                </a:moveTo>
                <a:lnTo>
                  <a:pt x="22860" y="434340"/>
                </a:lnTo>
                <a:lnTo>
                  <a:pt x="22860" y="432816"/>
                </a:lnTo>
                <a:lnTo>
                  <a:pt x="23622" y="435102"/>
                </a:lnTo>
                <a:close/>
              </a:path>
              <a:path w="451484" h="504825">
                <a:moveTo>
                  <a:pt x="24383" y="437387"/>
                </a:moveTo>
                <a:lnTo>
                  <a:pt x="22860" y="435864"/>
                </a:lnTo>
                <a:lnTo>
                  <a:pt x="22860" y="434340"/>
                </a:lnTo>
                <a:lnTo>
                  <a:pt x="24383" y="437387"/>
                </a:lnTo>
                <a:close/>
              </a:path>
              <a:path w="451484" h="504825">
                <a:moveTo>
                  <a:pt x="24383" y="437387"/>
                </a:moveTo>
                <a:lnTo>
                  <a:pt x="22860" y="434340"/>
                </a:lnTo>
                <a:lnTo>
                  <a:pt x="23622" y="435102"/>
                </a:lnTo>
                <a:lnTo>
                  <a:pt x="24383" y="437387"/>
                </a:lnTo>
                <a:close/>
              </a:path>
              <a:path w="451484" h="504825">
                <a:moveTo>
                  <a:pt x="24383" y="437387"/>
                </a:moveTo>
                <a:lnTo>
                  <a:pt x="23622" y="435102"/>
                </a:lnTo>
                <a:lnTo>
                  <a:pt x="24383" y="435864"/>
                </a:lnTo>
                <a:lnTo>
                  <a:pt x="24383" y="437387"/>
                </a:lnTo>
                <a:close/>
              </a:path>
              <a:path w="451484" h="504825">
                <a:moveTo>
                  <a:pt x="25908" y="438911"/>
                </a:moveTo>
                <a:lnTo>
                  <a:pt x="24383" y="437387"/>
                </a:lnTo>
                <a:lnTo>
                  <a:pt x="24383" y="435864"/>
                </a:lnTo>
                <a:lnTo>
                  <a:pt x="25908" y="438911"/>
                </a:lnTo>
                <a:close/>
              </a:path>
              <a:path w="451484" h="504825">
                <a:moveTo>
                  <a:pt x="25908" y="440435"/>
                </a:moveTo>
                <a:lnTo>
                  <a:pt x="24383" y="437387"/>
                </a:lnTo>
                <a:lnTo>
                  <a:pt x="25907" y="438911"/>
                </a:lnTo>
                <a:lnTo>
                  <a:pt x="25908" y="440435"/>
                </a:lnTo>
                <a:close/>
              </a:path>
              <a:path w="451484" h="504825">
                <a:moveTo>
                  <a:pt x="25908" y="438911"/>
                </a:moveTo>
                <a:lnTo>
                  <a:pt x="24383" y="437387"/>
                </a:lnTo>
                <a:lnTo>
                  <a:pt x="25908" y="438911"/>
                </a:lnTo>
                <a:close/>
              </a:path>
              <a:path w="451484" h="504825">
                <a:moveTo>
                  <a:pt x="27431" y="441959"/>
                </a:moveTo>
                <a:lnTo>
                  <a:pt x="25908" y="440435"/>
                </a:lnTo>
                <a:lnTo>
                  <a:pt x="25908" y="438911"/>
                </a:lnTo>
                <a:lnTo>
                  <a:pt x="27431" y="441959"/>
                </a:lnTo>
                <a:close/>
              </a:path>
              <a:path w="451484" h="504825">
                <a:moveTo>
                  <a:pt x="27431" y="440435"/>
                </a:moveTo>
                <a:lnTo>
                  <a:pt x="26669" y="440435"/>
                </a:lnTo>
                <a:lnTo>
                  <a:pt x="25908" y="438911"/>
                </a:lnTo>
                <a:lnTo>
                  <a:pt x="27431" y="440435"/>
                </a:lnTo>
                <a:close/>
              </a:path>
              <a:path w="451484" h="504825">
                <a:moveTo>
                  <a:pt x="4571" y="445008"/>
                </a:moveTo>
                <a:lnTo>
                  <a:pt x="3048" y="443483"/>
                </a:lnTo>
                <a:lnTo>
                  <a:pt x="1523" y="440435"/>
                </a:lnTo>
                <a:lnTo>
                  <a:pt x="4571" y="443483"/>
                </a:lnTo>
                <a:lnTo>
                  <a:pt x="4571" y="445008"/>
                </a:lnTo>
                <a:close/>
              </a:path>
              <a:path w="451484" h="504825">
                <a:moveTo>
                  <a:pt x="30479" y="446532"/>
                </a:moveTo>
                <a:lnTo>
                  <a:pt x="27431" y="441959"/>
                </a:lnTo>
                <a:lnTo>
                  <a:pt x="30479" y="445008"/>
                </a:lnTo>
                <a:lnTo>
                  <a:pt x="30479" y="446532"/>
                </a:lnTo>
                <a:close/>
              </a:path>
              <a:path w="451484" h="504825">
                <a:moveTo>
                  <a:pt x="9143" y="452627"/>
                </a:moveTo>
                <a:lnTo>
                  <a:pt x="6095" y="449580"/>
                </a:lnTo>
                <a:lnTo>
                  <a:pt x="3047" y="443483"/>
                </a:lnTo>
                <a:lnTo>
                  <a:pt x="4571" y="445008"/>
                </a:lnTo>
                <a:lnTo>
                  <a:pt x="7619" y="451103"/>
                </a:lnTo>
                <a:lnTo>
                  <a:pt x="9143" y="452627"/>
                </a:lnTo>
                <a:close/>
              </a:path>
              <a:path w="451484" h="504825">
                <a:moveTo>
                  <a:pt x="33527" y="449580"/>
                </a:moveTo>
                <a:lnTo>
                  <a:pt x="7619" y="449580"/>
                </a:lnTo>
                <a:lnTo>
                  <a:pt x="6095" y="446532"/>
                </a:lnTo>
                <a:lnTo>
                  <a:pt x="30479" y="446532"/>
                </a:lnTo>
                <a:lnTo>
                  <a:pt x="30479" y="445008"/>
                </a:lnTo>
                <a:lnTo>
                  <a:pt x="33527" y="449580"/>
                </a:lnTo>
                <a:close/>
              </a:path>
              <a:path w="451484" h="504825">
                <a:moveTo>
                  <a:pt x="33527" y="449580"/>
                </a:moveTo>
                <a:lnTo>
                  <a:pt x="30479" y="445008"/>
                </a:lnTo>
                <a:lnTo>
                  <a:pt x="35052" y="446532"/>
                </a:lnTo>
                <a:lnTo>
                  <a:pt x="32004" y="446532"/>
                </a:lnTo>
                <a:lnTo>
                  <a:pt x="33527" y="449580"/>
                </a:lnTo>
                <a:close/>
              </a:path>
              <a:path w="451484" h="504825">
                <a:moveTo>
                  <a:pt x="7619" y="449580"/>
                </a:moveTo>
                <a:lnTo>
                  <a:pt x="6095" y="448056"/>
                </a:lnTo>
                <a:lnTo>
                  <a:pt x="6095" y="446532"/>
                </a:lnTo>
                <a:lnTo>
                  <a:pt x="7619" y="449580"/>
                </a:lnTo>
                <a:close/>
              </a:path>
              <a:path w="451484" h="504825">
                <a:moveTo>
                  <a:pt x="36575" y="449580"/>
                </a:moveTo>
                <a:lnTo>
                  <a:pt x="33527" y="449580"/>
                </a:lnTo>
                <a:lnTo>
                  <a:pt x="32004" y="446532"/>
                </a:lnTo>
                <a:lnTo>
                  <a:pt x="36575" y="449580"/>
                </a:lnTo>
                <a:close/>
              </a:path>
              <a:path w="451484" h="504825">
                <a:moveTo>
                  <a:pt x="37718" y="451865"/>
                </a:moveTo>
                <a:lnTo>
                  <a:pt x="36575" y="451103"/>
                </a:lnTo>
                <a:lnTo>
                  <a:pt x="36575" y="449580"/>
                </a:lnTo>
                <a:lnTo>
                  <a:pt x="32004" y="446532"/>
                </a:lnTo>
                <a:lnTo>
                  <a:pt x="35052" y="446532"/>
                </a:lnTo>
                <a:lnTo>
                  <a:pt x="37718" y="451865"/>
                </a:lnTo>
                <a:close/>
              </a:path>
              <a:path w="451484" h="504825">
                <a:moveTo>
                  <a:pt x="47243" y="463295"/>
                </a:moveTo>
                <a:lnTo>
                  <a:pt x="19812" y="463295"/>
                </a:lnTo>
                <a:lnTo>
                  <a:pt x="16764" y="460248"/>
                </a:lnTo>
                <a:lnTo>
                  <a:pt x="15239" y="459486"/>
                </a:lnTo>
                <a:lnTo>
                  <a:pt x="15239" y="458724"/>
                </a:lnTo>
                <a:lnTo>
                  <a:pt x="11582" y="456285"/>
                </a:lnTo>
                <a:lnTo>
                  <a:pt x="9143" y="452627"/>
                </a:lnTo>
                <a:lnTo>
                  <a:pt x="7619" y="451103"/>
                </a:lnTo>
                <a:lnTo>
                  <a:pt x="6095" y="448056"/>
                </a:lnTo>
                <a:lnTo>
                  <a:pt x="7619" y="449580"/>
                </a:lnTo>
                <a:lnTo>
                  <a:pt x="36575" y="449580"/>
                </a:lnTo>
                <a:lnTo>
                  <a:pt x="36575" y="451103"/>
                </a:lnTo>
                <a:lnTo>
                  <a:pt x="37718" y="451865"/>
                </a:lnTo>
                <a:lnTo>
                  <a:pt x="38100" y="452627"/>
                </a:lnTo>
                <a:lnTo>
                  <a:pt x="38861" y="452627"/>
                </a:lnTo>
                <a:lnTo>
                  <a:pt x="39319" y="452932"/>
                </a:lnTo>
                <a:lnTo>
                  <a:pt x="44195" y="460248"/>
                </a:lnTo>
                <a:lnTo>
                  <a:pt x="47243" y="463295"/>
                </a:lnTo>
                <a:close/>
              </a:path>
              <a:path w="451484" h="504825">
                <a:moveTo>
                  <a:pt x="39319" y="452932"/>
                </a:moveTo>
                <a:lnTo>
                  <a:pt x="38100" y="452119"/>
                </a:lnTo>
                <a:lnTo>
                  <a:pt x="38100" y="451103"/>
                </a:lnTo>
                <a:lnTo>
                  <a:pt x="39319" y="452932"/>
                </a:lnTo>
                <a:close/>
              </a:path>
              <a:path w="451484" h="504825">
                <a:moveTo>
                  <a:pt x="38100" y="452627"/>
                </a:moveTo>
                <a:lnTo>
                  <a:pt x="37718" y="451865"/>
                </a:lnTo>
                <a:lnTo>
                  <a:pt x="38100" y="452119"/>
                </a:lnTo>
                <a:lnTo>
                  <a:pt x="38100" y="452627"/>
                </a:lnTo>
                <a:close/>
              </a:path>
              <a:path w="451484" h="504825">
                <a:moveTo>
                  <a:pt x="38861" y="452627"/>
                </a:moveTo>
                <a:lnTo>
                  <a:pt x="38100" y="452627"/>
                </a:lnTo>
                <a:lnTo>
                  <a:pt x="38100" y="452119"/>
                </a:lnTo>
                <a:lnTo>
                  <a:pt x="38861" y="452627"/>
                </a:lnTo>
                <a:close/>
              </a:path>
              <a:path w="451484" h="504825">
                <a:moveTo>
                  <a:pt x="11582" y="456285"/>
                </a:moveTo>
                <a:lnTo>
                  <a:pt x="10668" y="455675"/>
                </a:lnTo>
                <a:lnTo>
                  <a:pt x="9143" y="452627"/>
                </a:lnTo>
                <a:lnTo>
                  <a:pt x="11582" y="456285"/>
                </a:lnTo>
                <a:close/>
              </a:path>
              <a:path w="451484" h="504825">
                <a:moveTo>
                  <a:pt x="53339" y="469392"/>
                </a:moveTo>
                <a:lnTo>
                  <a:pt x="49682" y="466953"/>
                </a:lnTo>
                <a:lnTo>
                  <a:pt x="47243" y="463295"/>
                </a:lnTo>
                <a:lnTo>
                  <a:pt x="44195" y="460248"/>
                </a:lnTo>
                <a:lnTo>
                  <a:pt x="39319" y="452932"/>
                </a:lnTo>
                <a:lnTo>
                  <a:pt x="50291" y="460248"/>
                </a:lnTo>
                <a:lnTo>
                  <a:pt x="51054" y="460248"/>
                </a:lnTo>
                <a:lnTo>
                  <a:pt x="53339" y="461772"/>
                </a:lnTo>
                <a:lnTo>
                  <a:pt x="55626" y="461772"/>
                </a:lnTo>
                <a:lnTo>
                  <a:pt x="57912" y="463295"/>
                </a:lnTo>
                <a:lnTo>
                  <a:pt x="62483" y="463295"/>
                </a:lnTo>
                <a:lnTo>
                  <a:pt x="67056" y="464819"/>
                </a:lnTo>
                <a:lnTo>
                  <a:pt x="73152" y="467867"/>
                </a:lnTo>
                <a:lnTo>
                  <a:pt x="51816" y="467867"/>
                </a:lnTo>
                <a:lnTo>
                  <a:pt x="53339" y="469392"/>
                </a:lnTo>
                <a:close/>
              </a:path>
              <a:path w="451484" h="504825">
                <a:moveTo>
                  <a:pt x="15239" y="459486"/>
                </a:moveTo>
                <a:lnTo>
                  <a:pt x="13716" y="458724"/>
                </a:lnTo>
                <a:lnTo>
                  <a:pt x="12191" y="457200"/>
                </a:lnTo>
                <a:lnTo>
                  <a:pt x="11582" y="456285"/>
                </a:lnTo>
                <a:lnTo>
                  <a:pt x="15239" y="458724"/>
                </a:lnTo>
                <a:lnTo>
                  <a:pt x="15239" y="459486"/>
                </a:lnTo>
                <a:close/>
              </a:path>
              <a:path w="451484" h="504825">
                <a:moveTo>
                  <a:pt x="51054" y="460248"/>
                </a:moveTo>
                <a:lnTo>
                  <a:pt x="50291" y="460248"/>
                </a:lnTo>
                <a:lnTo>
                  <a:pt x="48768" y="458724"/>
                </a:lnTo>
                <a:lnTo>
                  <a:pt x="51054" y="460248"/>
                </a:lnTo>
                <a:close/>
              </a:path>
              <a:path w="451484" h="504825">
                <a:moveTo>
                  <a:pt x="19303" y="463803"/>
                </a:moveTo>
                <a:lnTo>
                  <a:pt x="18287" y="463295"/>
                </a:lnTo>
                <a:lnTo>
                  <a:pt x="15239" y="460248"/>
                </a:lnTo>
                <a:lnTo>
                  <a:pt x="15239" y="459486"/>
                </a:lnTo>
                <a:lnTo>
                  <a:pt x="16764" y="460248"/>
                </a:lnTo>
                <a:lnTo>
                  <a:pt x="18288" y="461772"/>
                </a:lnTo>
                <a:lnTo>
                  <a:pt x="19303" y="463803"/>
                </a:lnTo>
                <a:close/>
              </a:path>
              <a:path w="451484" h="504825">
                <a:moveTo>
                  <a:pt x="55626" y="461772"/>
                </a:moveTo>
                <a:lnTo>
                  <a:pt x="53339" y="461772"/>
                </a:lnTo>
                <a:lnTo>
                  <a:pt x="53339" y="460248"/>
                </a:lnTo>
                <a:lnTo>
                  <a:pt x="55626" y="461772"/>
                </a:lnTo>
                <a:close/>
              </a:path>
              <a:path w="451484" h="504825">
                <a:moveTo>
                  <a:pt x="50291" y="467867"/>
                </a:moveTo>
                <a:lnTo>
                  <a:pt x="25908" y="467867"/>
                </a:lnTo>
                <a:lnTo>
                  <a:pt x="21335" y="464819"/>
                </a:lnTo>
                <a:lnTo>
                  <a:pt x="19303" y="463803"/>
                </a:lnTo>
                <a:lnTo>
                  <a:pt x="18287" y="461772"/>
                </a:lnTo>
                <a:lnTo>
                  <a:pt x="19812" y="463295"/>
                </a:lnTo>
                <a:lnTo>
                  <a:pt x="47243" y="463295"/>
                </a:lnTo>
                <a:lnTo>
                  <a:pt x="49275" y="466343"/>
                </a:lnTo>
                <a:lnTo>
                  <a:pt x="48768" y="466343"/>
                </a:lnTo>
                <a:lnTo>
                  <a:pt x="50291" y="467867"/>
                </a:lnTo>
                <a:close/>
              </a:path>
              <a:path w="451484" h="504825">
                <a:moveTo>
                  <a:pt x="60960" y="463295"/>
                </a:moveTo>
                <a:lnTo>
                  <a:pt x="57912" y="463295"/>
                </a:lnTo>
                <a:lnTo>
                  <a:pt x="56387" y="461772"/>
                </a:lnTo>
                <a:lnTo>
                  <a:pt x="60960" y="463295"/>
                </a:lnTo>
                <a:close/>
              </a:path>
              <a:path w="451484" h="504825">
                <a:moveTo>
                  <a:pt x="30479" y="478535"/>
                </a:moveTo>
                <a:lnTo>
                  <a:pt x="24383" y="469392"/>
                </a:lnTo>
                <a:lnTo>
                  <a:pt x="19812" y="464819"/>
                </a:lnTo>
                <a:lnTo>
                  <a:pt x="19303" y="463803"/>
                </a:lnTo>
                <a:lnTo>
                  <a:pt x="21335" y="464819"/>
                </a:lnTo>
                <a:lnTo>
                  <a:pt x="25908" y="467867"/>
                </a:lnTo>
                <a:lnTo>
                  <a:pt x="24383" y="467867"/>
                </a:lnTo>
                <a:lnTo>
                  <a:pt x="33527" y="473964"/>
                </a:lnTo>
                <a:lnTo>
                  <a:pt x="35052" y="473964"/>
                </a:lnTo>
                <a:lnTo>
                  <a:pt x="39623" y="477011"/>
                </a:lnTo>
                <a:lnTo>
                  <a:pt x="30479" y="477011"/>
                </a:lnTo>
                <a:lnTo>
                  <a:pt x="30479" y="478535"/>
                </a:lnTo>
                <a:close/>
              </a:path>
              <a:path w="451484" h="504825">
                <a:moveTo>
                  <a:pt x="50291" y="467867"/>
                </a:moveTo>
                <a:lnTo>
                  <a:pt x="48768" y="466343"/>
                </a:lnTo>
                <a:lnTo>
                  <a:pt x="49682" y="466953"/>
                </a:lnTo>
                <a:lnTo>
                  <a:pt x="50291" y="467867"/>
                </a:lnTo>
                <a:close/>
              </a:path>
              <a:path w="451484" h="504825">
                <a:moveTo>
                  <a:pt x="49682" y="466953"/>
                </a:moveTo>
                <a:lnTo>
                  <a:pt x="48768" y="466343"/>
                </a:lnTo>
                <a:lnTo>
                  <a:pt x="49275" y="466343"/>
                </a:lnTo>
                <a:lnTo>
                  <a:pt x="49682" y="466953"/>
                </a:lnTo>
                <a:close/>
              </a:path>
              <a:path w="451484" h="504825">
                <a:moveTo>
                  <a:pt x="85343" y="470916"/>
                </a:moveTo>
                <a:lnTo>
                  <a:pt x="54864" y="470916"/>
                </a:lnTo>
                <a:lnTo>
                  <a:pt x="51816" y="467867"/>
                </a:lnTo>
                <a:lnTo>
                  <a:pt x="73152" y="467867"/>
                </a:lnTo>
                <a:lnTo>
                  <a:pt x="71627" y="466343"/>
                </a:lnTo>
                <a:lnTo>
                  <a:pt x="77723" y="467867"/>
                </a:lnTo>
                <a:lnTo>
                  <a:pt x="79248" y="469392"/>
                </a:lnTo>
                <a:lnTo>
                  <a:pt x="85343" y="470916"/>
                </a:lnTo>
                <a:close/>
              </a:path>
              <a:path w="451484" h="504825">
                <a:moveTo>
                  <a:pt x="67056" y="480059"/>
                </a:moveTo>
                <a:lnTo>
                  <a:pt x="44195" y="480059"/>
                </a:lnTo>
                <a:lnTo>
                  <a:pt x="39623" y="478535"/>
                </a:lnTo>
                <a:lnTo>
                  <a:pt x="39623" y="477011"/>
                </a:lnTo>
                <a:lnTo>
                  <a:pt x="35052" y="473964"/>
                </a:lnTo>
                <a:lnTo>
                  <a:pt x="33527" y="473964"/>
                </a:lnTo>
                <a:lnTo>
                  <a:pt x="24383" y="467867"/>
                </a:lnTo>
                <a:lnTo>
                  <a:pt x="50291" y="467867"/>
                </a:lnTo>
                <a:lnTo>
                  <a:pt x="49682" y="466953"/>
                </a:lnTo>
                <a:lnTo>
                  <a:pt x="53339" y="469392"/>
                </a:lnTo>
                <a:lnTo>
                  <a:pt x="54864" y="470916"/>
                </a:lnTo>
                <a:lnTo>
                  <a:pt x="56387" y="470916"/>
                </a:lnTo>
                <a:lnTo>
                  <a:pt x="62483" y="477011"/>
                </a:lnTo>
                <a:lnTo>
                  <a:pt x="65531" y="478535"/>
                </a:lnTo>
                <a:lnTo>
                  <a:pt x="64008" y="478535"/>
                </a:lnTo>
                <a:lnTo>
                  <a:pt x="67056" y="480059"/>
                </a:lnTo>
                <a:close/>
              </a:path>
              <a:path w="451484" h="504825">
                <a:moveTo>
                  <a:pt x="73152" y="481583"/>
                </a:moveTo>
                <a:lnTo>
                  <a:pt x="71627" y="481583"/>
                </a:lnTo>
                <a:lnTo>
                  <a:pt x="62483" y="477011"/>
                </a:lnTo>
                <a:lnTo>
                  <a:pt x="56387" y="470916"/>
                </a:lnTo>
                <a:lnTo>
                  <a:pt x="83819" y="470916"/>
                </a:lnTo>
                <a:lnTo>
                  <a:pt x="85851" y="471424"/>
                </a:lnTo>
                <a:lnTo>
                  <a:pt x="85039" y="472440"/>
                </a:lnTo>
                <a:lnTo>
                  <a:pt x="83819" y="472440"/>
                </a:lnTo>
                <a:lnTo>
                  <a:pt x="81534" y="477011"/>
                </a:lnTo>
                <a:lnTo>
                  <a:pt x="80771" y="477011"/>
                </a:lnTo>
                <a:lnTo>
                  <a:pt x="78485" y="479297"/>
                </a:lnTo>
                <a:lnTo>
                  <a:pt x="76200" y="480059"/>
                </a:lnTo>
                <a:lnTo>
                  <a:pt x="77723" y="480059"/>
                </a:lnTo>
                <a:lnTo>
                  <a:pt x="73152" y="481583"/>
                </a:lnTo>
                <a:close/>
              </a:path>
              <a:path w="451484" h="504825">
                <a:moveTo>
                  <a:pt x="95250" y="473964"/>
                </a:moveTo>
                <a:lnTo>
                  <a:pt x="83819" y="473964"/>
                </a:lnTo>
                <a:lnTo>
                  <a:pt x="85851" y="471424"/>
                </a:lnTo>
                <a:lnTo>
                  <a:pt x="89916" y="472440"/>
                </a:lnTo>
                <a:lnTo>
                  <a:pt x="91439" y="472440"/>
                </a:lnTo>
                <a:lnTo>
                  <a:pt x="95250" y="473964"/>
                </a:lnTo>
                <a:close/>
              </a:path>
              <a:path w="451484" h="504825">
                <a:moveTo>
                  <a:pt x="106171" y="481583"/>
                </a:moveTo>
                <a:lnTo>
                  <a:pt x="73152" y="481583"/>
                </a:lnTo>
                <a:lnTo>
                  <a:pt x="77723" y="480059"/>
                </a:lnTo>
                <a:lnTo>
                  <a:pt x="80771" y="478535"/>
                </a:lnTo>
                <a:lnTo>
                  <a:pt x="83819" y="472440"/>
                </a:lnTo>
                <a:lnTo>
                  <a:pt x="83819" y="473964"/>
                </a:lnTo>
                <a:lnTo>
                  <a:pt x="95250" y="473964"/>
                </a:lnTo>
                <a:lnTo>
                  <a:pt x="99060" y="475487"/>
                </a:lnTo>
                <a:lnTo>
                  <a:pt x="105156" y="478535"/>
                </a:lnTo>
                <a:lnTo>
                  <a:pt x="106171" y="481583"/>
                </a:lnTo>
                <a:close/>
              </a:path>
              <a:path w="451484" h="504825">
                <a:moveTo>
                  <a:pt x="83819" y="473964"/>
                </a:moveTo>
                <a:lnTo>
                  <a:pt x="83819" y="472440"/>
                </a:lnTo>
                <a:lnTo>
                  <a:pt x="85039" y="472440"/>
                </a:lnTo>
                <a:lnTo>
                  <a:pt x="83819" y="473964"/>
                </a:lnTo>
                <a:close/>
              </a:path>
              <a:path w="451484" h="504825">
                <a:moveTo>
                  <a:pt x="85343" y="501395"/>
                </a:moveTo>
                <a:lnTo>
                  <a:pt x="59435" y="501395"/>
                </a:lnTo>
                <a:lnTo>
                  <a:pt x="56387" y="499872"/>
                </a:lnTo>
                <a:lnTo>
                  <a:pt x="54864" y="498348"/>
                </a:lnTo>
                <a:lnTo>
                  <a:pt x="51816" y="496824"/>
                </a:lnTo>
                <a:lnTo>
                  <a:pt x="45719" y="490727"/>
                </a:lnTo>
                <a:lnTo>
                  <a:pt x="42671" y="489203"/>
                </a:lnTo>
                <a:lnTo>
                  <a:pt x="39623" y="486156"/>
                </a:lnTo>
                <a:lnTo>
                  <a:pt x="38100" y="486156"/>
                </a:lnTo>
                <a:lnTo>
                  <a:pt x="33527" y="481583"/>
                </a:lnTo>
                <a:lnTo>
                  <a:pt x="30479" y="477011"/>
                </a:lnTo>
                <a:lnTo>
                  <a:pt x="39623" y="477011"/>
                </a:lnTo>
                <a:lnTo>
                  <a:pt x="39623" y="478535"/>
                </a:lnTo>
                <a:lnTo>
                  <a:pt x="44195" y="480059"/>
                </a:lnTo>
                <a:lnTo>
                  <a:pt x="45719" y="480059"/>
                </a:lnTo>
                <a:lnTo>
                  <a:pt x="50291" y="481583"/>
                </a:lnTo>
                <a:lnTo>
                  <a:pt x="50291" y="483108"/>
                </a:lnTo>
                <a:lnTo>
                  <a:pt x="56387" y="483108"/>
                </a:lnTo>
                <a:lnTo>
                  <a:pt x="65531" y="486156"/>
                </a:lnTo>
                <a:lnTo>
                  <a:pt x="67056" y="487680"/>
                </a:lnTo>
                <a:lnTo>
                  <a:pt x="73152" y="489203"/>
                </a:lnTo>
                <a:lnTo>
                  <a:pt x="74675" y="489203"/>
                </a:lnTo>
                <a:lnTo>
                  <a:pt x="77723" y="490727"/>
                </a:lnTo>
                <a:lnTo>
                  <a:pt x="79248" y="490727"/>
                </a:lnTo>
                <a:lnTo>
                  <a:pt x="85343" y="492251"/>
                </a:lnTo>
                <a:lnTo>
                  <a:pt x="92964" y="493775"/>
                </a:lnTo>
                <a:lnTo>
                  <a:pt x="95402" y="494385"/>
                </a:lnTo>
                <a:lnTo>
                  <a:pt x="89916" y="499872"/>
                </a:lnTo>
                <a:lnTo>
                  <a:pt x="85343" y="501395"/>
                </a:lnTo>
                <a:close/>
              </a:path>
              <a:path w="451484" h="504825">
                <a:moveTo>
                  <a:pt x="78485" y="479297"/>
                </a:moveTo>
                <a:lnTo>
                  <a:pt x="80771" y="477011"/>
                </a:lnTo>
                <a:lnTo>
                  <a:pt x="80771" y="478535"/>
                </a:lnTo>
                <a:lnTo>
                  <a:pt x="78485" y="479297"/>
                </a:lnTo>
                <a:close/>
              </a:path>
              <a:path w="451484" h="504825">
                <a:moveTo>
                  <a:pt x="80771" y="478535"/>
                </a:moveTo>
                <a:lnTo>
                  <a:pt x="80771" y="477011"/>
                </a:lnTo>
                <a:lnTo>
                  <a:pt x="81534" y="477011"/>
                </a:lnTo>
                <a:lnTo>
                  <a:pt x="80771" y="478535"/>
                </a:lnTo>
                <a:close/>
              </a:path>
              <a:path w="451484" h="504825">
                <a:moveTo>
                  <a:pt x="67056" y="480059"/>
                </a:moveTo>
                <a:lnTo>
                  <a:pt x="64008" y="478535"/>
                </a:lnTo>
                <a:lnTo>
                  <a:pt x="65531" y="478535"/>
                </a:lnTo>
                <a:lnTo>
                  <a:pt x="67056" y="480059"/>
                </a:lnTo>
                <a:close/>
              </a:path>
              <a:path w="451484" h="504825">
                <a:moveTo>
                  <a:pt x="95402" y="494385"/>
                </a:moveTo>
                <a:lnTo>
                  <a:pt x="92964" y="493775"/>
                </a:lnTo>
                <a:lnTo>
                  <a:pt x="85343" y="492251"/>
                </a:lnTo>
                <a:lnTo>
                  <a:pt x="79248" y="490727"/>
                </a:lnTo>
                <a:lnTo>
                  <a:pt x="77723" y="490727"/>
                </a:lnTo>
                <a:lnTo>
                  <a:pt x="71627" y="487680"/>
                </a:lnTo>
                <a:lnTo>
                  <a:pt x="67056" y="487680"/>
                </a:lnTo>
                <a:lnTo>
                  <a:pt x="65531" y="486156"/>
                </a:lnTo>
                <a:lnTo>
                  <a:pt x="56387" y="483108"/>
                </a:lnTo>
                <a:lnTo>
                  <a:pt x="50291" y="483108"/>
                </a:lnTo>
                <a:lnTo>
                  <a:pt x="50291" y="481583"/>
                </a:lnTo>
                <a:lnTo>
                  <a:pt x="45719" y="480059"/>
                </a:lnTo>
                <a:lnTo>
                  <a:pt x="67056" y="480059"/>
                </a:lnTo>
                <a:lnTo>
                  <a:pt x="65531" y="478535"/>
                </a:lnTo>
                <a:lnTo>
                  <a:pt x="71627" y="481583"/>
                </a:lnTo>
                <a:lnTo>
                  <a:pt x="106171" y="481583"/>
                </a:lnTo>
                <a:lnTo>
                  <a:pt x="106411" y="482301"/>
                </a:lnTo>
                <a:lnTo>
                  <a:pt x="102108" y="487680"/>
                </a:lnTo>
                <a:lnTo>
                  <a:pt x="71627" y="487680"/>
                </a:lnTo>
                <a:lnTo>
                  <a:pt x="73152" y="489203"/>
                </a:lnTo>
                <a:lnTo>
                  <a:pt x="102108" y="489203"/>
                </a:lnTo>
                <a:lnTo>
                  <a:pt x="97535" y="493775"/>
                </a:lnTo>
                <a:lnTo>
                  <a:pt x="96012" y="493775"/>
                </a:lnTo>
                <a:lnTo>
                  <a:pt x="95402" y="494385"/>
                </a:lnTo>
                <a:close/>
              </a:path>
              <a:path w="451484" h="504825">
                <a:moveTo>
                  <a:pt x="77723" y="480059"/>
                </a:moveTo>
                <a:lnTo>
                  <a:pt x="78485" y="479297"/>
                </a:lnTo>
                <a:lnTo>
                  <a:pt x="80771" y="478535"/>
                </a:lnTo>
                <a:lnTo>
                  <a:pt x="77723" y="480059"/>
                </a:lnTo>
                <a:close/>
              </a:path>
              <a:path w="451484" h="504825">
                <a:moveTo>
                  <a:pt x="77723" y="480059"/>
                </a:moveTo>
                <a:lnTo>
                  <a:pt x="76200" y="480059"/>
                </a:lnTo>
                <a:lnTo>
                  <a:pt x="78485" y="479297"/>
                </a:lnTo>
                <a:lnTo>
                  <a:pt x="77723" y="480059"/>
                </a:lnTo>
                <a:close/>
              </a:path>
              <a:path w="451484" h="504825">
                <a:moveTo>
                  <a:pt x="99060" y="495300"/>
                </a:moveTo>
                <a:lnTo>
                  <a:pt x="95402" y="494385"/>
                </a:lnTo>
                <a:lnTo>
                  <a:pt x="96012" y="493775"/>
                </a:lnTo>
                <a:lnTo>
                  <a:pt x="97535" y="493775"/>
                </a:lnTo>
                <a:lnTo>
                  <a:pt x="102108" y="489203"/>
                </a:lnTo>
                <a:lnTo>
                  <a:pt x="102108" y="487680"/>
                </a:lnTo>
                <a:lnTo>
                  <a:pt x="106411" y="482301"/>
                </a:lnTo>
                <a:lnTo>
                  <a:pt x="106679" y="483108"/>
                </a:lnTo>
                <a:lnTo>
                  <a:pt x="103631" y="492251"/>
                </a:lnTo>
                <a:lnTo>
                  <a:pt x="99060" y="495300"/>
                </a:lnTo>
                <a:close/>
              </a:path>
              <a:path w="451484" h="504825">
                <a:moveTo>
                  <a:pt x="74675" y="489203"/>
                </a:moveTo>
                <a:lnTo>
                  <a:pt x="73152" y="489203"/>
                </a:lnTo>
                <a:lnTo>
                  <a:pt x="71627" y="487680"/>
                </a:lnTo>
                <a:lnTo>
                  <a:pt x="74675" y="489203"/>
                </a:lnTo>
                <a:close/>
              </a:path>
              <a:path w="451484" h="504825">
                <a:moveTo>
                  <a:pt x="79248" y="502919"/>
                </a:moveTo>
                <a:lnTo>
                  <a:pt x="64008" y="502919"/>
                </a:lnTo>
                <a:lnTo>
                  <a:pt x="60960" y="501395"/>
                </a:lnTo>
                <a:lnTo>
                  <a:pt x="83819" y="501395"/>
                </a:lnTo>
                <a:lnTo>
                  <a:pt x="79248" y="502919"/>
                </a:lnTo>
                <a:close/>
              </a:path>
              <a:path w="451484" h="504825">
                <a:moveTo>
                  <a:pt x="73152" y="504443"/>
                </a:moveTo>
                <a:lnTo>
                  <a:pt x="71627" y="504443"/>
                </a:lnTo>
                <a:lnTo>
                  <a:pt x="67056" y="502919"/>
                </a:lnTo>
                <a:lnTo>
                  <a:pt x="77723" y="502919"/>
                </a:lnTo>
                <a:lnTo>
                  <a:pt x="73152" y="5044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3852" y="6662181"/>
            <a:ext cx="5289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325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Gaseous Bubbles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027" y="2182367"/>
            <a:ext cx="3855488" cy="26104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360" y="2389632"/>
            <a:ext cx="3829811" cy="23195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2579" y="4853362"/>
            <a:ext cx="41154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icrosoft Sans Serif"/>
                <a:cs typeface="Microsoft Sans Serif"/>
              </a:rPr>
              <a:t>Fig.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Formation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micro-roughness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oil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3852" y="6662181"/>
            <a:ext cx="5289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6499" y="4860982"/>
            <a:ext cx="40481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icrosoft Sans Serif"/>
                <a:cs typeface="Microsoft Sans Serif"/>
              </a:rPr>
              <a:t>Fig.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Gas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bubble,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developing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branched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streamers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ultimate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973" y="924617"/>
            <a:ext cx="4883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Liquid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Globule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80963" y="1890257"/>
            <a:ext cx="79717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558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Consider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incompressible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globule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permittivity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ε</a:t>
            </a:r>
            <a:r>
              <a:rPr sz="1575" i="1" baseline="-21164" dirty="0">
                <a:latin typeface="Arial"/>
                <a:cs typeface="Arial"/>
              </a:rPr>
              <a:t>2</a:t>
            </a:r>
            <a:r>
              <a:rPr sz="1575" i="1" spc="217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immersed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 </a:t>
            </a:r>
            <a:r>
              <a:rPr sz="1600" spc="-1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permittivity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ε</a:t>
            </a:r>
            <a:r>
              <a:rPr sz="1575" i="1" spc="-7" baseline="-21164" dirty="0">
                <a:latin typeface="Arial"/>
                <a:cs typeface="Arial"/>
              </a:rPr>
              <a:t>1</a:t>
            </a:r>
            <a:r>
              <a:rPr sz="1575" i="1" spc="240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gap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subjected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elongate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 direction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shape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prolate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spheroid.</a:t>
            </a:r>
            <a:endParaRPr sz="1600">
              <a:latin typeface="Microsoft Sans Serif"/>
              <a:cs typeface="Microsoft Sans Serif"/>
            </a:endParaRPr>
          </a:p>
          <a:p>
            <a:pPr marL="398145" marR="1828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expression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critical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causes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instability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liquid,</a:t>
            </a:r>
            <a:r>
              <a:rPr sz="1600" spc="-10" dirty="0">
                <a:latin typeface="Microsoft Sans Serif"/>
                <a:cs typeface="Microsoft Sans Serif"/>
              </a:rPr>
              <a:t> 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ratio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ε</a:t>
            </a:r>
            <a:r>
              <a:rPr sz="1575" i="1" spc="-7" baseline="-21164" dirty="0">
                <a:latin typeface="Arial"/>
                <a:cs typeface="Arial"/>
              </a:rPr>
              <a:t>2</a:t>
            </a:r>
            <a:r>
              <a:rPr sz="1575" i="1" spc="15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/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ε</a:t>
            </a:r>
            <a:r>
              <a:rPr sz="1575" i="1" spc="-7" baseline="-21164" dirty="0">
                <a:latin typeface="Arial"/>
                <a:cs typeface="Arial"/>
              </a:rPr>
              <a:t>1</a:t>
            </a:r>
            <a:r>
              <a:rPr sz="1575" i="1" spc="240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→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200" dirty="0">
                <a:latin typeface="Microsoft Sans Serif"/>
                <a:cs typeface="Microsoft Sans Serif"/>
              </a:rPr>
              <a:t>∞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063" y="4450415"/>
            <a:ext cx="38728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60045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Where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tension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radius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globule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08603" y="3744467"/>
            <a:ext cx="2519680" cy="1012190"/>
            <a:chOff x="3308603" y="3744467"/>
            <a:chExt cx="2519680" cy="10121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4175" y="3744467"/>
              <a:ext cx="2133600" cy="10119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67100" y="3808476"/>
              <a:ext cx="664845" cy="70485"/>
            </a:xfrm>
            <a:custGeom>
              <a:avLst/>
              <a:gdLst/>
              <a:ahLst/>
              <a:cxnLst/>
              <a:rect l="l" t="t" r="r" b="b"/>
              <a:pathLst>
                <a:path w="664845" h="70485">
                  <a:moveTo>
                    <a:pt x="662604" y="19812"/>
                  </a:moveTo>
                  <a:lnTo>
                    <a:pt x="594359" y="19812"/>
                  </a:lnTo>
                  <a:lnTo>
                    <a:pt x="603503" y="15240"/>
                  </a:lnTo>
                  <a:lnTo>
                    <a:pt x="605027" y="15240"/>
                  </a:lnTo>
                  <a:lnTo>
                    <a:pt x="615696" y="10541"/>
                  </a:lnTo>
                  <a:lnTo>
                    <a:pt x="617219" y="10541"/>
                  </a:lnTo>
                  <a:lnTo>
                    <a:pt x="630935" y="6096"/>
                  </a:lnTo>
                  <a:lnTo>
                    <a:pt x="646175" y="1524"/>
                  </a:lnTo>
                  <a:lnTo>
                    <a:pt x="653796" y="0"/>
                  </a:lnTo>
                  <a:lnTo>
                    <a:pt x="659892" y="3048"/>
                  </a:lnTo>
                  <a:lnTo>
                    <a:pt x="662940" y="9017"/>
                  </a:lnTo>
                  <a:lnTo>
                    <a:pt x="664464" y="15240"/>
                  </a:lnTo>
                  <a:lnTo>
                    <a:pt x="662604" y="19812"/>
                  </a:lnTo>
                  <a:close/>
                </a:path>
                <a:path w="664845" h="70485">
                  <a:moveTo>
                    <a:pt x="105156" y="13716"/>
                  </a:moveTo>
                  <a:lnTo>
                    <a:pt x="74675" y="13716"/>
                  </a:lnTo>
                  <a:lnTo>
                    <a:pt x="79248" y="12065"/>
                  </a:lnTo>
                  <a:lnTo>
                    <a:pt x="100583" y="12065"/>
                  </a:lnTo>
                  <a:lnTo>
                    <a:pt x="105156" y="13716"/>
                  </a:lnTo>
                  <a:close/>
                </a:path>
                <a:path w="664845" h="70485">
                  <a:moveTo>
                    <a:pt x="128016" y="16764"/>
                  </a:moveTo>
                  <a:lnTo>
                    <a:pt x="62483" y="16764"/>
                  </a:lnTo>
                  <a:lnTo>
                    <a:pt x="68580" y="13716"/>
                  </a:lnTo>
                  <a:lnTo>
                    <a:pt x="114300" y="13716"/>
                  </a:lnTo>
                  <a:lnTo>
                    <a:pt x="118872" y="15240"/>
                  </a:lnTo>
                  <a:lnTo>
                    <a:pt x="126491" y="15240"/>
                  </a:lnTo>
                  <a:lnTo>
                    <a:pt x="128016" y="16764"/>
                  </a:lnTo>
                  <a:close/>
                </a:path>
                <a:path w="664845" h="70485">
                  <a:moveTo>
                    <a:pt x="146303" y="18288"/>
                  </a:moveTo>
                  <a:lnTo>
                    <a:pt x="54864" y="18288"/>
                  </a:lnTo>
                  <a:lnTo>
                    <a:pt x="57911" y="16764"/>
                  </a:lnTo>
                  <a:lnTo>
                    <a:pt x="140208" y="16764"/>
                  </a:lnTo>
                  <a:lnTo>
                    <a:pt x="146303" y="18288"/>
                  </a:lnTo>
                  <a:close/>
                </a:path>
                <a:path w="664845" h="70485">
                  <a:moveTo>
                    <a:pt x="158496" y="19812"/>
                  </a:moveTo>
                  <a:lnTo>
                    <a:pt x="50291" y="19812"/>
                  </a:lnTo>
                  <a:lnTo>
                    <a:pt x="53340" y="18288"/>
                  </a:lnTo>
                  <a:lnTo>
                    <a:pt x="152400" y="18288"/>
                  </a:lnTo>
                  <a:lnTo>
                    <a:pt x="158496" y="19812"/>
                  </a:lnTo>
                  <a:close/>
                </a:path>
                <a:path w="664845" h="70485">
                  <a:moveTo>
                    <a:pt x="594359" y="48641"/>
                  </a:moveTo>
                  <a:lnTo>
                    <a:pt x="394716" y="48641"/>
                  </a:lnTo>
                  <a:lnTo>
                    <a:pt x="391667" y="47117"/>
                  </a:lnTo>
                  <a:lnTo>
                    <a:pt x="176783" y="47117"/>
                  </a:lnTo>
                  <a:lnTo>
                    <a:pt x="172211" y="45720"/>
                  </a:lnTo>
                  <a:lnTo>
                    <a:pt x="169164" y="45720"/>
                  </a:lnTo>
                  <a:lnTo>
                    <a:pt x="164591" y="44196"/>
                  </a:lnTo>
                  <a:lnTo>
                    <a:pt x="269748" y="44196"/>
                  </a:lnTo>
                  <a:lnTo>
                    <a:pt x="274319" y="42672"/>
                  </a:lnTo>
                  <a:lnTo>
                    <a:pt x="277367" y="42672"/>
                  </a:lnTo>
                  <a:lnTo>
                    <a:pt x="278891" y="41148"/>
                  </a:lnTo>
                  <a:lnTo>
                    <a:pt x="498348" y="41148"/>
                  </a:lnTo>
                  <a:lnTo>
                    <a:pt x="509016" y="39624"/>
                  </a:lnTo>
                  <a:lnTo>
                    <a:pt x="527303" y="36449"/>
                  </a:lnTo>
                  <a:lnTo>
                    <a:pt x="525780" y="36449"/>
                  </a:lnTo>
                  <a:lnTo>
                    <a:pt x="536448" y="34925"/>
                  </a:lnTo>
                  <a:lnTo>
                    <a:pt x="545592" y="32004"/>
                  </a:lnTo>
                  <a:lnTo>
                    <a:pt x="556259" y="28956"/>
                  </a:lnTo>
                  <a:lnTo>
                    <a:pt x="566927" y="27432"/>
                  </a:lnTo>
                  <a:lnTo>
                    <a:pt x="565403" y="27432"/>
                  </a:lnTo>
                  <a:lnTo>
                    <a:pt x="576072" y="24257"/>
                  </a:lnTo>
                  <a:lnTo>
                    <a:pt x="585216" y="22733"/>
                  </a:lnTo>
                  <a:lnTo>
                    <a:pt x="594359" y="18288"/>
                  </a:lnTo>
                  <a:lnTo>
                    <a:pt x="594359" y="19812"/>
                  </a:lnTo>
                  <a:lnTo>
                    <a:pt x="662604" y="19812"/>
                  </a:lnTo>
                  <a:lnTo>
                    <a:pt x="661416" y="22733"/>
                  </a:lnTo>
                  <a:lnTo>
                    <a:pt x="655319" y="25908"/>
                  </a:lnTo>
                  <a:lnTo>
                    <a:pt x="640080" y="32004"/>
                  </a:lnTo>
                  <a:lnTo>
                    <a:pt x="626364" y="36449"/>
                  </a:lnTo>
                  <a:lnTo>
                    <a:pt x="614172" y="41148"/>
                  </a:lnTo>
                  <a:lnTo>
                    <a:pt x="605027" y="44196"/>
                  </a:lnTo>
                  <a:lnTo>
                    <a:pt x="603503" y="45720"/>
                  </a:lnTo>
                  <a:lnTo>
                    <a:pt x="594359" y="48641"/>
                  </a:lnTo>
                  <a:close/>
                </a:path>
                <a:path w="664845" h="70485">
                  <a:moveTo>
                    <a:pt x="172211" y="21209"/>
                  </a:moveTo>
                  <a:lnTo>
                    <a:pt x="45719" y="21209"/>
                  </a:lnTo>
                  <a:lnTo>
                    <a:pt x="48767" y="19812"/>
                  </a:lnTo>
                  <a:lnTo>
                    <a:pt x="167640" y="19812"/>
                  </a:lnTo>
                  <a:lnTo>
                    <a:pt x="172211" y="21209"/>
                  </a:lnTo>
                  <a:close/>
                </a:path>
                <a:path w="664845" h="70485">
                  <a:moveTo>
                    <a:pt x="196596" y="27432"/>
                  </a:moveTo>
                  <a:lnTo>
                    <a:pt x="28956" y="27432"/>
                  </a:lnTo>
                  <a:lnTo>
                    <a:pt x="32003" y="25908"/>
                  </a:lnTo>
                  <a:lnTo>
                    <a:pt x="33527" y="25908"/>
                  </a:lnTo>
                  <a:lnTo>
                    <a:pt x="42672" y="21209"/>
                  </a:lnTo>
                  <a:lnTo>
                    <a:pt x="173735" y="21209"/>
                  </a:lnTo>
                  <a:lnTo>
                    <a:pt x="178308" y="22733"/>
                  </a:lnTo>
                  <a:lnTo>
                    <a:pt x="182880" y="22733"/>
                  </a:lnTo>
                  <a:lnTo>
                    <a:pt x="185927" y="24257"/>
                  </a:lnTo>
                  <a:lnTo>
                    <a:pt x="190500" y="24257"/>
                  </a:lnTo>
                  <a:lnTo>
                    <a:pt x="192024" y="25908"/>
                  </a:lnTo>
                  <a:lnTo>
                    <a:pt x="196596" y="27432"/>
                  </a:lnTo>
                  <a:close/>
                </a:path>
                <a:path w="664845" h="70485">
                  <a:moveTo>
                    <a:pt x="397764" y="22733"/>
                  </a:moveTo>
                  <a:lnTo>
                    <a:pt x="376427" y="22733"/>
                  </a:lnTo>
                  <a:lnTo>
                    <a:pt x="379475" y="21209"/>
                  </a:lnTo>
                  <a:lnTo>
                    <a:pt x="394716" y="21209"/>
                  </a:lnTo>
                  <a:lnTo>
                    <a:pt x="397764" y="22733"/>
                  </a:lnTo>
                  <a:close/>
                </a:path>
                <a:path w="664845" h="70485">
                  <a:moveTo>
                    <a:pt x="402335" y="24257"/>
                  </a:moveTo>
                  <a:lnTo>
                    <a:pt x="362711" y="24257"/>
                  </a:lnTo>
                  <a:lnTo>
                    <a:pt x="367283" y="22733"/>
                  </a:lnTo>
                  <a:lnTo>
                    <a:pt x="399288" y="22733"/>
                  </a:lnTo>
                  <a:lnTo>
                    <a:pt x="402335" y="24257"/>
                  </a:lnTo>
                  <a:close/>
                </a:path>
                <a:path w="664845" h="70485">
                  <a:moveTo>
                    <a:pt x="405383" y="24257"/>
                  </a:moveTo>
                  <a:lnTo>
                    <a:pt x="402335" y="24257"/>
                  </a:lnTo>
                  <a:lnTo>
                    <a:pt x="400811" y="22733"/>
                  </a:lnTo>
                  <a:lnTo>
                    <a:pt x="405383" y="24257"/>
                  </a:lnTo>
                  <a:close/>
                </a:path>
                <a:path w="664845" h="70485">
                  <a:moveTo>
                    <a:pt x="409956" y="25908"/>
                  </a:moveTo>
                  <a:lnTo>
                    <a:pt x="358140" y="25908"/>
                  </a:lnTo>
                  <a:lnTo>
                    <a:pt x="361188" y="24257"/>
                  </a:lnTo>
                  <a:lnTo>
                    <a:pt x="406908" y="24257"/>
                  </a:lnTo>
                  <a:lnTo>
                    <a:pt x="409956" y="25908"/>
                  </a:lnTo>
                  <a:close/>
                </a:path>
                <a:path w="664845" h="70485">
                  <a:moveTo>
                    <a:pt x="413003" y="25908"/>
                  </a:moveTo>
                  <a:lnTo>
                    <a:pt x="409956" y="25908"/>
                  </a:lnTo>
                  <a:lnTo>
                    <a:pt x="408432" y="24257"/>
                  </a:lnTo>
                  <a:lnTo>
                    <a:pt x="413003" y="25908"/>
                  </a:lnTo>
                  <a:close/>
                </a:path>
                <a:path w="664845" h="70485">
                  <a:moveTo>
                    <a:pt x="199643" y="27432"/>
                  </a:moveTo>
                  <a:lnTo>
                    <a:pt x="196596" y="27432"/>
                  </a:lnTo>
                  <a:lnTo>
                    <a:pt x="195072" y="25908"/>
                  </a:lnTo>
                  <a:lnTo>
                    <a:pt x="199643" y="27432"/>
                  </a:lnTo>
                  <a:close/>
                </a:path>
                <a:path w="664845" h="70485">
                  <a:moveTo>
                    <a:pt x="434340" y="32004"/>
                  </a:moveTo>
                  <a:lnTo>
                    <a:pt x="336803" y="32004"/>
                  </a:lnTo>
                  <a:lnTo>
                    <a:pt x="341375" y="30480"/>
                  </a:lnTo>
                  <a:lnTo>
                    <a:pt x="344424" y="28956"/>
                  </a:lnTo>
                  <a:lnTo>
                    <a:pt x="345948" y="28956"/>
                  </a:lnTo>
                  <a:lnTo>
                    <a:pt x="355092" y="25908"/>
                  </a:lnTo>
                  <a:lnTo>
                    <a:pt x="414527" y="25908"/>
                  </a:lnTo>
                  <a:lnTo>
                    <a:pt x="419100" y="27432"/>
                  </a:lnTo>
                  <a:lnTo>
                    <a:pt x="420624" y="27432"/>
                  </a:lnTo>
                  <a:lnTo>
                    <a:pt x="434340" y="32004"/>
                  </a:lnTo>
                  <a:close/>
                </a:path>
                <a:path w="664845" h="70485">
                  <a:moveTo>
                    <a:pt x="204216" y="28956"/>
                  </a:moveTo>
                  <a:lnTo>
                    <a:pt x="22859" y="28956"/>
                  </a:lnTo>
                  <a:lnTo>
                    <a:pt x="25908" y="27432"/>
                  </a:lnTo>
                  <a:lnTo>
                    <a:pt x="202691" y="27432"/>
                  </a:lnTo>
                  <a:lnTo>
                    <a:pt x="204216" y="28956"/>
                  </a:lnTo>
                  <a:close/>
                </a:path>
                <a:path w="664845" h="70485">
                  <a:moveTo>
                    <a:pt x="4572" y="39624"/>
                  </a:moveTo>
                  <a:lnTo>
                    <a:pt x="10667" y="33401"/>
                  </a:lnTo>
                  <a:lnTo>
                    <a:pt x="15240" y="32004"/>
                  </a:lnTo>
                  <a:lnTo>
                    <a:pt x="18288" y="30480"/>
                  </a:lnTo>
                  <a:lnTo>
                    <a:pt x="19811" y="30480"/>
                  </a:lnTo>
                  <a:lnTo>
                    <a:pt x="24383" y="28956"/>
                  </a:lnTo>
                  <a:lnTo>
                    <a:pt x="207264" y="28956"/>
                  </a:lnTo>
                  <a:lnTo>
                    <a:pt x="208788" y="30480"/>
                  </a:lnTo>
                  <a:lnTo>
                    <a:pt x="211835" y="32004"/>
                  </a:lnTo>
                  <a:lnTo>
                    <a:pt x="213359" y="32004"/>
                  </a:lnTo>
                  <a:lnTo>
                    <a:pt x="216408" y="33401"/>
                  </a:lnTo>
                  <a:lnTo>
                    <a:pt x="217932" y="33401"/>
                  </a:lnTo>
                  <a:lnTo>
                    <a:pt x="220979" y="34925"/>
                  </a:lnTo>
                  <a:lnTo>
                    <a:pt x="79248" y="34925"/>
                  </a:lnTo>
                  <a:lnTo>
                    <a:pt x="74675" y="36449"/>
                  </a:lnTo>
                  <a:lnTo>
                    <a:pt x="10667" y="36449"/>
                  </a:lnTo>
                  <a:lnTo>
                    <a:pt x="4572" y="39624"/>
                  </a:lnTo>
                  <a:close/>
                </a:path>
                <a:path w="664845" h="70485">
                  <a:moveTo>
                    <a:pt x="336803" y="32004"/>
                  </a:moveTo>
                  <a:lnTo>
                    <a:pt x="333756" y="32004"/>
                  </a:lnTo>
                  <a:lnTo>
                    <a:pt x="338327" y="30480"/>
                  </a:lnTo>
                  <a:lnTo>
                    <a:pt x="336803" y="32004"/>
                  </a:lnTo>
                  <a:close/>
                </a:path>
                <a:path w="664845" h="70485">
                  <a:moveTo>
                    <a:pt x="455675" y="38100"/>
                  </a:moveTo>
                  <a:lnTo>
                    <a:pt x="309372" y="38100"/>
                  </a:lnTo>
                  <a:lnTo>
                    <a:pt x="312419" y="36449"/>
                  </a:lnTo>
                  <a:lnTo>
                    <a:pt x="316991" y="34925"/>
                  </a:lnTo>
                  <a:lnTo>
                    <a:pt x="320040" y="34925"/>
                  </a:lnTo>
                  <a:lnTo>
                    <a:pt x="329183" y="32004"/>
                  </a:lnTo>
                  <a:lnTo>
                    <a:pt x="432816" y="32004"/>
                  </a:lnTo>
                  <a:lnTo>
                    <a:pt x="437388" y="33401"/>
                  </a:lnTo>
                  <a:lnTo>
                    <a:pt x="443483" y="34925"/>
                  </a:lnTo>
                  <a:lnTo>
                    <a:pt x="448056" y="36449"/>
                  </a:lnTo>
                  <a:lnTo>
                    <a:pt x="449580" y="36449"/>
                  </a:lnTo>
                  <a:lnTo>
                    <a:pt x="455675" y="38100"/>
                  </a:lnTo>
                  <a:close/>
                </a:path>
                <a:path w="664845" h="70485">
                  <a:moveTo>
                    <a:pt x="224027" y="36449"/>
                  </a:moveTo>
                  <a:lnTo>
                    <a:pt x="99059" y="36449"/>
                  </a:lnTo>
                  <a:lnTo>
                    <a:pt x="96011" y="34925"/>
                  </a:lnTo>
                  <a:lnTo>
                    <a:pt x="220979" y="34925"/>
                  </a:lnTo>
                  <a:lnTo>
                    <a:pt x="224027" y="36449"/>
                  </a:lnTo>
                  <a:close/>
                </a:path>
                <a:path w="664845" h="70485">
                  <a:moveTo>
                    <a:pt x="9143" y="50165"/>
                  </a:moveTo>
                  <a:lnTo>
                    <a:pt x="3048" y="50165"/>
                  </a:lnTo>
                  <a:lnTo>
                    <a:pt x="0" y="47117"/>
                  </a:lnTo>
                  <a:lnTo>
                    <a:pt x="0" y="39624"/>
                  </a:lnTo>
                  <a:lnTo>
                    <a:pt x="3048" y="36449"/>
                  </a:lnTo>
                  <a:lnTo>
                    <a:pt x="7682" y="36449"/>
                  </a:lnTo>
                  <a:lnTo>
                    <a:pt x="4572" y="39624"/>
                  </a:lnTo>
                  <a:lnTo>
                    <a:pt x="57911" y="39624"/>
                  </a:lnTo>
                  <a:lnTo>
                    <a:pt x="54864" y="41148"/>
                  </a:lnTo>
                  <a:lnTo>
                    <a:pt x="51816" y="41148"/>
                  </a:lnTo>
                  <a:lnTo>
                    <a:pt x="48767" y="42672"/>
                  </a:lnTo>
                  <a:lnTo>
                    <a:pt x="45719" y="42672"/>
                  </a:lnTo>
                  <a:lnTo>
                    <a:pt x="42671" y="44196"/>
                  </a:lnTo>
                  <a:lnTo>
                    <a:pt x="39624" y="44196"/>
                  </a:lnTo>
                  <a:lnTo>
                    <a:pt x="30480" y="48641"/>
                  </a:lnTo>
                  <a:lnTo>
                    <a:pt x="7619" y="48641"/>
                  </a:lnTo>
                  <a:lnTo>
                    <a:pt x="9143" y="50165"/>
                  </a:lnTo>
                  <a:close/>
                </a:path>
                <a:path w="664845" h="70485">
                  <a:moveTo>
                    <a:pt x="62483" y="39624"/>
                  </a:moveTo>
                  <a:lnTo>
                    <a:pt x="4572" y="39624"/>
                  </a:lnTo>
                  <a:lnTo>
                    <a:pt x="10667" y="36449"/>
                  </a:lnTo>
                  <a:lnTo>
                    <a:pt x="68580" y="36449"/>
                  </a:lnTo>
                  <a:lnTo>
                    <a:pt x="62483" y="39624"/>
                  </a:lnTo>
                  <a:close/>
                </a:path>
                <a:path w="664845" h="70485">
                  <a:moveTo>
                    <a:pt x="227136" y="38100"/>
                  </a:moveTo>
                  <a:lnTo>
                    <a:pt x="114300" y="38100"/>
                  </a:lnTo>
                  <a:lnTo>
                    <a:pt x="111251" y="36449"/>
                  </a:lnTo>
                  <a:lnTo>
                    <a:pt x="225551" y="36449"/>
                  </a:lnTo>
                  <a:lnTo>
                    <a:pt x="227136" y="38100"/>
                  </a:lnTo>
                  <a:close/>
                </a:path>
                <a:path w="664845" h="70485">
                  <a:moveTo>
                    <a:pt x="228600" y="39624"/>
                  </a:moveTo>
                  <a:lnTo>
                    <a:pt x="121919" y="39624"/>
                  </a:lnTo>
                  <a:lnTo>
                    <a:pt x="118872" y="38100"/>
                  </a:lnTo>
                  <a:lnTo>
                    <a:pt x="227075" y="38100"/>
                  </a:lnTo>
                  <a:lnTo>
                    <a:pt x="228600" y="39624"/>
                  </a:lnTo>
                  <a:close/>
                </a:path>
                <a:path w="664845" h="70485">
                  <a:moveTo>
                    <a:pt x="228600" y="39624"/>
                  </a:moveTo>
                  <a:lnTo>
                    <a:pt x="227075" y="38100"/>
                  </a:lnTo>
                  <a:lnTo>
                    <a:pt x="228600" y="39624"/>
                  </a:lnTo>
                  <a:close/>
                </a:path>
                <a:path w="664845" h="70485">
                  <a:moveTo>
                    <a:pt x="227193" y="38158"/>
                  </a:moveTo>
                  <a:close/>
                </a:path>
                <a:path w="664845" h="70485">
                  <a:moveTo>
                    <a:pt x="467867" y="41148"/>
                  </a:moveTo>
                  <a:lnTo>
                    <a:pt x="291083" y="41148"/>
                  </a:lnTo>
                  <a:lnTo>
                    <a:pt x="295656" y="39624"/>
                  </a:lnTo>
                  <a:lnTo>
                    <a:pt x="300227" y="39624"/>
                  </a:lnTo>
                  <a:lnTo>
                    <a:pt x="304800" y="38100"/>
                  </a:lnTo>
                  <a:lnTo>
                    <a:pt x="454151" y="38100"/>
                  </a:lnTo>
                  <a:lnTo>
                    <a:pt x="460248" y="39624"/>
                  </a:lnTo>
                  <a:lnTo>
                    <a:pt x="467867" y="41148"/>
                  </a:lnTo>
                  <a:close/>
                </a:path>
                <a:path w="664845" h="70485">
                  <a:moveTo>
                    <a:pt x="237743" y="42672"/>
                  </a:moveTo>
                  <a:lnTo>
                    <a:pt x="143256" y="42672"/>
                  </a:lnTo>
                  <a:lnTo>
                    <a:pt x="137159" y="41148"/>
                  </a:lnTo>
                  <a:lnTo>
                    <a:pt x="128016" y="41148"/>
                  </a:lnTo>
                  <a:lnTo>
                    <a:pt x="126491" y="39624"/>
                  </a:lnTo>
                  <a:lnTo>
                    <a:pt x="228600" y="39624"/>
                  </a:lnTo>
                  <a:lnTo>
                    <a:pt x="227193" y="38158"/>
                  </a:lnTo>
                  <a:lnTo>
                    <a:pt x="233172" y="41148"/>
                  </a:lnTo>
                  <a:lnTo>
                    <a:pt x="237743" y="42672"/>
                  </a:lnTo>
                  <a:close/>
                </a:path>
                <a:path w="664845" h="70485">
                  <a:moveTo>
                    <a:pt x="243840" y="44196"/>
                  </a:moveTo>
                  <a:lnTo>
                    <a:pt x="152400" y="44196"/>
                  </a:lnTo>
                  <a:lnTo>
                    <a:pt x="147827" y="42672"/>
                  </a:lnTo>
                  <a:lnTo>
                    <a:pt x="237743" y="42672"/>
                  </a:lnTo>
                  <a:lnTo>
                    <a:pt x="236219" y="41148"/>
                  </a:lnTo>
                  <a:lnTo>
                    <a:pt x="239267" y="42672"/>
                  </a:lnTo>
                  <a:lnTo>
                    <a:pt x="243840" y="44196"/>
                  </a:lnTo>
                  <a:close/>
                </a:path>
                <a:path w="664845" h="70485">
                  <a:moveTo>
                    <a:pt x="269748" y="44196"/>
                  </a:moveTo>
                  <a:lnTo>
                    <a:pt x="266700" y="44196"/>
                  </a:lnTo>
                  <a:lnTo>
                    <a:pt x="269748" y="42672"/>
                  </a:lnTo>
                  <a:lnTo>
                    <a:pt x="269748" y="44196"/>
                  </a:lnTo>
                  <a:close/>
                </a:path>
                <a:path w="664845" h="70485">
                  <a:moveTo>
                    <a:pt x="39624" y="45720"/>
                  </a:moveTo>
                  <a:lnTo>
                    <a:pt x="39624" y="44196"/>
                  </a:lnTo>
                  <a:lnTo>
                    <a:pt x="42671" y="44196"/>
                  </a:lnTo>
                  <a:lnTo>
                    <a:pt x="39624" y="45720"/>
                  </a:lnTo>
                  <a:close/>
                </a:path>
                <a:path w="664845" h="70485">
                  <a:moveTo>
                    <a:pt x="377951" y="48641"/>
                  </a:moveTo>
                  <a:lnTo>
                    <a:pt x="181356" y="48641"/>
                  </a:lnTo>
                  <a:lnTo>
                    <a:pt x="178308" y="47117"/>
                  </a:lnTo>
                  <a:lnTo>
                    <a:pt x="382524" y="47117"/>
                  </a:lnTo>
                  <a:lnTo>
                    <a:pt x="377951" y="48641"/>
                  </a:lnTo>
                  <a:close/>
                </a:path>
                <a:path w="664845" h="70485">
                  <a:moveTo>
                    <a:pt x="10667" y="50165"/>
                  </a:moveTo>
                  <a:lnTo>
                    <a:pt x="9143" y="50165"/>
                  </a:lnTo>
                  <a:lnTo>
                    <a:pt x="7619" y="48641"/>
                  </a:lnTo>
                  <a:lnTo>
                    <a:pt x="10667" y="50165"/>
                  </a:lnTo>
                  <a:close/>
                </a:path>
                <a:path w="664845" h="70485">
                  <a:moveTo>
                    <a:pt x="22859" y="50165"/>
                  </a:moveTo>
                  <a:lnTo>
                    <a:pt x="10667" y="50165"/>
                  </a:lnTo>
                  <a:lnTo>
                    <a:pt x="7619" y="48641"/>
                  </a:lnTo>
                  <a:lnTo>
                    <a:pt x="25908" y="48641"/>
                  </a:lnTo>
                  <a:lnTo>
                    <a:pt x="22859" y="50165"/>
                  </a:lnTo>
                  <a:close/>
                </a:path>
                <a:path w="664845" h="70485">
                  <a:moveTo>
                    <a:pt x="344424" y="56388"/>
                  </a:moveTo>
                  <a:lnTo>
                    <a:pt x="204216" y="56388"/>
                  </a:lnTo>
                  <a:lnTo>
                    <a:pt x="202691" y="54864"/>
                  </a:lnTo>
                  <a:lnTo>
                    <a:pt x="196596" y="51816"/>
                  </a:lnTo>
                  <a:lnTo>
                    <a:pt x="193548" y="51816"/>
                  </a:lnTo>
                  <a:lnTo>
                    <a:pt x="188975" y="50165"/>
                  </a:lnTo>
                  <a:lnTo>
                    <a:pt x="187451" y="50165"/>
                  </a:lnTo>
                  <a:lnTo>
                    <a:pt x="184403" y="48641"/>
                  </a:lnTo>
                  <a:lnTo>
                    <a:pt x="368808" y="48641"/>
                  </a:lnTo>
                  <a:lnTo>
                    <a:pt x="365759" y="50165"/>
                  </a:lnTo>
                  <a:lnTo>
                    <a:pt x="356616" y="53340"/>
                  </a:lnTo>
                  <a:lnTo>
                    <a:pt x="353567" y="53340"/>
                  </a:lnTo>
                  <a:lnTo>
                    <a:pt x="348996" y="54864"/>
                  </a:lnTo>
                  <a:lnTo>
                    <a:pt x="347472" y="54864"/>
                  </a:lnTo>
                  <a:lnTo>
                    <a:pt x="344424" y="56388"/>
                  </a:lnTo>
                  <a:close/>
                </a:path>
                <a:path w="664845" h="70485">
                  <a:moveTo>
                    <a:pt x="368808" y="50165"/>
                  </a:moveTo>
                  <a:lnTo>
                    <a:pt x="368808" y="48641"/>
                  </a:lnTo>
                  <a:lnTo>
                    <a:pt x="371856" y="48641"/>
                  </a:lnTo>
                  <a:lnTo>
                    <a:pt x="368808" y="50165"/>
                  </a:lnTo>
                  <a:close/>
                </a:path>
                <a:path w="664845" h="70485">
                  <a:moveTo>
                    <a:pt x="413003" y="53340"/>
                  </a:moveTo>
                  <a:lnTo>
                    <a:pt x="408432" y="51816"/>
                  </a:lnTo>
                  <a:lnTo>
                    <a:pt x="405383" y="50165"/>
                  </a:lnTo>
                  <a:lnTo>
                    <a:pt x="400811" y="50165"/>
                  </a:lnTo>
                  <a:lnTo>
                    <a:pt x="396240" y="48641"/>
                  </a:lnTo>
                  <a:lnTo>
                    <a:pt x="592835" y="48641"/>
                  </a:lnTo>
                  <a:lnTo>
                    <a:pt x="583692" y="51816"/>
                  </a:lnTo>
                  <a:lnTo>
                    <a:pt x="411480" y="51816"/>
                  </a:lnTo>
                  <a:lnTo>
                    <a:pt x="413003" y="53340"/>
                  </a:lnTo>
                  <a:close/>
                </a:path>
                <a:path w="664845" h="70485">
                  <a:moveTo>
                    <a:pt x="502919" y="67056"/>
                  </a:moveTo>
                  <a:lnTo>
                    <a:pt x="463296" y="67056"/>
                  </a:lnTo>
                  <a:lnTo>
                    <a:pt x="455675" y="65532"/>
                  </a:lnTo>
                  <a:lnTo>
                    <a:pt x="449580" y="64008"/>
                  </a:lnTo>
                  <a:lnTo>
                    <a:pt x="448056" y="62357"/>
                  </a:lnTo>
                  <a:lnTo>
                    <a:pt x="441959" y="60833"/>
                  </a:lnTo>
                  <a:lnTo>
                    <a:pt x="437388" y="60833"/>
                  </a:lnTo>
                  <a:lnTo>
                    <a:pt x="425196" y="57912"/>
                  </a:lnTo>
                  <a:lnTo>
                    <a:pt x="425196" y="56388"/>
                  </a:lnTo>
                  <a:lnTo>
                    <a:pt x="419100" y="54864"/>
                  </a:lnTo>
                  <a:lnTo>
                    <a:pt x="414527" y="53340"/>
                  </a:lnTo>
                  <a:lnTo>
                    <a:pt x="416051" y="53340"/>
                  </a:lnTo>
                  <a:lnTo>
                    <a:pt x="411480" y="51816"/>
                  </a:lnTo>
                  <a:lnTo>
                    <a:pt x="582167" y="51816"/>
                  </a:lnTo>
                  <a:lnTo>
                    <a:pt x="573024" y="54864"/>
                  </a:lnTo>
                  <a:lnTo>
                    <a:pt x="571500" y="54864"/>
                  </a:lnTo>
                  <a:lnTo>
                    <a:pt x="562356" y="56388"/>
                  </a:lnTo>
                  <a:lnTo>
                    <a:pt x="551688" y="57912"/>
                  </a:lnTo>
                  <a:lnTo>
                    <a:pt x="542543" y="60833"/>
                  </a:lnTo>
                  <a:lnTo>
                    <a:pt x="531875" y="62357"/>
                  </a:lnTo>
                  <a:lnTo>
                    <a:pt x="531875" y="64008"/>
                  </a:lnTo>
                  <a:lnTo>
                    <a:pt x="521208" y="64008"/>
                  </a:lnTo>
                  <a:lnTo>
                    <a:pt x="502919" y="67056"/>
                  </a:lnTo>
                  <a:close/>
                </a:path>
                <a:path w="664845" h="70485">
                  <a:moveTo>
                    <a:pt x="323088" y="60833"/>
                  </a:moveTo>
                  <a:lnTo>
                    <a:pt x="216408" y="60833"/>
                  </a:lnTo>
                  <a:lnTo>
                    <a:pt x="207264" y="56388"/>
                  </a:lnTo>
                  <a:lnTo>
                    <a:pt x="342900" y="56388"/>
                  </a:lnTo>
                  <a:lnTo>
                    <a:pt x="338327" y="57912"/>
                  </a:lnTo>
                  <a:lnTo>
                    <a:pt x="332232" y="57912"/>
                  </a:lnTo>
                  <a:lnTo>
                    <a:pt x="330708" y="59309"/>
                  </a:lnTo>
                  <a:lnTo>
                    <a:pt x="326135" y="59309"/>
                  </a:lnTo>
                  <a:lnTo>
                    <a:pt x="323088" y="60833"/>
                  </a:lnTo>
                  <a:close/>
                </a:path>
                <a:path w="664845" h="70485">
                  <a:moveTo>
                    <a:pt x="318516" y="62357"/>
                  </a:moveTo>
                  <a:lnTo>
                    <a:pt x="220980" y="62357"/>
                  </a:lnTo>
                  <a:lnTo>
                    <a:pt x="217932" y="60833"/>
                  </a:lnTo>
                  <a:lnTo>
                    <a:pt x="320040" y="60833"/>
                  </a:lnTo>
                  <a:lnTo>
                    <a:pt x="318516" y="62357"/>
                  </a:lnTo>
                  <a:close/>
                </a:path>
                <a:path w="664845" h="70485">
                  <a:moveTo>
                    <a:pt x="304800" y="65532"/>
                  </a:moveTo>
                  <a:lnTo>
                    <a:pt x="227075" y="65532"/>
                  </a:lnTo>
                  <a:lnTo>
                    <a:pt x="224027" y="64008"/>
                  </a:lnTo>
                  <a:lnTo>
                    <a:pt x="225551" y="64008"/>
                  </a:lnTo>
                  <a:lnTo>
                    <a:pt x="222503" y="62357"/>
                  </a:lnTo>
                  <a:lnTo>
                    <a:pt x="313943" y="62357"/>
                  </a:lnTo>
                  <a:lnTo>
                    <a:pt x="304800" y="65532"/>
                  </a:lnTo>
                  <a:close/>
                </a:path>
                <a:path w="664845" h="70485">
                  <a:moveTo>
                    <a:pt x="277367" y="68580"/>
                  </a:moveTo>
                  <a:lnTo>
                    <a:pt x="237743" y="68580"/>
                  </a:lnTo>
                  <a:lnTo>
                    <a:pt x="228600" y="65532"/>
                  </a:lnTo>
                  <a:lnTo>
                    <a:pt x="295656" y="65532"/>
                  </a:lnTo>
                  <a:lnTo>
                    <a:pt x="294132" y="67056"/>
                  </a:lnTo>
                  <a:lnTo>
                    <a:pt x="281940" y="67056"/>
                  </a:lnTo>
                  <a:lnTo>
                    <a:pt x="277367" y="68580"/>
                  </a:lnTo>
                  <a:close/>
                </a:path>
                <a:path w="664845" h="70485">
                  <a:moveTo>
                    <a:pt x="254508" y="70104"/>
                  </a:moveTo>
                  <a:lnTo>
                    <a:pt x="245364" y="70104"/>
                  </a:lnTo>
                  <a:lnTo>
                    <a:pt x="243840" y="68580"/>
                  </a:lnTo>
                  <a:lnTo>
                    <a:pt x="259080" y="68580"/>
                  </a:lnTo>
                  <a:lnTo>
                    <a:pt x="254508" y="701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8603" y="4088892"/>
              <a:ext cx="595883" cy="438911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15924" y="809243"/>
            <a:ext cx="626745" cy="565785"/>
          </a:xfrm>
          <a:custGeom>
            <a:avLst/>
            <a:gdLst/>
            <a:ahLst/>
            <a:cxnLst/>
            <a:rect l="l" t="t" r="r" b="b"/>
            <a:pathLst>
              <a:path w="626744" h="565785">
                <a:moveTo>
                  <a:pt x="92964" y="565404"/>
                </a:moveTo>
                <a:lnTo>
                  <a:pt x="77724" y="565404"/>
                </a:lnTo>
                <a:lnTo>
                  <a:pt x="74676" y="563880"/>
                </a:lnTo>
                <a:lnTo>
                  <a:pt x="65532" y="560832"/>
                </a:lnTo>
                <a:lnTo>
                  <a:pt x="64008" y="559308"/>
                </a:lnTo>
                <a:lnTo>
                  <a:pt x="54864" y="553212"/>
                </a:lnTo>
                <a:lnTo>
                  <a:pt x="51816" y="550164"/>
                </a:lnTo>
                <a:lnTo>
                  <a:pt x="47244" y="547116"/>
                </a:lnTo>
                <a:lnTo>
                  <a:pt x="44196" y="544068"/>
                </a:lnTo>
                <a:lnTo>
                  <a:pt x="91440" y="544068"/>
                </a:lnTo>
                <a:lnTo>
                  <a:pt x="99060" y="536448"/>
                </a:lnTo>
                <a:lnTo>
                  <a:pt x="103632" y="530352"/>
                </a:lnTo>
                <a:lnTo>
                  <a:pt x="111252" y="522732"/>
                </a:lnTo>
                <a:lnTo>
                  <a:pt x="109728" y="522732"/>
                </a:lnTo>
                <a:lnTo>
                  <a:pt x="115824" y="512064"/>
                </a:lnTo>
                <a:lnTo>
                  <a:pt x="117348" y="512064"/>
                </a:lnTo>
                <a:lnTo>
                  <a:pt x="126492" y="498348"/>
                </a:lnTo>
                <a:lnTo>
                  <a:pt x="124968" y="498348"/>
                </a:lnTo>
                <a:lnTo>
                  <a:pt x="135636" y="481584"/>
                </a:lnTo>
                <a:lnTo>
                  <a:pt x="149352" y="463296"/>
                </a:lnTo>
                <a:lnTo>
                  <a:pt x="149352" y="461772"/>
                </a:lnTo>
                <a:lnTo>
                  <a:pt x="163068" y="441960"/>
                </a:lnTo>
                <a:lnTo>
                  <a:pt x="179832" y="420624"/>
                </a:lnTo>
                <a:lnTo>
                  <a:pt x="198120" y="397764"/>
                </a:lnTo>
                <a:lnTo>
                  <a:pt x="198120" y="396240"/>
                </a:lnTo>
                <a:lnTo>
                  <a:pt x="219456" y="370332"/>
                </a:lnTo>
                <a:lnTo>
                  <a:pt x="242316" y="342900"/>
                </a:lnTo>
                <a:lnTo>
                  <a:pt x="265175" y="313944"/>
                </a:lnTo>
                <a:lnTo>
                  <a:pt x="289560" y="284988"/>
                </a:lnTo>
                <a:lnTo>
                  <a:pt x="312420" y="257555"/>
                </a:lnTo>
                <a:lnTo>
                  <a:pt x="338328" y="228600"/>
                </a:lnTo>
                <a:lnTo>
                  <a:pt x="364236" y="201167"/>
                </a:lnTo>
                <a:lnTo>
                  <a:pt x="393192" y="175260"/>
                </a:lnTo>
                <a:lnTo>
                  <a:pt x="393192" y="173736"/>
                </a:lnTo>
                <a:lnTo>
                  <a:pt x="420624" y="149352"/>
                </a:lnTo>
                <a:lnTo>
                  <a:pt x="446531" y="123443"/>
                </a:lnTo>
                <a:lnTo>
                  <a:pt x="472440" y="99060"/>
                </a:lnTo>
                <a:lnTo>
                  <a:pt x="473964" y="99060"/>
                </a:lnTo>
                <a:lnTo>
                  <a:pt x="501396" y="77724"/>
                </a:lnTo>
                <a:lnTo>
                  <a:pt x="501396" y="76200"/>
                </a:lnTo>
                <a:lnTo>
                  <a:pt x="530352" y="54863"/>
                </a:lnTo>
                <a:lnTo>
                  <a:pt x="531876" y="54863"/>
                </a:lnTo>
                <a:lnTo>
                  <a:pt x="608076" y="3048"/>
                </a:lnTo>
                <a:lnTo>
                  <a:pt x="612648" y="0"/>
                </a:lnTo>
                <a:lnTo>
                  <a:pt x="618744" y="1524"/>
                </a:lnTo>
                <a:lnTo>
                  <a:pt x="621792" y="6096"/>
                </a:lnTo>
                <a:lnTo>
                  <a:pt x="626364" y="10667"/>
                </a:lnTo>
                <a:lnTo>
                  <a:pt x="624840" y="18287"/>
                </a:lnTo>
                <a:lnTo>
                  <a:pt x="620268" y="21336"/>
                </a:lnTo>
                <a:lnTo>
                  <a:pt x="586740" y="45719"/>
                </a:lnTo>
                <a:lnTo>
                  <a:pt x="545592" y="74676"/>
                </a:lnTo>
                <a:lnTo>
                  <a:pt x="516636" y="97536"/>
                </a:lnTo>
                <a:lnTo>
                  <a:pt x="518160" y="97536"/>
                </a:lnTo>
                <a:lnTo>
                  <a:pt x="490728" y="120396"/>
                </a:lnTo>
                <a:lnTo>
                  <a:pt x="464820" y="143256"/>
                </a:lnTo>
                <a:lnTo>
                  <a:pt x="438912" y="167640"/>
                </a:lnTo>
                <a:lnTo>
                  <a:pt x="438912" y="169164"/>
                </a:lnTo>
                <a:lnTo>
                  <a:pt x="411480" y="193548"/>
                </a:lnTo>
                <a:lnTo>
                  <a:pt x="382524" y="220980"/>
                </a:lnTo>
                <a:lnTo>
                  <a:pt x="384048" y="220980"/>
                </a:lnTo>
                <a:lnTo>
                  <a:pt x="356616" y="248412"/>
                </a:lnTo>
                <a:lnTo>
                  <a:pt x="332231" y="274319"/>
                </a:lnTo>
                <a:lnTo>
                  <a:pt x="333755" y="274319"/>
                </a:lnTo>
                <a:lnTo>
                  <a:pt x="309372" y="303276"/>
                </a:lnTo>
                <a:lnTo>
                  <a:pt x="286511" y="330708"/>
                </a:lnTo>
                <a:lnTo>
                  <a:pt x="262128" y="359664"/>
                </a:lnTo>
                <a:lnTo>
                  <a:pt x="239268" y="387096"/>
                </a:lnTo>
                <a:lnTo>
                  <a:pt x="219456" y="413004"/>
                </a:lnTo>
                <a:lnTo>
                  <a:pt x="199644" y="435864"/>
                </a:lnTo>
                <a:lnTo>
                  <a:pt x="201168" y="435864"/>
                </a:lnTo>
                <a:lnTo>
                  <a:pt x="184404" y="457200"/>
                </a:lnTo>
                <a:lnTo>
                  <a:pt x="169163" y="477012"/>
                </a:lnTo>
                <a:lnTo>
                  <a:pt x="156972" y="495300"/>
                </a:lnTo>
                <a:lnTo>
                  <a:pt x="146304" y="512064"/>
                </a:lnTo>
                <a:lnTo>
                  <a:pt x="137160" y="525780"/>
                </a:lnTo>
                <a:lnTo>
                  <a:pt x="129540" y="536448"/>
                </a:lnTo>
                <a:lnTo>
                  <a:pt x="128016" y="536448"/>
                </a:lnTo>
                <a:lnTo>
                  <a:pt x="121920" y="545592"/>
                </a:lnTo>
                <a:lnTo>
                  <a:pt x="120396" y="545592"/>
                </a:lnTo>
                <a:lnTo>
                  <a:pt x="115824" y="551688"/>
                </a:lnTo>
                <a:lnTo>
                  <a:pt x="114300" y="551688"/>
                </a:lnTo>
                <a:lnTo>
                  <a:pt x="109728" y="556260"/>
                </a:lnTo>
                <a:lnTo>
                  <a:pt x="109728" y="557784"/>
                </a:lnTo>
                <a:lnTo>
                  <a:pt x="105156" y="560832"/>
                </a:lnTo>
                <a:lnTo>
                  <a:pt x="102108" y="562356"/>
                </a:lnTo>
                <a:lnTo>
                  <a:pt x="92964" y="565404"/>
                </a:lnTo>
                <a:close/>
              </a:path>
              <a:path w="626744" h="565785">
                <a:moveTo>
                  <a:pt x="358139" y="246888"/>
                </a:moveTo>
                <a:close/>
              </a:path>
              <a:path w="626744" h="565785">
                <a:moveTo>
                  <a:pt x="356700" y="248412"/>
                </a:moveTo>
                <a:lnTo>
                  <a:pt x="358139" y="246888"/>
                </a:lnTo>
                <a:lnTo>
                  <a:pt x="356700" y="248412"/>
                </a:lnTo>
                <a:close/>
              </a:path>
              <a:path w="626744" h="565785">
                <a:moveTo>
                  <a:pt x="22098" y="463296"/>
                </a:moveTo>
                <a:lnTo>
                  <a:pt x="9144" y="463296"/>
                </a:lnTo>
                <a:lnTo>
                  <a:pt x="10668" y="458724"/>
                </a:lnTo>
                <a:lnTo>
                  <a:pt x="12192" y="457200"/>
                </a:lnTo>
                <a:lnTo>
                  <a:pt x="15240" y="455676"/>
                </a:lnTo>
                <a:lnTo>
                  <a:pt x="21336" y="458724"/>
                </a:lnTo>
                <a:lnTo>
                  <a:pt x="22860" y="461772"/>
                </a:lnTo>
                <a:lnTo>
                  <a:pt x="22098" y="463296"/>
                </a:lnTo>
                <a:close/>
              </a:path>
              <a:path w="626744" h="565785">
                <a:moveTo>
                  <a:pt x="82296" y="544068"/>
                </a:moveTo>
                <a:lnTo>
                  <a:pt x="42672" y="544068"/>
                </a:lnTo>
                <a:lnTo>
                  <a:pt x="39624" y="539496"/>
                </a:lnTo>
                <a:lnTo>
                  <a:pt x="38100" y="539496"/>
                </a:lnTo>
                <a:lnTo>
                  <a:pt x="35052" y="534924"/>
                </a:lnTo>
                <a:lnTo>
                  <a:pt x="27432" y="527304"/>
                </a:lnTo>
                <a:lnTo>
                  <a:pt x="24384" y="522732"/>
                </a:lnTo>
                <a:lnTo>
                  <a:pt x="22860" y="522732"/>
                </a:lnTo>
                <a:lnTo>
                  <a:pt x="19812" y="518160"/>
                </a:lnTo>
                <a:lnTo>
                  <a:pt x="18288" y="516636"/>
                </a:lnTo>
                <a:lnTo>
                  <a:pt x="16764" y="512064"/>
                </a:lnTo>
                <a:lnTo>
                  <a:pt x="15240" y="512064"/>
                </a:lnTo>
                <a:lnTo>
                  <a:pt x="12192" y="507492"/>
                </a:lnTo>
                <a:lnTo>
                  <a:pt x="13716" y="507492"/>
                </a:lnTo>
                <a:lnTo>
                  <a:pt x="7620" y="498348"/>
                </a:lnTo>
                <a:lnTo>
                  <a:pt x="6096" y="498348"/>
                </a:lnTo>
                <a:lnTo>
                  <a:pt x="3048" y="493776"/>
                </a:lnTo>
                <a:lnTo>
                  <a:pt x="3048" y="492252"/>
                </a:lnTo>
                <a:lnTo>
                  <a:pt x="1524" y="489204"/>
                </a:lnTo>
                <a:lnTo>
                  <a:pt x="1524" y="487680"/>
                </a:lnTo>
                <a:lnTo>
                  <a:pt x="0" y="483108"/>
                </a:lnTo>
                <a:lnTo>
                  <a:pt x="0" y="473964"/>
                </a:lnTo>
                <a:lnTo>
                  <a:pt x="1524" y="472440"/>
                </a:lnTo>
                <a:lnTo>
                  <a:pt x="3048" y="469392"/>
                </a:lnTo>
                <a:lnTo>
                  <a:pt x="6096" y="466344"/>
                </a:lnTo>
                <a:lnTo>
                  <a:pt x="4572" y="466344"/>
                </a:lnTo>
                <a:lnTo>
                  <a:pt x="7620" y="464820"/>
                </a:lnTo>
                <a:lnTo>
                  <a:pt x="9144" y="461772"/>
                </a:lnTo>
                <a:lnTo>
                  <a:pt x="9144" y="463296"/>
                </a:lnTo>
                <a:lnTo>
                  <a:pt x="22098" y="463296"/>
                </a:lnTo>
                <a:lnTo>
                  <a:pt x="19050" y="469392"/>
                </a:lnTo>
                <a:lnTo>
                  <a:pt x="18288" y="469392"/>
                </a:lnTo>
                <a:lnTo>
                  <a:pt x="18288" y="472440"/>
                </a:lnTo>
                <a:lnTo>
                  <a:pt x="19812" y="475488"/>
                </a:lnTo>
                <a:lnTo>
                  <a:pt x="19812" y="480060"/>
                </a:lnTo>
                <a:lnTo>
                  <a:pt x="21336" y="483108"/>
                </a:lnTo>
                <a:lnTo>
                  <a:pt x="24384" y="487680"/>
                </a:lnTo>
                <a:lnTo>
                  <a:pt x="25400" y="487680"/>
                </a:lnTo>
                <a:lnTo>
                  <a:pt x="30480" y="495300"/>
                </a:lnTo>
                <a:lnTo>
                  <a:pt x="33528" y="501396"/>
                </a:lnTo>
                <a:lnTo>
                  <a:pt x="36576" y="505968"/>
                </a:lnTo>
                <a:lnTo>
                  <a:pt x="37592" y="505968"/>
                </a:lnTo>
                <a:lnTo>
                  <a:pt x="42672" y="513588"/>
                </a:lnTo>
                <a:lnTo>
                  <a:pt x="47244" y="516636"/>
                </a:lnTo>
                <a:lnTo>
                  <a:pt x="50292" y="521208"/>
                </a:lnTo>
                <a:lnTo>
                  <a:pt x="54864" y="524256"/>
                </a:lnTo>
                <a:lnTo>
                  <a:pt x="53340" y="524256"/>
                </a:lnTo>
                <a:lnTo>
                  <a:pt x="57912" y="527304"/>
                </a:lnTo>
                <a:lnTo>
                  <a:pt x="56388" y="527304"/>
                </a:lnTo>
                <a:lnTo>
                  <a:pt x="60960" y="530352"/>
                </a:lnTo>
                <a:lnTo>
                  <a:pt x="64008" y="533400"/>
                </a:lnTo>
                <a:lnTo>
                  <a:pt x="65532" y="533400"/>
                </a:lnTo>
                <a:lnTo>
                  <a:pt x="68580" y="536448"/>
                </a:lnTo>
                <a:lnTo>
                  <a:pt x="73152" y="539496"/>
                </a:lnTo>
                <a:lnTo>
                  <a:pt x="76200" y="542544"/>
                </a:lnTo>
                <a:lnTo>
                  <a:pt x="77724" y="542544"/>
                </a:lnTo>
                <a:lnTo>
                  <a:pt x="82296" y="544068"/>
                </a:lnTo>
                <a:close/>
              </a:path>
              <a:path w="626744" h="565785">
                <a:moveTo>
                  <a:pt x="18288" y="470916"/>
                </a:moveTo>
                <a:lnTo>
                  <a:pt x="18288" y="469392"/>
                </a:lnTo>
                <a:lnTo>
                  <a:pt x="19050" y="469392"/>
                </a:lnTo>
                <a:lnTo>
                  <a:pt x="18288" y="470916"/>
                </a:lnTo>
                <a:close/>
              </a:path>
              <a:path w="626744" h="565785">
                <a:moveTo>
                  <a:pt x="21336" y="481584"/>
                </a:moveTo>
                <a:lnTo>
                  <a:pt x="19812" y="480060"/>
                </a:lnTo>
                <a:lnTo>
                  <a:pt x="19812" y="478536"/>
                </a:lnTo>
                <a:lnTo>
                  <a:pt x="21336" y="481584"/>
                </a:lnTo>
                <a:close/>
              </a:path>
              <a:path w="626744" h="565785">
                <a:moveTo>
                  <a:pt x="25400" y="487680"/>
                </a:moveTo>
                <a:lnTo>
                  <a:pt x="24384" y="487680"/>
                </a:lnTo>
                <a:lnTo>
                  <a:pt x="24384" y="486156"/>
                </a:lnTo>
                <a:lnTo>
                  <a:pt x="25400" y="487680"/>
                </a:lnTo>
                <a:close/>
              </a:path>
              <a:path w="626744" h="565785">
                <a:moveTo>
                  <a:pt x="37592" y="505968"/>
                </a:moveTo>
                <a:lnTo>
                  <a:pt x="36576" y="505968"/>
                </a:lnTo>
                <a:lnTo>
                  <a:pt x="36576" y="504444"/>
                </a:lnTo>
                <a:lnTo>
                  <a:pt x="37592" y="505968"/>
                </a:lnTo>
                <a:close/>
              </a:path>
              <a:path w="626744" h="565785">
                <a:moveTo>
                  <a:pt x="93181" y="541455"/>
                </a:moveTo>
                <a:lnTo>
                  <a:pt x="94488" y="539496"/>
                </a:lnTo>
                <a:lnTo>
                  <a:pt x="94488" y="541020"/>
                </a:lnTo>
                <a:lnTo>
                  <a:pt x="93181" y="541455"/>
                </a:lnTo>
                <a:close/>
              </a:path>
              <a:path w="626744" h="565785">
                <a:moveTo>
                  <a:pt x="77724" y="542544"/>
                </a:moveTo>
                <a:lnTo>
                  <a:pt x="76200" y="542544"/>
                </a:lnTo>
                <a:lnTo>
                  <a:pt x="74676" y="541020"/>
                </a:lnTo>
                <a:lnTo>
                  <a:pt x="77724" y="542544"/>
                </a:lnTo>
                <a:close/>
              </a:path>
              <a:path w="626744" h="565785">
                <a:moveTo>
                  <a:pt x="91440" y="544068"/>
                </a:moveTo>
                <a:lnTo>
                  <a:pt x="93181" y="541455"/>
                </a:lnTo>
                <a:lnTo>
                  <a:pt x="94488" y="541020"/>
                </a:lnTo>
                <a:lnTo>
                  <a:pt x="91440" y="544068"/>
                </a:lnTo>
                <a:close/>
              </a:path>
              <a:path w="626744" h="565785">
                <a:moveTo>
                  <a:pt x="91440" y="544068"/>
                </a:moveTo>
                <a:lnTo>
                  <a:pt x="86868" y="544068"/>
                </a:lnTo>
                <a:lnTo>
                  <a:pt x="91440" y="542544"/>
                </a:lnTo>
                <a:lnTo>
                  <a:pt x="89916" y="542544"/>
                </a:lnTo>
                <a:lnTo>
                  <a:pt x="93181" y="541455"/>
                </a:lnTo>
                <a:lnTo>
                  <a:pt x="91440" y="5440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292" y="1909572"/>
            <a:ext cx="696595" cy="655320"/>
          </a:xfrm>
          <a:custGeom>
            <a:avLst/>
            <a:gdLst/>
            <a:ahLst/>
            <a:cxnLst/>
            <a:rect l="l" t="t" r="r" b="b"/>
            <a:pathLst>
              <a:path w="696594" h="655319">
                <a:moveTo>
                  <a:pt x="242155" y="406907"/>
                </a:moveTo>
                <a:lnTo>
                  <a:pt x="210312" y="406907"/>
                </a:lnTo>
                <a:lnTo>
                  <a:pt x="233172" y="377951"/>
                </a:lnTo>
                <a:lnTo>
                  <a:pt x="257555" y="348995"/>
                </a:lnTo>
                <a:lnTo>
                  <a:pt x="283464" y="321564"/>
                </a:lnTo>
                <a:lnTo>
                  <a:pt x="283464" y="320040"/>
                </a:lnTo>
                <a:lnTo>
                  <a:pt x="310896" y="292607"/>
                </a:lnTo>
                <a:lnTo>
                  <a:pt x="339852" y="265175"/>
                </a:lnTo>
                <a:lnTo>
                  <a:pt x="396240" y="208787"/>
                </a:lnTo>
                <a:lnTo>
                  <a:pt x="426720" y="181355"/>
                </a:lnTo>
                <a:lnTo>
                  <a:pt x="458724" y="153923"/>
                </a:lnTo>
                <a:lnTo>
                  <a:pt x="492252" y="128015"/>
                </a:lnTo>
                <a:lnTo>
                  <a:pt x="524256" y="102107"/>
                </a:lnTo>
                <a:lnTo>
                  <a:pt x="525780" y="102107"/>
                </a:lnTo>
                <a:lnTo>
                  <a:pt x="559308" y="76199"/>
                </a:lnTo>
                <a:lnTo>
                  <a:pt x="595884" y="50291"/>
                </a:lnTo>
                <a:lnTo>
                  <a:pt x="597408" y="50291"/>
                </a:lnTo>
                <a:lnTo>
                  <a:pt x="635507" y="25907"/>
                </a:lnTo>
                <a:lnTo>
                  <a:pt x="676656" y="3048"/>
                </a:lnTo>
                <a:lnTo>
                  <a:pt x="682751" y="0"/>
                </a:lnTo>
                <a:lnTo>
                  <a:pt x="690372" y="1523"/>
                </a:lnTo>
                <a:lnTo>
                  <a:pt x="693420" y="7619"/>
                </a:lnTo>
                <a:lnTo>
                  <a:pt x="696468" y="12191"/>
                </a:lnTo>
                <a:lnTo>
                  <a:pt x="694944" y="19811"/>
                </a:lnTo>
                <a:lnTo>
                  <a:pt x="688847" y="22859"/>
                </a:lnTo>
                <a:lnTo>
                  <a:pt x="647699" y="47243"/>
                </a:lnTo>
                <a:lnTo>
                  <a:pt x="609600" y="71627"/>
                </a:lnTo>
                <a:lnTo>
                  <a:pt x="611124" y="71627"/>
                </a:lnTo>
                <a:lnTo>
                  <a:pt x="574548" y="97535"/>
                </a:lnTo>
                <a:lnTo>
                  <a:pt x="539496" y="123443"/>
                </a:lnTo>
                <a:lnTo>
                  <a:pt x="541020" y="123443"/>
                </a:lnTo>
                <a:lnTo>
                  <a:pt x="507492" y="147827"/>
                </a:lnTo>
                <a:lnTo>
                  <a:pt x="443484" y="199643"/>
                </a:lnTo>
                <a:lnTo>
                  <a:pt x="413004" y="227075"/>
                </a:lnTo>
                <a:lnTo>
                  <a:pt x="356616" y="283463"/>
                </a:lnTo>
                <a:lnTo>
                  <a:pt x="327659" y="310895"/>
                </a:lnTo>
                <a:lnTo>
                  <a:pt x="303191" y="336803"/>
                </a:lnTo>
                <a:lnTo>
                  <a:pt x="301752" y="336803"/>
                </a:lnTo>
                <a:lnTo>
                  <a:pt x="251460" y="393191"/>
                </a:lnTo>
                <a:lnTo>
                  <a:pt x="252984" y="393191"/>
                </a:lnTo>
                <a:lnTo>
                  <a:pt x="242155" y="406907"/>
                </a:lnTo>
                <a:close/>
              </a:path>
              <a:path w="696594" h="655319">
                <a:moveTo>
                  <a:pt x="301752" y="338327"/>
                </a:moveTo>
                <a:lnTo>
                  <a:pt x="301752" y="336803"/>
                </a:lnTo>
                <a:lnTo>
                  <a:pt x="303191" y="336803"/>
                </a:lnTo>
                <a:lnTo>
                  <a:pt x="301752" y="338327"/>
                </a:lnTo>
                <a:close/>
              </a:path>
              <a:path w="696594" h="655319">
                <a:moveTo>
                  <a:pt x="56388" y="624839"/>
                </a:moveTo>
                <a:lnTo>
                  <a:pt x="60960" y="617219"/>
                </a:lnTo>
                <a:lnTo>
                  <a:pt x="65532" y="606551"/>
                </a:lnTo>
                <a:lnTo>
                  <a:pt x="67056" y="606551"/>
                </a:lnTo>
                <a:lnTo>
                  <a:pt x="73152" y="594359"/>
                </a:lnTo>
                <a:lnTo>
                  <a:pt x="80772" y="582167"/>
                </a:lnTo>
                <a:lnTo>
                  <a:pt x="89916" y="566927"/>
                </a:lnTo>
                <a:lnTo>
                  <a:pt x="102108" y="548639"/>
                </a:lnTo>
                <a:lnTo>
                  <a:pt x="100584" y="548639"/>
                </a:lnTo>
                <a:lnTo>
                  <a:pt x="114300" y="528827"/>
                </a:lnTo>
                <a:lnTo>
                  <a:pt x="129540" y="507491"/>
                </a:lnTo>
                <a:lnTo>
                  <a:pt x="131064" y="505967"/>
                </a:lnTo>
                <a:lnTo>
                  <a:pt x="149352" y="484631"/>
                </a:lnTo>
                <a:lnTo>
                  <a:pt x="169164" y="460247"/>
                </a:lnTo>
                <a:lnTo>
                  <a:pt x="167640" y="460247"/>
                </a:lnTo>
                <a:lnTo>
                  <a:pt x="188976" y="434339"/>
                </a:lnTo>
                <a:lnTo>
                  <a:pt x="210312" y="405383"/>
                </a:lnTo>
                <a:lnTo>
                  <a:pt x="210312" y="406907"/>
                </a:lnTo>
                <a:lnTo>
                  <a:pt x="242155" y="406907"/>
                </a:lnTo>
                <a:lnTo>
                  <a:pt x="230124" y="422147"/>
                </a:lnTo>
                <a:lnTo>
                  <a:pt x="208788" y="449579"/>
                </a:lnTo>
                <a:lnTo>
                  <a:pt x="187452" y="475487"/>
                </a:lnTo>
                <a:lnTo>
                  <a:pt x="167640" y="499871"/>
                </a:lnTo>
                <a:lnTo>
                  <a:pt x="149352" y="521207"/>
                </a:lnTo>
                <a:lnTo>
                  <a:pt x="134112" y="542543"/>
                </a:lnTo>
                <a:lnTo>
                  <a:pt x="134656" y="542543"/>
                </a:lnTo>
                <a:lnTo>
                  <a:pt x="121920" y="562355"/>
                </a:lnTo>
                <a:lnTo>
                  <a:pt x="109728" y="579119"/>
                </a:lnTo>
                <a:lnTo>
                  <a:pt x="100584" y="594359"/>
                </a:lnTo>
                <a:lnTo>
                  <a:pt x="92964" y="606551"/>
                </a:lnTo>
                <a:lnTo>
                  <a:pt x="86868" y="618743"/>
                </a:lnTo>
                <a:lnTo>
                  <a:pt x="83820" y="623315"/>
                </a:lnTo>
                <a:lnTo>
                  <a:pt x="57912" y="623315"/>
                </a:lnTo>
                <a:lnTo>
                  <a:pt x="56388" y="624839"/>
                </a:lnTo>
                <a:close/>
              </a:path>
              <a:path w="696594" h="655319">
                <a:moveTo>
                  <a:pt x="134656" y="542543"/>
                </a:moveTo>
                <a:lnTo>
                  <a:pt x="134112" y="542543"/>
                </a:lnTo>
                <a:lnTo>
                  <a:pt x="135636" y="541019"/>
                </a:lnTo>
                <a:lnTo>
                  <a:pt x="134656" y="542543"/>
                </a:lnTo>
                <a:close/>
              </a:path>
              <a:path w="696594" h="655319">
                <a:moveTo>
                  <a:pt x="60960" y="653795"/>
                </a:moveTo>
                <a:lnTo>
                  <a:pt x="36576" y="653795"/>
                </a:lnTo>
                <a:lnTo>
                  <a:pt x="32004" y="652271"/>
                </a:lnTo>
                <a:lnTo>
                  <a:pt x="33528" y="652271"/>
                </a:lnTo>
                <a:lnTo>
                  <a:pt x="27432" y="650747"/>
                </a:lnTo>
                <a:lnTo>
                  <a:pt x="27432" y="649223"/>
                </a:lnTo>
                <a:lnTo>
                  <a:pt x="25908" y="649223"/>
                </a:lnTo>
                <a:lnTo>
                  <a:pt x="22860" y="647699"/>
                </a:lnTo>
                <a:lnTo>
                  <a:pt x="15240" y="647699"/>
                </a:lnTo>
                <a:lnTo>
                  <a:pt x="13716" y="646175"/>
                </a:lnTo>
                <a:lnTo>
                  <a:pt x="10668" y="646175"/>
                </a:lnTo>
                <a:lnTo>
                  <a:pt x="9144" y="644651"/>
                </a:lnTo>
                <a:lnTo>
                  <a:pt x="7620" y="644651"/>
                </a:lnTo>
                <a:lnTo>
                  <a:pt x="4572" y="643127"/>
                </a:lnTo>
                <a:lnTo>
                  <a:pt x="0" y="640079"/>
                </a:lnTo>
                <a:lnTo>
                  <a:pt x="0" y="633983"/>
                </a:lnTo>
                <a:lnTo>
                  <a:pt x="1524" y="629411"/>
                </a:lnTo>
                <a:lnTo>
                  <a:pt x="4572" y="623315"/>
                </a:lnTo>
                <a:lnTo>
                  <a:pt x="10668" y="621791"/>
                </a:lnTo>
                <a:lnTo>
                  <a:pt x="16764" y="624839"/>
                </a:lnTo>
                <a:lnTo>
                  <a:pt x="15240" y="624839"/>
                </a:lnTo>
                <a:lnTo>
                  <a:pt x="18288" y="626363"/>
                </a:lnTo>
                <a:lnTo>
                  <a:pt x="30480" y="626363"/>
                </a:lnTo>
                <a:lnTo>
                  <a:pt x="36576" y="629411"/>
                </a:lnTo>
                <a:lnTo>
                  <a:pt x="45720" y="632459"/>
                </a:lnTo>
                <a:lnTo>
                  <a:pt x="47244" y="632459"/>
                </a:lnTo>
                <a:lnTo>
                  <a:pt x="48768" y="633221"/>
                </a:lnTo>
                <a:lnTo>
                  <a:pt x="47244" y="633983"/>
                </a:lnTo>
                <a:lnTo>
                  <a:pt x="48768" y="633983"/>
                </a:lnTo>
                <a:lnTo>
                  <a:pt x="45720" y="635507"/>
                </a:lnTo>
                <a:lnTo>
                  <a:pt x="76200" y="635507"/>
                </a:lnTo>
                <a:lnTo>
                  <a:pt x="76200" y="637031"/>
                </a:lnTo>
                <a:lnTo>
                  <a:pt x="71628" y="643127"/>
                </a:lnTo>
                <a:lnTo>
                  <a:pt x="67056" y="647699"/>
                </a:lnTo>
                <a:lnTo>
                  <a:pt x="64008" y="649223"/>
                </a:lnTo>
                <a:lnTo>
                  <a:pt x="62484" y="652271"/>
                </a:lnTo>
                <a:lnTo>
                  <a:pt x="60960" y="653795"/>
                </a:lnTo>
                <a:close/>
              </a:path>
              <a:path w="696594" h="655319">
                <a:moveTo>
                  <a:pt x="51054" y="631316"/>
                </a:moveTo>
                <a:lnTo>
                  <a:pt x="53340" y="627887"/>
                </a:lnTo>
                <a:lnTo>
                  <a:pt x="57912" y="623315"/>
                </a:lnTo>
                <a:lnTo>
                  <a:pt x="83820" y="623315"/>
                </a:lnTo>
                <a:lnTo>
                  <a:pt x="80772" y="627887"/>
                </a:lnTo>
                <a:lnTo>
                  <a:pt x="78943" y="630935"/>
                </a:lnTo>
                <a:lnTo>
                  <a:pt x="51816" y="630935"/>
                </a:lnTo>
                <a:lnTo>
                  <a:pt x="51054" y="631316"/>
                </a:lnTo>
                <a:close/>
              </a:path>
              <a:path w="696594" h="655319">
                <a:moveTo>
                  <a:pt x="18288" y="626363"/>
                </a:moveTo>
                <a:lnTo>
                  <a:pt x="15240" y="624839"/>
                </a:lnTo>
                <a:lnTo>
                  <a:pt x="16764" y="624839"/>
                </a:lnTo>
                <a:lnTo>
                  <a:pt x="18288" y="626363"/>
                </a:lnTo>
                <a:close/>
              </a:path>
              <a:path w="696594" h="655319">
                <a:moveTo>
                  <a:pt x="21336" y="626363"/>
                </a:moveTo>
                <a:lnTo>
                  <a:pt x="18288" y="626363"/>
                </a:lnTo>
                <a:lnTo>
                  <a:pt x="16764" y="624839"/>
                </a:lnTo>
                <a:lnTo>
                  <a:pt x="19812" y="624839"/>
                </a:lnTo>
                <a:lnTo>
                  <a:pt x="21336" y="626363"/>
                </a:lnTo>
                <a:close/>
              </a:path>
              <a:path w="696594" h="655319">
                <a:moveTo>
                  <a:pt x="24384" y="626363"/>
                </a:moveTo>
                <a:lnTo>
                  <a:pt x="21336" y="626363"/>
                </a:lnTo>
                <a:lnTo>
                  <a:pt x="21336" y="624839"/>
                </a:lnTo>
                <a:lnTo>
                  <a:pt x="24384" y="626363"/>
                </a:lnTo>
                <a:close/>
              </a:path>
              <a:path w="696594" h="655319">
                <a:moveTo>
                  <a:pt x="50292" y="632459"/>
                </a:moveTo>
                <a:lnTo>
                  <a:pt x="51054" y="631316"/>
                </a:lnTo>
                <a:lnTo>
                  <a:pt x="51816" y="630935"/>
                </a:lnTo>
                <a:lnTo>
                  <a:pt x="50292" y="632459"/>
                </a:lnTo>
                <a:close/>
              </a:path>
              <a:path w="696594" h="655319">
                <a:moveTo>
                  <a:pt x="49530" y="633602"/>
                </a:moveTo>
                <a:lnTo>
                  <a:pt x="48768" y="633221"/>
                </a:lnTo>
                <a:lnTo>
                  <a:pt x="50292" y="632459"/>
                </a:lnTo>
                <a:lnTo>
                  <a:pt x="51816" y="630935"/>
                </a:lnTo>
                <a:lnTo>
                  <a:pt x="78943" y="630935"/>
                </a:lnTo>
                <a:lnTo>
                  <a:pt x="78028" y="632459"/>
                </a:lnTo>
                <a:lnTo>
                  <a:pt x="51816" y="632459"/>
                </a:lnTo>
                <a:lnTo>
                  <a:pt x="49530" y="633602"/>
                </a:lnTo>
                <a:close/>
              </a:path>
              <a:path w="696594" h="655319">
                <a:moveTo>
                  <a:pt x="48768" y="633221"/>
                </a:moveTo>
                <a:lnTo>
                  <a:pt x="48768" y="632459"/>
                </a:lnTo>
                <a:lnTo>
                  <a:pt x="51054" y="631316"/>
                </a:lnTo>
                <a:lnTo>
                  <a:pt x="50292" y="632459"/>
                </a:lnTo>
                <a:lnTo>
                  <a:pt x="48768" y="633221"/>
                </a:lnTo>
                <a:close/>
              </a:path>
              <a:path w="696594" h="655319">
                <a:moveTo>
                  <a:pt x="77114" y="633983"/>
                </a:moveTo>
                <a:lnTo>
                  <a:pt x="50292" y="633983"/>
                </a:lnTo>
                <a:lnTo>
                  <a:pt x="49530" y="633602"/>
                </a:lnTo>
                <a:lnTo>
                  <a:pt x="51816" y="632459"/>
                </a:lnTo>
                <a:lnTo>
                  <a:pt x="78028" y="632459"/>
                </a:lnTo>
                <a:lnTo>
                  <a:pt x="77114" y="633983"/>
                </a:lnTo>
                <a:close/>
              </a:path>
              <a:path w="696594" h="655319">
                <a:moveTo>
                  <a:pt x="48768" y="633983"/>
                </a:moveTo>
                <a:lnTo>
                  <a:pt x="47244" y="633983"/>
                </a:lnTo>
                <a:lnTo>
                  <a:pt x="48768" y="633221"/>
                </a:lnTo>
                <a:lnTo>
                  <a:pt x="48768" y="633983"/>
                </a:lnTo>
                <a:close/>
              </a:path>
              <a:path w="696594" h="655319">
                <a:moveTo>
                  <a:pt x="48768" y="633983"/>
                </a:moveTo>
                <a:lnTo>
                  <a:pt x="48768" y="633221"/>
                </a:lnTo>
                <a:lnTo>
                  <a:pt x="49530" y="633602"/>
                </a:lnTo>
                <a:lnTo>
                  <a:pt x="48768" y="633983"/>
                </a:lnTo>
                <a:close/>
              </a:path>
              <a:path w="696594" h="655319">
                <a:moveTo>
                  <a:pt x="76200" y="635507"/>
                </a:moveTo>
                <a:lnTo>
                  <a:pt x="45720" y="635507"/>
                </a:lnTo>
                <a:lnTo>
                  <a:pt x="49530" y="633602"/>
                </a:lnTo>
                <a:lnTo>
                  <a:pt x="50292" y="633983"/>
                </a:lnTo>
                <a:lnTo>
                  <a:pt x="77114" y="633983"/>
                </a:lnTo>
                <a:lnTo>
                  <a:pt x="76200" y="635507"/>
                </a:lnTo>
                <a:close/>
              </a:path>
              <a:path w="696594" h="655319">
                <a:moveTo>
                  <a:pt x="25908" y="649223"/>
                </a:moveTo>
                <a:lnTo>
                  <a:pt x="21336" y="647699"/>
                </a:lnTo>
                <a:lnTo>
                  <a:pt x="22860" y="647699"/>
                </a:lnTo>
                <a:lnTo>
                  <a:pt x="25908" y="649223"/>
                </a:lnTo>
                <a:close/>
              </a:path>
              <a:path w="696594" h="655319">
                <a:moveTo>
                  <a:pt x="53340" y="655319"/>
                </a:moveTo>
                <a:lnTo>
                  <a:pt x="42672" y="655319"/>
                </a:lnTo>
                <a:lnTo>
                  <a:pt x="38100" y="653795"/>
                </a:lnTo>
                <a:lnTo>
                  <a:pt x="56388" y="653795"/>
                </a:lnTo>
                <a:lnTo>
                  <a:pt x="53340" y="6553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7903" y="2257044"/>
            <a:ext cx="3310128" cy="12484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6067" y="2665476"/>
            <a:ext cx="1059180" cy="76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38500" y="2595372"/>
            <a:ext cx="3067812" cy="1080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23659" y="4075176"/>
            <a:ext cx="121920" cy="24993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20256" y="4015739"/>
            <a:ext cx="327660" cy="4419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16496" y="4130040"/>
            <a:ext cx="332232" cy="17526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434071" y="3983736"/>
            <a:ext cx="166370" cy="407034"/>
          </a:xfrm>
          <a:custGeom>
            <a:avLst/>
            <a:gdLst/>
            <a:ahLst/>
            <a:cxnLst/>
            <a:rect l="l" t="t" r="r" b="b"/>
            <a:pathLst>
              <a:path w="166370" h="407035">
                <a:moveTo>
                  <a:pt x="36576" y="1524"/>
                </a:moveTo>
                <a:lnTo>
                  <a:pt x="18288" y="1524"/>
                </a:lnTo>
                <a:lnTo>
                  <a:pt x="21336" y="0"/>
                </a:lnTo>
                <a:lnTo>
                  <a:pt x="32004" y="0"/>
                </a:lnTo>
                <a:lnTo>
                  <a:pt x="36576" y="1524"/>
                </a:lnTo>
                <a:close/>
              </a:path>
              <a:path w="166370" h="407035">
                <a:moveTo>
                  <a:pt x="16764" y="24384"/>
                </a:moveTo>
                <a:lnTo>
                  <a:pt x="10668" y="21336"/>
                </a:lnTo>
                <a:lnTo>
                  <a:pt x="9144" y="18288"/>
                </a:lnTo>
                <a:lnTo>
                  <a:pt x="6096" y="13716"/>
                </a:lnTo>
                <a:lnTo>
                  <a:pt x="7620" y="7620"/>
                </a:lnTo>
                <a:lnTo>
                  <a:pt x="12192" y="4572"/>
                </a:lnTo>
                <a:lnTo>
                  <a:pt x="15240" y="3048"/>
                </a:lnTo>
                <a:lnTo>
                  <a:pt x="16764" y="1524"/>
                </a:lnTo>
                <a:lnTo>
                  <a:pt x="38100" y="1524"/>
                </a:lnTo>
                <a:lnTo>
                  <a:pt x="42672" y="3048"/>
                </a:lnTo>
                <a:lnTo>
                  <a:pt x="48768" y="6096"/>
                </a:lnTo>
                <a:lnTo>
                  <a:pt x="50292" y="7620"/>
                </a:lnTo>
                <a:lnTo>
                  <a:pt x="56388" y="12192"/>
                </a:lnTo>
                <a:lnTo>
                  <a:pt x="57912" y="12192"/>
                </a:lnTo>
                <a:lnTo>
                  <a:pt x="65532" y="16764"/>
                </a:lnTo>
                <a:lnTo>
                  <a:pt x="65532" y="18288"/>
                </a:lnTo>
                <a:lnTo>
                  <a:pt x="67360" y="19812"/>
                </a:lnTo>
                <a:lnTo>
                  <a:pt x="24384" y="19812"/>
                </a:lnTo>
                <a:lnTo>
                  <a:pt x="21336" y="21336"/>
                </a:lnTo>
                <a:lnTo>
                  <a:pt x="16764" y="24384"/>
                </a:lnTo>
                <a:close/>
              </a:path>
              <a:path w="166370" h="407035">
                <a:moveTo>
                  <a:pt x="30480" y="20828"/>
                </a:moveTo>
                <a:lnTo>
                  <a:pt x="27432" y="19812"/>
                </a:lnTo>
                <a:lnTo>
                  <a:pt x="28956" y="19812"/>
                </a:lnTo>
                <a:lnTo>
                  <a:pt x="30480" y="20828"/>
                </a:lnTo>
                <a:close/>
              </a:path>
              <a:path w="166370" h="407035">
                <a:moveTo>
                  <a:pt x="32004" y="21336"/>
                </a:moveTo>
                <a:lnTo>
                  <a:pt x="30480" y="20828"/>
                </a:lnTo>
                <a:lnTo>
                  <a:pt x="28956" y="19812"/>
                </a:lnTo>
                <a:lnTo>
                  <a:pt x="32004" y="21336"/>
                </a:lnTo>
                <a:close/>
              </a:path>
              <a:path w="166370" h="407035">
                <a:moveTo>
                  <a:pt x="69189" y="21336"/>
                </a:moveTo>
                <a:lnTo>
                  <a:pt x="32004" y="21336"/>
                </a:lnTo>
                <a:lnTo>
                  <a:pt x="28956" y="19812"/>
                </a:lnTo>
                <a:lnTo>
                  <a:pt x="67360" y="19812"/>
                </a:lnTo>
                <a:lnTo>
                  <a:pt x="69189" y="21336"/>
                </a:lnTo>
                <a:close/>
              </a:path>
              <a:path w="166370" h="407035">
                <a:moveTo>
                  <a:pt x="39624" y="25908"/>
                </a:moveTo>
                <a:lnTo>
                  <a:pt x="33528" y="22860"/>
                </a:lnTo>
                <a:lnTo>
                  <a:pt x="30480" y="20828"/>
                </a:lnTo>
                <a:lnTo>
                  <a:pt x="32004" y="21336"/>
                </a:lnTo>
                <a:lnTo>
                  <a:pt x="69189" y="21336"/>
                </a:lnTo>
                <a:lnTo>
                  <a:pt x="72847" y="24384"/>
                </a:lnTo>
                <a:lnTo>
                  <a:pt x="38100" y="24384"/>
                </a:lnTo>
                <a:lnTo>
                  <a:pt x="39624" y="25908"/>
                </a:lnTo>
                <a:close/>
              </a:path>
              <a:path w="166370" h="407035">
                <a:moveTo>
                  <a:pt x="97536" y="103632"/>
                </a:moveTo>
                <a:lnTo>
                  <a:pt x="88392" y="86868"/>
                </a:lnTo>
                <a:lnTo>
                  <a:pt x="77724" y="71628"/>
                </a:lnTo>
                <a:lnTo>
                  <a:pt x="62484" y="48768"/>
                </a:lnTo>
                <a:lnTo>
                  <a:pt x="56388" y="42672"/>
                </a:lnTo>
                <a:lnTo>
                  <a:pt x="57912" y="42672"/>
                </a:lnTo>
                <a:lnTo>
                  <a:pt x="50292" y="35052"/>
                </a:lnTo>
                <a:lnTo>
                  <a:pt x="42672" y="28956"/>
                </a:lnTo>
                <a:lnTo>
                  <a:pt x="38100" y="24384"/>
                </a:lnTo>
                <a:lnTo>
                  <a:pt x="72847" y="24384"/>
                </a:lnTo>
                <a:lnTo>
                  <a:pt x="74676" y="25908"/>
                </a:lnTo>
                <a:lnTo>
                  <a:pt x="80772" y="33528"/>
                </a:lnTo>
                <a:lnTo>
                  <a:pt x="82296" y="33528"/>
                </a:lnTo>
                <a:lnTo>
                  <a:pt x="88392" y="42672"/>
                </a:lnTo>
                <a:lnTo>
                  <a:pt x="99060" y="56388"/>
                </a:lnTo>
                <a:lnTo>
                  <a:pt x="100584" y="57912"/>
                </a:lnTo>
                <a:lnTo>
                  <a:pt x="109728" y="71628"/>
                </a:lnTo>
                <a:lnTo>
                  <a:pt x="109728" y="73152"/>
                </a:lnTo>
                <a:lnTo>
                  <a:pt x="120396" y="88392"/>
                </a:lnTo>
                <a:lnTo>
                  <a:pt x="120396" y="89916"/>
                </a:lnTo>
                <a:lnTo>
                  <a:pt x="127046" y="102108"/>
                </a:lnTo>
                <a:lnTo>
                  <a:pt x="97536" y="102108"/>
                </a:lnTo>
                <a:lnTo>
                  <a:pt x="97536" y="103632"/>
                </a:lnTo>
                <a:close/>
              </a:path>
              <a:path w="166370" h="407035">
                <a:moveTo>
                  <a:pt x="106680" y="120396"/>
                </a:moveTo>
                <a:lnTo>
                  <a:pt x="97536" y="102108"/>
                </a:lnTo>
                <a:lnTo>
                  <a:pt x="127046" y="102108"/>
                </a:lnTo>
                <a:lnTo>
                  <a:pt x="129540" y="106680"/>
                </a:lnTo>
                <a:lnTo>
                  <a:pt x="131064" y="106680"/>
                </a:lnTo>
                <a:lnTo>
                  <a:pt x="137160" y="118872"/>
                </a:lnTo>
                <a:lnTo>
                  <a:pt x="106680" y="118872"/>
                </a:lnTo>
                <a:lnTo>
                  <a:pt x="106680" y="120396"/>
                </a:lnTo>
                <a:close/>
              </a:path>
              <a:path w="166370" h="407035">
                <a:moveTo>
                  <a:pt x="123444" y="155448"/>
                </a:moveTo>
                <a:lnTo>
                  <a:pt x="115824" y="137160"/>
                </a:lnTo>
                <a:lnTo>
                  <a:pt x="106680" y="118872"/>
                </a:lnTo>
                <a:lnTo>
                  <a:pt x="137160" y="118872"/>
                </a:lnTo>
                <a:lnTo>
                  <a:pt x="140208" y="124968"/>
                </a:lnTo>
                <a:lnTo>
                  <a:pt x="140208" y="126492"/>
                </a:lnTo>
                <a:lnTo>
                  <a:pt x="147828" y="144780"/>
                </a:lnTo>
                <a:lnTo>
                  <a:pt x="149352" y="144780"/>
                </a:lnTo>
                <a:lnTo>
                  <a:pt x="152400" y="153924"/>
                </a:lnTo>
                <a:lnTo>
                  <a:pt x="123444" y="153924"/>
                </a:lnTo>
                <a:lnTo>
                  <a:pt x="123444" y="155448"/>
                </a:lnTo>
                <a:close/>
              </a:path>
              <a:path w="166370" h="407035">
                <a:moveTo>
                  <a:pt x="158261" y="173736"/>
                </a:moveTo>
                <a:lnTo>
                  <a:pt x="131064" y="173736"/>
                </a:lnTo>
                <a:lnTo>
                  <a:pt x="123444" y="153924"/>
                </a:lnTo>
                <a:lnTo>
                  <a:pt x="152400" y="153924"/>
                </a:lnTo>
                <a:lnTo>
                  <a:pt x="155448" y="163068"/>
                </a:lnTo>
                <a:lnTo>
                  <a:pt x="155448" y="164592"/>
                </a:lnTo>
                <a:lnTo>
                  <a:pt x="158261" y="173736"/>
                </a:lnTo>
                <a:close/>
              </a:path>
              <a:path w="166370" h="407035">
                <a:moveTo>
                  <a:pt x="138684" y="208788"/>
                </a:moveTo>
                <a:lnTo>
                  <a:pt x="135636" y="190500"/>
                </a:lnTo>
                <a:lnTo>
                  <a:pt x="129540" y="172212"/>
                </a:lnTo>
                <a:lnTo>
                  <a:pt x="131064" y="173736"/>
                </a:lnTo>
                <a:lnTo>
                  <a:pt x="158261" y="173736"/>
                </a:lnTo>
                <a:lnTo>
                  <a:pt x="161544" y="184404"/>
                </a:lnTo>
                <a:lnTo>
                  <a:pt x="164592" y="204216"/>
                </a:lnTo>
                <a:lnTo>
                  <a:pt x="164592" y="205740"/>
                </a:lnTo>
                <a:lnTo>
                  <a:pt x="138684" y="205740"/>
                </a:lnTo>
                <a:lnTo>
                  <a:pt x="138684" y="208788"/>
                </a:lnTo>
                <a:close/>
              </a:path>
              <a:path w="166370" h="407035">
                <a:moveTo>
                  <a:pt x="166116" y="224028"/>
                </a:moveTo>
                <a:lnTo>
                  <a:pt x="138684" y="224028"/>
                </a:lnTo>
                <a:lnTo>
                  <a:pt x="138684" y="205740"/>
                </a:lnTo>
                <a:lnTo>
                  <a:pt x="164592" y="205740"/>
                </a:lnTo>
                <a:lnTo>
                  <a:pt x="166116" y="224028"/>
                </a:lnTo>
                <a:close/>
              </a:path>
              <a:path w="166370" h="407035">
                <a:moveTo>
                  <a:pt x="164973" y="234696"/>
                </a:moveTo>
                <a:lnTo>
                  <a:pt x="137160" y="234696"/>
                </a:lnTo>
                <a:lnTo>
                  <a:pt x="138684" y="222504"/>
                </a:lnTo>
                <a:lnTo>
                  <a:pt x="138684" y="224028"/>
                </a:lnTo>
                <a:lnTo>
                  <a:pt x="166116" y="224028"/>
                </a:lnTo>
                <a:lnTo>
                  <a:pt x="166116" y="225552"/>
                </a:lnTo>
                <a:lnTo>
                  <a:pt x="164973" y="234696"/>
                </a:lnTo>
                <a:close/>
              </a:path>
              <a:path w="166370" h="407035">
                <a:moveTo>
                  <a:pt x="162898" y="246888"/>
                </a:moveTo>
                <a:lnTo>
                  <a:pt x="135636" y="246888"/>
                </a:lnTo>
                <a:lnTo>
                  <a:pt x="137160" y="233172"/>
                </a:lnTo>
                <a:lnTo>
                  <a:pt x="137160" y="234696"/>
                </a:lnTo>
                <a:lnTo>
                  <a:pt x="164973" y="234696"/>
                </a:lnTo>
                <a:lnTo>
                  <a:pt x="164592" y="237743"/>
                </a:lnTo>
                <a:lnTo>
                  <a:pt x="164592" y="239267"/>
                </a:lnTo>
                <a:lnTo>
                  <a:pt x="162898" y="246888"/>
                </a:lnTo>
                <a:close/>
              </a:path>
              <a:path w="166370" h="407035">
                <a:moveTo>
                  <a:pt x="128016" y="266700"/>
                </a:moveTo>
                <a:lnTo>
                  <a:pt x="135636" y="245364"/>
                </a:lnTo>
                <a:lnTo>
                  <a:pt x="135636" y="246888"/>
                </a:lnTo>
                <a:lnTo>
                  <a:pt x="162898" y="246888"/>
                </a:lnTo>
                <a:lnTo>
                  <a:pt x="161544" y="252984"/>
                </a:lnTo>
                <a:lnTo>
                  <a:pt x="161544" y="254508"/>
                </a:lnTo>
                <a:lnTo>
                  <a:pt x="157734" y="265176"/>
                </a:lnTo>
                <a:lnTo>
                  <a:pt x="129540" y="265176"/>
                </a:lnTo>
                <a:lnTo>
                  <a:pt x="128016" y="266700"/>
                </a:lnTo>
                <a:close/>
              </a:path>
              <a:path w="166370" h="407035">
                <a:moveTo>
                  <a:pt x="118872" y="283464"/>
                </a:moveTo>
                <a:lnTo>
                  <a:pt x="129540" y="265176"/>
                </a:lnTo>
                <a:lnTo>
                  <a:pt x="157734" y="265176"/>
                </a:lnTo>
                <a:lnTo>
                  <a:pt x="153924" y="275843"/>
                </a:lnTo>
                <a:lnTo>
                  <a:pt x="152400" y="277367"/>
                </a:lnTo>
                <a:lnTo>
                  <a:pt x="150113" y="281940"/>
                </a:lnTo>
                <a:lnTo>
                  <a:pt x="120396" y="281940"/>
                </a:lnTo>
                <a:lnTo>
                  <a:pt x="118872" y="283464"/>
                </a:lnTo>
                <a:close/>
              </a:path>
              <a:path w="166370" h="407035">
                <a:moveTo>
                  <a:pt x="143256" y="295655"/>
                </a:moveTo>
                <a:lnTo>
                  <a:pt x="112776" y="295655"/>
                </a:lnTo>
                <a:lnTo>
                  <a:pt x="120396" y="281940"/>
                </a:lnTo>
                <a:lnTo>
                  <a:pt x="150113" y="281940"/>
                </a:lnTo>
                <a:lnTo>
                  <a:pt x="143256" y="295655"/>
                </a:lnTo>
                <a:close/>
              </a:path>
              <a:path w="166370" h="407035">
                <a:moveTo>
                  <a:pt x="136482" y="307848"/>
                </a:moveTo>
                <a:lnTo>
                  <a:pt x="103632" y="307848"/>
                </a:lnTo>
                <a:lnTo>
                  <a:pt x="112776" y="294131"/>
                </a:lnTo>
                <a:lnTo>
                  <a:pt x="112776" y="295655"/>
                </a:lnTo>
                <a:lnTo>
                  <a:pt x="143256" y="295655"/>
                </a:lnTo>
                <a:lnTo>
                  <a:pt x="136482" y="307848"/>
                </a:lnTo>
                <a:close/>
              </a:path>
              <a:path w="166370" h="407035">
                <a:moveTo>
                  <a:pt x="106680" y="344423"/>
                </a:moveTo>
                <a:lnTo>
                  <a:pt x="68580" y="344423"/>
                </a:lnTo>
                <a:lnTo>
                  <a:pt x="86868" y="326136"/>
                </a:lnTo>
                <a:lnTo>
                  <a:pt x="103632" y="306324"/>
                </a:lnTo>
                <a:lnTo>
                  <a:pt x="103632" y="307848"/>
                </a:lnTo>
                <a:lnTo>
                  <a:pt x="136482" y="307848"/>
                </a:lnTo>
                <a:lnTo>
                  <a:pt x="135636" y="309372"/>
                </a:lnTo>
                <a:lnTo>
                  <a:pt x="134112" y="309372"/>
                </a:lnTo>
                <a:lnTo>
                  <a:pt x="124968" y="323088"/>
                </a:lnTo>
                <a:lnTo>
                  <a:pt x="124968" y="324612"/>
                </a:lnTo>
                <a:lnTo>
                  <a:pt x="106680" y="344423"/>
                </a:lnTo>
                <a:close/>
              </a:path>
              <a:path w="166370" h="407035">
                <a:moveTo>
                  <a:pt x="90169" y="359664"/>
                </a:moveTo>
                <a:lnTo>
                  <a:pt x="48768" y="359664"/>
                </a:lnTo>
                <a:lnTo>
                  <a:pt x="68580" y="342899"/>
                </a:lnTo>
                <a:lnTo>
                  <a:pt x="68580" y="344423"/>
                </a:lnTo>
                <a:lnTo>
                  <a:pt x="106680" y="344423"/>
                </a:lnTo>
                <a:lnTo>
                  <a:pt x="90169" y="359664"/>
                </a:lnTo>
                <a:close/>
              </a:path>
              <a:path w="166370" h="407035">
                <a:moveTo>
                  <a:pt x="9144" y="406908"/>
                </a:moveTo>
                <a:lnTo>
                  <a:pt x="4572" y="405384"/>
                </a:lnTo>
                <a:lnTo>
                  <a:pt x="1524" y="402336"/>
                </a:lnTo>
                <a:lnTo>
                  <a:pt x="0" y="397764"/>
                </a:lnTo>
                <a:lnTo>
                  <a:pt x="1524" y="393192"/>
                </a:lnTo>
                <a:lnTo>
                  <a:pt x="4572" y="390144"/>
                </a:lnTo>
                <a:lnTo>
                  <a:pt x="27432" y="373380"/>
                </a:lnTo>
                <a:lnTo>
                  <a:pt x="50292" y="358140"/>
                </a:lnTo>
                <a:lnTo>
                  <a:pt x="48768" y="359664"/>
                </a:lnTo>
                <a:lnTo>
                  <a:pt x="90169" y="359664"/>
                </a:lnTo>
                <a:lnTo>
                  <a:pt x="86868" y="362712"/>
                </a:lnTo>
                <a:lnTo>
                  <a:pt x="85344" y="364236"/>
                </a:lnTo>
                <a:lnTo>
                  <a:pt x="65532" y="379475"/>
                </a:lnTo>
                <a:lnTo>
                  <a:pt x="64008" y="380999"/>
                </a:lnTo>
                <a:lnTo>
                  <a:pt x="42672" y="394716"/>
                </a:lnTo>
                <a:lnTo>
                  <a:pt x="39624" y="396240"/>
                </a:lnTo>
                <a:lnTo>
                  <a:pt x="12192" y="405384"/>
                </a:lnTo>
                <a:lnTo>
                  <a:pt x="9144" y="406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53455" y="5154167"/>
            <a:ext cx="275844" cy="40538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063996" y="5224271"/>
            <a:ext cx="332740" cy="288290"/>
            <a:chOff x="6063996" y="5224271"/>
            <a:chExt cx="332740" cy="288290"/>
          </a:xfrm>
        </p:grpSpPr>
        <p:sp>
          <p:nvSpPr>
            <p:cNvPr id="20" name="object 20"/>
            <p:cNvSpPr/>
            <p:nvPr/>
          </p:nvSpPr>
          <p:spPr>
            <a:xfrm>
              <a:off x="6063996" y="5224271"/>
              <a:ext cx="304800" cy="212090"/>
            </a:xfrm>
            <a:custGeom>
              <a:avLst/>
              <a:gdLst/>
              <a:ahLst/>
              <a:cxnLst/>
              <a:rect l="l" t="t" r="r" b="b"/>
              <a:pathLst>
                <a:path w="304800" h="212089">
                  <a:moveTo>
                    <a:pt x="278892" y="12191"/>
                  </a:moveTo>
                  <a:lnTo>
                    <a:pt x="283463" y="3048"/>
                  </a:lnTo>
                  <a:lnTo>
                    <a:pt x="289560" y="0"/>
                  </a:lnTo>
                  <a:lnTo>
                    <a:pt x="295656" y="1524"/>
                  </a:lnTo>
                  <a:lnTo>
                    <a:pt x="300228" y="3048"/>
                  </a:lnTo>
                  <a:lnTo>
                    <a:pt x="304799" y="9143"/>
                  </a:lnTo>
                  <a:lnTo>
                    <a:pt x="304419" y="10667"/>
                  </a:lnTo>
                  <a:lnTo>
                    <a:pt x="280416" y="10667"/>
                  </a:lnTo>
                  <a:lnTo>
                    <a:pt x="278892" y="12191"/>
                  </a:lnTo>
                  <a:close/>
                </a:path>
                <a:path w="304800" h="212089">
                  <a:moveTo>
                    <a:pt x="299465" y="32004"/>
                  </a:moveTo>
                  <a:lnTo>
                    <a:pt x="268223" y="32004"/>
                  </a:lnTo>
                  <a:lnTo>
                    <a:pt x="274320" y="19812"/>
                  </a:lnTo>
                  <a:lnTo>
                    <a:pt x="280416" y="10667"/>
                  </a:lnTo>
                  <a:lnTo>
                    <a:pt x="304419" y="10667"/>
                  </a:lnTo>
                  <a:lnTo>
                    <a:pt x="303275" y="15240"/>
                  </a:lnTo>
                  <a:lnTo>
                    <a:pt x="303275" y="21336"/>
                  </a:lnTo>
                  <a:lnTo>
                    <a:pt x="301752" y="24384"/>
                  </a:lnTo>
                  <a:lnTo>
                    <a:pt x="301752" y="25908"/>
                  </a:lnTo>
                  <a:lnTo>
                    <a:pt x="300228" y="30479"/>
                  </a:lnTo>
                  <a:lnTo>
                    <a:pt x="299465" y="32004"/>
                  </a:lnTo>
                  <a:close/>
                </a:path>
                <a:path w="304800" h="212089">
                  <a:moveTo>
                    <a:pt x="259080" y="44196"/>
                  </a:moveTo>
                  <a:lnTo>
                    <a:pt x="263652" y="36576"/>
                  </a:lnTo>
                  <a:lnTo>
                    <a:pt x="268223" y="30479"/>
                  </a:lnTo>
                  <a:lnTo>
                    <a:pt x="268223" y="32004"/>
                  </a:lnTo>
                  <a:lnTo>
                    <a:pt x="299465" y="32004"/>
                  </a:lnTo>
                  <a:lnTo>
                    <a:pt x="294132" y="42672"/>
                  </a:lnTo>
                  <a:lnTo>
                    <a:pt x="260604" y="42672"/>
                  </a:lnTo>
                  <a:lnTo>
                    <a:pt x="259080" y="44196"/>
                  </a:lnTo>
                  <a:close/>
                </a:path>
                <a:path w="304800" h="212089">
                  <a:moveTo>
                    <a:pt x="289255" y="48768"/>
                  </a:moveTo>
                  <a:lnTo>
                    <a:pt x="256032" y="48768"/>
                  </a:lnTo>
                  <a:lnTo>
                    <a:pt x="260604" y="42672"/>
                  </a:lnTo>
                  <a:lnTo>
                    <a:pt x="294132" y="42672"/>
                  </a:lnTo>
                  <a:lnTo>
                    <a:pt x="292608" y="45720"/>
                  </a:lnTo>
                  <a:lnTo>
                    <a:pt x="291084" y="45720"/>
                  </a:lnTo>
                  <a:lnTo>
                    <a:pt x="289255" y="48768"/>
                  </a:lnTo>
                  <a:close/>
                </a:path>
                <a:path w="304800" h="212089">
                  <a:moveTo>
                    <a:pt x="272796" y="70104"/>
                  </a:moveTo>
                  <a:lnTo>
                    <a:pt x="227075" y="70104"/>
                  </a:lnTo>
                  <a:lnTo>
                    <a:pt x="233172" y="65532"/>
                  </a:lnTo>
                  <a:lnTo>
                    <a:pt x="240792" y="62484"/>
                  </a:lnTo>
                  <a:lnTo>
                    <a:pt x="239268" y="62484"/>
                  </a:lnTo>
                  <a:lnTo>
                    <a:pt x="251460" y="53340"/>
                  </a:lnTo>
                  <a:lnTo>
                    <a:pt x="249936" y="53340"/>
                  </a:lnTo>
                  <a:lnTo>
                    <a:pt x="256032" y="47244"/>
                  </a:lnTo>
                  <a:lnTo>
                    <a:pt x="256032" y="48768"/>
                  </a:lnTo>
                  <a:lnTo>
                    <a:pt x="289255" y="48768"/>
                  </a:lnTo>
                  <a:lnTo>
                    <a:pt x="286511" y="53340"/>
                  </a:lnTo>
                  <a:lnTo>
                    <a:pt x="281940" y="59436"/>
                  </a:lnTo>
                  <a:lnTo>
                    <a:pt x="281940" y="60960"/>
                  </a:lnTo>
                  <a:lnTo>
                    <a:pt x="272796" y="70104"/>
                  </a:lnTo>
                  <a:close/>
                </a:path>
                <a:path w="304800" h="212089">
                  <a:moveTo>
                    <a:pt x="269748" y="73152"/>
                  </a:moveTo>
                  <a:lnTo>
                    <a:pt x="220980" y="73152"/>
                  </a:lnTo>
                  <a:lnTo>
                    <a:pt x="227075" y="68580"/>
                  </a:lnTo>
                  <a:lnTo>
                    <a:pt x="227075" y="70104"/>
                  </a:lnTo>
                  <a:lnTo>
                    <a:pt x="272796" y="70104"/>
                  </a:lnTo>
                  <a:lnTo>
                    <a:pt x="269748" y="73152"/>
                  </a:lnTo>
                  <a:close/>
                </a:path>
                <a:path w="304800" h="212089">
                  <a:moveTo>
                    <a:pt x="263652" y="79248"/>
                  </a:moveTo>
                  <a:lnTo>
                    <a:pt x="204216" y="79248"/>
                  </a:lnTo>
                  <a:lnTo>
                    <a:pt x="213360" y="76200"/>
                  </a:lnTo>
                  <a:lnTo>
                    <a:pt x="220980" y="71628"/>
                  </a:lnTo>
                  <a:lnTo>
                    <a:pt x="220980" y="73152"/>
                  </a:lnTo>
                  <a:lnTo>
                    <a:pt x="269748" y="73152"/>
                  </a:lnTo>
                  <a:lnTo>
                    <a:pt x="263652" y="79248"/>
                  </a:lnTo>
                  <a:close/>
                </a:path>
                <a:path w="304800" h="212089">
                  <a:moveTo>
                    <a:pt x="256032" y="85344"/>
                  </a:moveTo>
                  <a:lnTo>
                    <a:pt x="178308" y="85344"/>
                  </a:lnTo>
                  <a:lnTo>
                    <a:pt x="188975" y="83820"/>
                  </a:lnTo>
                  <a:lnTo>
                    <a:pt x="187452" y="83820"/>
                  </a:lnTo>
                  <a:lnTo>
                    <a:pt x="196596" y="80772"/>
                  </a:lnTo>
                  <a:lnTo>
                    <a:pt x="205740" y="79248"/>
                  </a:lnTo>
                  <a:lnTo>
                    <a:pt x="262128" y="79248"/>
                  </a:lnTo>
                  <a:lnTo>
                    <a:pt x="256032" y="85344"/>
                  </a:lnTo>
                  <a:close/>
                </a:path>
                <a:path w="304800" h="212089">
                  <a:moveTo>
                    <a:pt x="71628" y="83820"/>
                  </a:moveTo>
                  <a:lnTo>
                    <a:pt x="57912" y="83820"/>
                  </a:lnTo>
                  <a:lnTo>
                    <a:pt x="60960" y="82296"/>
                  </a:lnTo>
                  <a:lnTo>
                    <a:pt x="67056" y="82296"/>
                  </a:lnTo>
                  <a:lnTo>
                    <a:pt x="71628" y="83820"/>
                  </a:lnTo>
                  <a:close/>
                </a:path>
                <a:path w="304800" h="212089">
                  <a:moveTo>
                    <a:pt x="19812" y="211836"/>
                  </a:moveTo>
                  <a:lnTo>
                    <a:pt x="12192" y="210312"/>
                  </a:lnTo>
                  <a:lnTo>
                    <a:pt x="9144" y="204216"/>
                  </a:lnTo>
                  <a:lnTo>
                    <a:pt x="6096" y="201168"/>
                  </a:lnTo>
                  <a:lnTo>
                    <a:pt x="4572" y="198120"/>
                  </a:lnTo>
                  <a:lnTo>
                    <a:pt x="4572" y="196596"/>
                  </a:lnTo>
                  <a:lnTo>
                    <a:pt x="3048" y="193548"/>
                  </a:lnTo>
                  <a:lnTo>
                    <a:pt x="3048" y="190500"/>
                  </a:lnTo>
                  <a:lnTo>
                    <a:pt x="1524" y="185928"/>
                  </a:lnTo>
                  <a:lnTo>
                    <a:pt x="1524" y="178308"/>
                  </a:lnTo>
                  <a:lnTo>
                    <a:pt x="0" y="172212"/>
                  </a:lnTo>
                  <a:lnTo>
                    <a:pt x="0" y="164592"/>
                  </a:lnTo>
                  <a:lnTo>
                    <a:pt x="1524" y="158496"/>
                  </a:lnTo>
                  <a:lnTo>
                    <a:pt x="1524" y="156972"/>
                  </a:lnTo>
                  <a:lnTo>
                    <a:pt x="6096" y="134112"/>
                  </a:lnTo>
                  <a:lnTo>
                    <a:pt x="7620" y="132588"/>
                  </a:lnTo>
                  <a:lnTo>
                    <a:pt x="9144" y="126492"/>
                  </a:lnTo>
                  <a:lnTo>
                    <a:pt x="15240" y="114300"/>
                  </a:lnTo>
                  <a:lnTo>
                    <a:pt x="16764" y="112776"/>
                  </a:lnTo>
                  <a:lnTo>
                    <a:pt x="19812" y="108204"/>
                  </a:lnTo>
                  <a:lnTo>
                    <a:pt x="19812" y="106680"/>
                  </a:lnTo>
                  <a:lnTo>
                    <a:pt x="24384" y="102108"/>
                  </a:lnTo>
                  <a:lnTo>
                    <a:pt x="27432" y="97536"/>
                  </a:lnTo>
                  <a:lnTo>
                    <a:pt x="28956" y="97536"/>
                  </a:lnTo>
                  <a:lnTo>
                    <a:pt x="35052" y="91440"/>
                  </a:lnTo>
                  <a:lnTo>
                    <a:pt x="47244" y="85344"/>
                  </a:lnTo>
                  <a:lnTo>
                    <a:pt x="48768" y="85344"/>
                  </a:lnTo>
                  <a:lnTo>
                    <a:pt x="51816" y="83820"/>
                  </a:lnTo>
                  <a:lnTo>
                    <a:pt x="77724" y="83820"/>
                  </a:lnTo>
                  <a:lnTo>
                    <a:pt x="82296" y="85344"/>
                  </a:lnTo>
                  <a:lnTo>
                    <a:pt x="88392" y="86868"/>
                  </a:lnTo>
                  <a:lnTo>
                    <a:pt x="86868" y="86868"/>
                  </a:lnTo>
                  <a:lnTo>
                    <a:pt x="91440" y="88392"/>
                  </a:lnTo>
                  <a:lnTo>
                    <a:pt x="99060" y="88392"/>
                  </a:lnTo>
                  <a:lnTo>
                    <a:pt x="105156" y="89916"/>
                  </a:lnTo>
                  <a:lnTo>
                    <a:pt x="246888" y="89916"/>
                  </a:lnTo>
                  <a:lnTo>
                    <a:pt x="239268" y="94488"/>
                  </a:lnTo>
                  <a:lnTo>
                    <a:pt x="224028" y="100584"/>
                  </a:lnTo>
                  <a:lnTo>
                    <a:pt x="222504" y="100584"/>
                  </a:lnTo>
                  <a:lnTo>
                    <a:pt x="214884" y="103632"/>
                  </a:lnTo>
                  <a:lnTo>
                    <a:pt x="213360" y="105156"/>
                  </a:lnTo>
                  <a:lnTo>
                    <a:pt x="204216" y="106680"/>
                  </a:lnTo>
                  <a:lnTo>
                    <a:pt x="195072" y="109728"/>
                  </a:lnTo>
                  <a:lnTo>
                    <a:pt x="59436" y="109728"/>
                  </a:lnTo>
                  <a:lnTo>
                    <a:pt x="47244" y="115824"/>
                  </a:lnTo>
                  <a:lnTo>
                    <a:pt x="48768" y="115824"/>
                  </a:lnTo>
                  <a:lnTo>
                    <a:pt x="44196" y="120396"/>
                  </a:lnTo>
                  <a:lnTo>
                    <a:pt x="41148" y="124968"/>
                  </a:lnTo>
                  <a:lnTo>
                    <a:pt x="41656" y="124968"/>
                  </a:lnTo>
                  <a:lnTo>
                    <a:pt x="40640" y="126492"/>
                  </a:lnTo>
                  <a:lnTo>
                    <a:pt x="39624" y="126492"/>
                  </a:lnTo>
                  <a:lnTo>
                    <a:pt x="38100" y="131064"/>
                  </a:lnTo>
                  <a:lnTo>
                    <a:pt x="38100" y="132588"/>
                  </a:lnTo>
                  <a:lnTo>
                    <a:pt x="35814" y="137160"/>
                  </a:lnTo>
                  <a:lnTo>
                    <a:pt x="35052" y="137160"/>
                  </a:lnTo>
                  <a:lnTo>
                    <a:pt x="32004" y="143256"/>
                  </a:lnTo>
                  <a:lnTo>
                    <a:pt x="32766" y="143256"/>
                  </a:lnTo>
                  <a:lnTo>
                    <a:pt x="30480" y="147828"/>
                  </a:lnTo>
                  <a:lnTo>
                    <a:pt x="30480" y="153924"/>
                  </a:lnTo>
                  <a:lnTo>
                    <a:pt x="29260" y="160020"/>
                  </a:lnTo>
                  <a:lnTo>
                    <a:pt x="28956" y="160020"/>
                  </a:lnTo>
                  <a:lnTo>
                    <a:pt x="27736" y="166116"/>
                  </a:lnTo>
                  <a:lnTo>
                    <a:pt x="27432" y="166116"/>
                  </a:lnTo>
                  <a:lnTo>
                    <a:pt x="27432" y="182880"/>
                  </a:lnTo>
                  <a:lnTo>
                    <a:pt x="28194" y="184404"/>
                  </a:lnTo>
                  <a:lnTo>
                    <a:pt x="27432" y="184404"/>
                  </a:lnTo>
                  <a:lnTo>
                    <a:pt x="28956" y="188976"/>
                  </a:lnTo>
                  <a:lnTo>
                    <a:pt x="30480" y="192024"/>
                  </a:lnTo>
                  <a:lnTo>
                    <a:pt x="30480" y="193548"/>
                  </a:lnTo>
                  <a:lnTo>
                    <a:pt x="33528" y="199644"/>
                  </a:lnTo>
                  <a:lnTo>
                    <a:pt x="30480" y="205740"/>
                  </a:lnTo>
                  <a:lnTo>
                    <a:pt x="24384" y="208788"/>
                  </a:lnTo>
                  <a:lnTo>
                    <a:pt x="19812" y="211836"/>
                  </a:lnTo>
                  <a:close/>
                </a:path>
                <a:path w="304800" h="212089">
                  <a:moveTo>
                    <a:pt x="246888" y="89916"/>
                  </a:moveTo>
                  <a:lnTo>
                    <a:pt x="143256" y="89916"/>
                  </a:lnTo>
                  <a:lnTo>
                    <a:pt x="150876" y="88392"/>
                  </a:lnTo>
                  <a:lnTo>
                    <a:pt x="160020" y="88392"/>
                  </a:lnTo>
                  <a:lnTo>
                    <a:pt x="170688" y="86868"/>
                  </a:lnTo>
                  <a:lnTo>
                    <a:pt x="169164" y="86868"/>
                  </a:lnTo>
                  <a:lnTo>
                    <a:pt x="179832" y="85344"/>
                  </a:lnTo>
                  <a:lnTo>
                    <a:pt x="254508" y="85344"/>
                  </a:lnTo>
                  <a:lnTo>
                    <a:pt x="246888" y="89916"/>
                  </a:lnTo>
                  <a:close/>
                </a:path>
                <a:path w="304800" h="212089">
                  <a:moveTo>
                    <a:pt x="57912" y="111252"/>
                  </a:moveTo>
                  <a:lnTo>
                    <a:pt x="59436" y="109728"/>
                  </a:lnTo>
                  <a:lnTo>
                    <a:pt x="60960" y="109728"/>
                  </a:lnTo>
                  <a:lnTo>
                    <a:pt x="57912" y="111252"/>
                  </a:lnTo>
                  <a:close/>
                </a:path>
                <a:path w="304800" h="212089">
                  <a:moveTo>
                    <a:pt x="173736" y="112776"/>
                  </a:moveTo>
                  <a:lnTo>
                    <a:pt x="80772" y="112776"/>
                  </a:lnTo>
                  <a:lnTo>
                    <a:pt x="71628" y="109728"/>
                  </a:lnTo>
                  <a:lnTo>
                    <a:pt x="193548" y="109728"/>
                  </a:lnTo>
                  <a:lnTo>
                    <a:pt x="182880" y="111252"/>
                  </a:lnTo>
                  <a:lnTo>
                    <a:pt x="173736" y="112776"/>
                  </a:lnTo>
                  <a:close/>
                </a:path>
                <a:path w="304800" h="212089">
                  <a:moveTo>
                    <a:pt x="153924" y="114300"/>
                  </a:moveTo>
                  <a:lnTo>
                    <a:pt x="96012" y="114300"/>
                  </a:lnTo>
                  <a:lnTo>
                    <a:pt x="88392" y="112776"/>
                  </a:lnTo>
                  <a:lnTo>
                    <a:pt x="163068" y="112776"/>
                  </a:lnTo>
                  <a:lnTo>
                    <a:pt x="153924" y="114300"/>
                  </a:lnTo>
                  <a:close/>
                </a:path>
                <a:path w="304800" h="212089">
                  <a:moveTo>
                    <a:pt x="48768" y="115824"/>
                  </a:moveTo>
                  <a:lnTo>
                    <a:pt x="47244" y="115824"/>
                  </a:lnTo>
                  <a:lnTo>
                    <a:pt x="50292" y="114300"/>
                  </a:lnTo>
                  <a:lnTo>
                    <a:pt x="48768" y="115824"/>
                  </a:lnTo>
                  <a:close/>
                </a:path>
                <a:path w="304800" h="212089">
                  <a:moveTo>
                    <a:pt x="128016" y="115824"/>
                  </a:moveTo>
                  <a:lnTo>
                    <a:pt x="118872" y="115824"/>
                  </a:lnTo>
                  <a:lnTo>
                    <a:pt x="111252" y="114300"/>
                  </a:lnTo>
                  <a:lnTo>
                    <a:pt x="137160" y="114300"/>
                  </a:lnTo>
                  <a:lnTo>
                    <a:pt x="128016" y="115824"/>
                  </a:lnTo>
                  <a:close/>
                </a:path>
                <a:path w="304800" h="212089">
                  <a:moveTo>
                    <a:pt x="41656" y="124968"/>
                  </a:moveTo>
                  <a:lnTo>
                    <a:pt x="41148" y="124968"/>
                  </a:lnTo>
                  <a:lnTo>
                    <a:pt x="42672" y="123444"/>
                  </a:lnTo>
                  <a:lnTo>
                    <a:pt x="41656" y="124968"/>
                  </a:lnTo>
                  <a:close/>
                </a:path>
                <a:path w="304800" h="212089">
                  <a:moveTo>
                    <a:pt x="39624" y="128016"/>
                  </a:moveTo>
                  <a:lnTo>
                    <a:pt x="39624" y="126492"/>
                  </a:lnTo>
                  <a:lnTo>
                    <a:pt x="40640" y="126492"/>
                  </a:lnTo>
                  <a:lnTo>
                    <a:pt x="39624" y="128016"/>
                  </a:lnTo>
                  <a:close/>
                </a:path>
                <a:path w="304800" h="212089">
                  <a:moveTo>
                    <a:pt x="35052" y="138684"/>
                  </a:moveTo>
                  <a:lnTo>
                    <a:pt x="35052" y="137160"/>
                  </a:lnTo>
                  <a:lnTo>
                    <a:pt x="35814" y="137160"/>
                  </a:lnTo>
                  <a:lnTo>
                    <a:pt x="35052" y="138684"/>
                  </a:lnTo>
                  <a:close/>
                </a:path>
                <a:path w="304800" h="212089">
                  <a:moveTo>
                    <a:pt x="32766" y="143256"/>
                  </a:moveTo>
                  <a:lnTo>
                    <a:pt x="32004" y="143256"/>
                  </a:lnTo>
                  <a:lnTo>
                    <a:pt x="33528" y="141732"/>
                  </a:lnTo>
                  <a:lnTo>
                    <a:pt x="32766" y="143256"/>
                  </a:lnTo>
                  <a:close/>
                </a:path>
                <a:path w="304800" h="212089">
                  <a:moveTo>
                    <a:pt x="28956" y="161544"/>
                  </a:moveTo>
                  <a:lnTo>
                    <a:pt x="28956" y="160020"/>
                  </a:lnTo>
                  <a:lnTo>
                    <a:pt x="29260" y="160020"/>
                  </a:lnTo>
                  <a:lnTo>
                    <a:pt x="28956" y="161544"/>
                  </a:lnTo>
                  <a:close/>
                </a:path>
                <a:path w="304800" h="212089">
                  <a:moveTo>
                    <a:pt x="27432" y="167640"/>
                  </a:moveTo>
                  <a:lnTo>
                    <a:pt x="27432" y="166116"/>
                  </a:lnTo>
                  <a:lnTo>
                    <a:pt x="27736" y="166116"/>
                  </a:lnTo>
                  <a:lnTo>
                    <a:pt x="27432" y="167640"/>
                  </a:lnTo>
                  <a:close/>
                </a:path>
                <a:path w="304800" h="212089">
                  <a:moveTo>
                    <a:pt x="28956" y="185928"/>
                  </a:moveTo>
                  <a:lnTo>
                    <a:pt x="27432" y="184404"/>
                  </a:lnTo>
                  <a:lnTo>
                    <a:pt x="28194" y="184404"/>
                  </a:lnTo>
                  <a:lnTo>
                    <a:pt x="28956" y="185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3912" y="5370576"/>
              <a:ext cx="242316" cy="14173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09588" y="5108447"/>
            <a:ext cx="385572" cy="43891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533852" y="6662181"/>
            <a:ext cx="5289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883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Liquid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Globule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17479" y="1890257"/>
            <a:ext cx="788415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occur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globule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becomes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unstable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elongates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rapidly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about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two-thirds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channels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globule.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Propagation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channels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across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remaining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total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1233" y="3293364"/>
            <a:ext cx="6820534" cy="2292350"/>
            <a:chOff x="1891233" y="3293364"/>
            <a:chExt cx="6820534" cy="2292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1233" y="3473196"/>
              <a:ext cx="6819950" cy="2112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3871" y="4114800"/>
              <a:ext cx="262128" cy="2908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66844" y="3340620"/>
              <a:ext cx="2778760" cy="1826895"/>
            </a:xfrm>
            <a:custGeom>
              <a:avLst/>
              <a:gdLst/>
              <a:ahLst/>
              <a:cxnLst/>
              <a:rect l="l" t="t" r="r" b="b"/>
              <a:pathLst>
                <a:path w="2778759" h="1826895">
                  <a:moveTo>
                    <a:pt x="39624" y="176784"/>
                  </a:moveTo>
                  <a:lnTo>
                    <a:pt x="35052" y="172212"/>
                  </a:lnTo>
                  <a:lnTo>
                    <a:pt x="35052" y="170688"/>
                  </a:lnTo>
                  <a:lnTo>
                    <a:pt x="30480" y="167640"/>
                  </a:lnTo>
                  <a:lnTo>
                    <a:pt x="28956" y="166116"/>
                  </a:lnTo>
                  <a:lnTo>
                    <a:pt x="24384" y="163068"/>
                  </a:lnTo>
                  <a:lnTo>
                    <a:pt x="22860" y="161544"/>
                  </a:lnTo>
                  <a:lnTo>
                    <a:pt x="18288" y="160020"/>
                  </a:lnTo>
                  <a:lnTo>
                    <a:pt x="6096" y="160020"/>
                  </a:lnTo>
                  <a:lnTo>
                    <a:pt x="3048" y="163068"/>
                  </a:lnTo>
                  <a:lnTo>
                    <a:pt x="1524" y="166116"/>
                  </a:lnTo>
                  <a:lnTo>
                    <a:pt x="0" y="167640"/>
                  </a:lnTo>
                  <a:lnTo>
                    <a:pt x="0" y="170688"/>
                  </a:lnTo>
                  <a:lnTo>
                    <a:pt x="0" y="175260"/>
                  </a:lnTo>
                  <a:lnTo>
                    <a:pt x="0" y="178308"/>
                  </a:lnTo>
                  <a:lnTo>
                    <a:pt x="1524" y="178308"/>
                  </a:lnTo>
                  <a:lnTo>
                    <a:pt x="19812" y="178308"/>
                  </a:lnTo>
                  <a:lnTo>
                    <a:pt x="39624" y="178308"/>
                  </a:lnTo>
                  <a:lnTo>
                    <a:pt x="39624" y="176784"/>
                  </a:lnTo>
                  <a:close/>
                </a:path>
                <a:path w="2778759" h="1826895">
                  <a:moveTo>
                    <a:pt x="301752" y="85344"/>
                  </a:moveTo>
                  <a:lnTo>
                    <a:pt x="297180" y="80772"/>
                  </a:lnTo>
                  <a:lnTo>
                    <a:pt x="292608" y="79248"/>
                  </a:lnTo>
                  <a:lnTo>
                    <a:pt x="278892" y="79248"/>
                  </a:lnTo>
                  <a:lnTo>
                    <a:pt x="272796" y="82296"/>
                  </a:lnTo>
                  <a:lnTo>
                    <a:pt x="271272" y="82296"/>
                  </a:lnTo>
                  <a:lnTo>
                    <a:pt x="265176" y="86868"/>
                  </a:lnTo>
                  <a:lnTo>
                    <a:pt x="263652" y="86868"/>
                  </a:lnTo>
                  <a:lnTo>
                    <a:pt x="256032" y="92964"/>
                  </a:lnTo>
                  <a:lnTo>
                    <a:pt x="256032" y="91440"/>
                  </a:lnTo>
                  <a:lnTo>
                    <a:pt x="249936" y="96012"/>
                  </a:lnTo>
                  <a:lnTo>
                    <a:pt x="234696" y="105156"/>
                  </a:lnTo>
                  <a:lnTo>
                    <a:pt x="233172" y="105156"/>
                  </a:lnTo>
                  <a:lnTo>
                    <a:pt x="225552" y="111252"/>
                  </a:lnTo>
                  <a:lnTo>
                    <a:pt x="224028" y="111252"/>
                  </a:lnTo>
                  <a:lnTo>
                    <a:pt x="214884" y="118872"/>
                  </a:lnTo>
                  <a:lnTo>
                    <a:pt x="214884" y="117348"/>
                  </a:lnTo>
                  <a:lnTo>
                    <a:pt x="196596" y="132588"/>
                  </a:lnTo>
                  <a:lnTo>
                    <a:pt x="187452" y="138684"/>
                  </a:lnTo>
                  <a:lnTo>
                    <a:pt x="187452" y="140208"/>
                  </a:lnTo>
                  <a:lnTo>
                    <a:pt x="176784" y="147828"/>
                  </a:lnTo>
                  <a:lnTo>
                    <a:pt x="149352" y="170688"/>
                  </a:lnTo>
                  <a:lnTo>
                    <a:pt x="147828" y="170688"/>
                  </a:lnTo>
                  <a:lnTo>
                    <a:pt x="140208" y="179832"/>
                  </a:lnTo>
                  <a:lnTo>
                    <a:pt x="121920" y="195072"/>
                  </a:lnTo>
                  <a:lnTo>
                    <a:pt x="121920" y="196596"/>
                  </a:lnTo>
                  <a:lnTo>
                    <a:pt x="112776" y="204216"/>
                  </a:lnTo>
                  <a:lnTo>
                    <a:pt x="89916" y="227076"/>
                  </a:lnTo>
                  <a:lnTo>
                    <a:pt x="89916" y="225552"/>
                  </a:lnTo>
                  <a:lnTo>
                    <a:pt x="83820" y="231648"/>
                  </a:lnTo>
                  <a:lnTo>
                    <a:pt x="77724" y="236220"/>
                  </a:lnTo>
                  <a:lnTo>
                    <a:pt x="71628" y="242316"/>
                  </a:lnTo>
                  <a:lnTo>
                    <a:pt x="73152" y="239268"/>
                  </a:lnTo>
                  <a:lnTo>
                    <a:pt x="68580" y="242316"/>
                  </a:lnTo>
                  <a:lnTo>
                    <a:pt x="64008" y="243840"/>
                  </a:lnTo>
                  <a:lnTo>
                    <a:pt x="62484" y="243840"/>
                  </a:lnTo>
                  <a:lnTo>
                    <a:pt x="60452" y="242824"/>
                  </a:lnTo>
                  <a:lnTo>
                    <a:pt x="60198" y="242316"/>
                  </a:lnTo>
                  <a:lnTo>
                    <a:pt x="57912" y="237744"/>
                  </a:lnTo>
                  <a:lnTo>
                    <a:pt x="57302" y="234696"/>
                  </a:lnTo>
                  <a:lnTo>
                    <a:pt x="56388" y="230124"/>
                  </a:lnTo>
                  <a:lnTo>
                    <a:pt x="54864" y="224028"/>
                  </a:lnTo>
                  <a:lnTo>
                    <a:pt x="51816" y="208788"/>
                  </a:lnTo>
                  <a:lnTo>
                    <a:pt x="51816" y="207264"/>
                  </a:lnTo>
                  <a:lnTo>
                    <a:pt x="48768" y="199644"/>
                  </a:lnTo>
                  <a:lnTo>
                    <a:pt x="48463" y="198120"/>
                  </a:lnTo>
                  <a:lnTo>
                    <a:pt x="47853" y="195072"/>
                  </a:lnTo>
                  <a:lnTo>
                    <a:pt x="47244" y="192024"/>
                  </a:lnTo>
                  <a:lnTo>
                    <a:pt x="45720" y="190500"/>
                  </a:lnTo>
                  <a:lnTo>
                    <a:pt x="44577" y="185928"/>
                  </a:lnTo>
                  <a:lnTo>
                    <a:pt x="44196" y="184404"/>
                  </a:lnTo>
                  <a:lnTo>
                    <a:pt x="42672" y="184404"/>
                  </a:lnTo>
                  <a:lnTo>
                    <a:pt x="40386" y="179832"/>
                  </a:lnTo>
                  <a:lnTo>
                    <a:pt x="18288" y="179832"/>
                  </a:lnTo>
                  <a:lnTo>
                    <a:pt x="2286" y="179832"/>
                  </a:lnTo>
                  <a:lnTo>
                    <a:pt x="1524" y="179832"/>
                  </a:lnTo>
                  <a:lnTo>
                    <a:pt x="1524" y="181356"/>
                  </a:lnTo>
                  <a:lnTo>
                    <a:pt x="3048" y="182880"/>
                  </a:lnTo>
                  <a:lnTo>
                    <a:pt x="3048" y="187452"/>
                  </a:lnTo>
                  <a:lnTo>
                    <a:pt x="4572" y="190500"/>
                  </a:lnTo>
                  <a:lnTo>
                    <a:pt x="4572" y="196596"/>
                  </a:lnTo>
                  <a:lnTo>
                    <a:pt x="7620" y="198120"/>
                  </a:lnTo>
                  <a:lnTo>
                    <a:pt x="13716" y="198120"/>
                  </a:lnTo>
                  <a:lnTo>
                    <a:pt x="16764" y="195072"/>
                  </a:lnTo>
                  <a:lnTo>
                    <a:pt x="16764" y="187452"/>
                  </a:lnTo>
                  <a:lnTo>
                    <a:pt x="15240" y="185928"/>
                  </a:lnTo>
                  <a:lnTo>
                    <a:pt x="15240" y="184404"/>
                  </a:lnTo>
                  <a:lnTo>
                    <a:pt x="15240" y="183388"/>
                  </a:lnTo>
                  <a:lnTo>
                    <a:pt x="15849" y="183794"/>
                  </a:lnTo>
                  <a:lnTo>
                    <a:pt x="18288" y="187452"/>
                  </a:lnTo>
                  <a:lnTo>
                    <a:pt x="18288" y="185928"/>
                  </a:lnTo>
                  <a:lnTo>
                    <a:pt x="21336" y="190500"/>
                  </a:lnTo>
                  <a:lnTo>
                    <a:pt x="19812" y="188976"/>
                  </a:lnTo>
                  <a:lnTo>
                    <a:pt x="24384" y="195072"/>
                  </a:lnTo>
                  <a:lnTo>
                    <a:pt x="22860" y="193548"/>
                  </a:lnTo>
                  <a:lnTo>
                    <a:pt x="25908" y="199644"/>
                  </a:lnTo>
                  <a:lnTo>
                    <a:pt x="25908" y="198120"/>
                  </a:lnTo>
                  <a:lnTo>
                    <a:pt x="27432" y="205740"/>
                  </a:lnTo>
                  <a:lnTo>
                    <a:pt x="30480" y="213360"/>
                  </a:lnTo>
                  <a:lnTo>
                    <a:pt x="33528" y="228600"/>
                  </a:lnTo>
                  <a:lnTo>
                    <a:pt x="35052" y="234696"/>
                  </a:lnTo>
                  <a:lnTo>
                    <a:pt x="36576" y="242316"/>
                  </a:lnTo>
                  <a:lnTo>
                    <a:pt x="36576" y="243840"/>
                  </a:lnTo>
                  <a:lnTo>
                    <a:pt x="39624" y="248412"/>
                  </a:lnTo>
                  <a:lnTo>
                    <a:pt x="42672" y="254508"/>
                  </a:lnTo>
                  <a:lnTo>
                    <a:pt x="47244" y="259080"/>
                  </a:lnTo>
                  <a:lnTo>
                    <a:pt x="50292" y="260604"/>
                  </a:lnTo>
                  <a:lnTo>
                    <a:pt x="50292" y="262128"/>
                  </a:lnTo>
                  <a:lnTo>
                    <a:pt x="53340" y="263652"/>
                  </a:lnTo>
                  <a:lnTo>
                    <a:pt x="57912" y="265176"/>
                  </a:lnTo>
                  <a:lnTo>
                    <a:pt x="64008" y="265176"/>
                  </a:lnTo>
                  <a:lnTo>
                    <a:pt x="68580" y="263652"/>
                  </a:lnTo>
                  <a:lnTo>
                    <a:pt x="71628" y="263652"/>
                  </a:lnTo>
                  <a:lnTo>
                    <a:pt x="76200" y="262128"/>
                  </a:lnTo>
                  <a:lnTo>
                    <a:pt x="82296" y="260604"/>
                  </a:lnTo>
                  <a:lnTo>
                    <a:pt x="85344" y="257556"/>
                  </a:lnTo>
                  <a:lnTo>
                    <a:pt x="97536" y="248412"/>
                  </a:lnTo>
                  <a:lnTo>
                    <a:pt x="96012" y="248412"/>
                  </a:lnTo>
                  <a:lnTo>
                    <a:pt x="101092" y="245364"/>
                  </a:lnTo>
                  <a:lnTo>
                    <a:pt x="103632" y="243840"/>
                  </a:lnTo>
                  <a:lnTo>
                    <a:pt x="105156" y="243840"/>
                  </a:lnTo>
                  <a:lnTo>
                    <a:pt x="106680" y="242316"/>
                  </a:lnTo>
                  <a:lnTo>
                    <a:pt x="120396" y="228600"/>
                  </a:lnTo>
                  <a:lnTo>
                    <a:pt x="122224" y="227076"/>
                  </a:lnTo>
                  <a:lnTo>
                    <a:pt x="129540" y="220980"/>
                  </a:lnTo>
                  <a:lnTo>
                    <a:pt x="137160" y="213360"/>
                  </a:lnTo>
                  <a:lnTo>
                    <a:pt x="146304" y="205740"/>
                  </a:lnTo>
                  <a:lnTo>
                    <a:pt x="155448" y="196596"/>
                  </a:lnTo>
                  <a:lnTo>
                    <a:pt x="173736" y="181356"/>
                  </a:lnTo>
                  <a:lnTo>
                    <a:pt x="184404" y="173736"/>
                  </a:lnTo>
                  <a:lnTo>
                    <a:pt x="193548" y="166116"/>
                  </a:lnTo>
                  <a:lnTo>
                    <a:pt x="193548" y="167640"/>
                  </a:lnTo>
                  <a:lnTo>
                    <a:pt x="195376" y="166116"/>
                  </a:lnTo>
                  <a:lnTo>
                    <a:pt x="220980" y="144780"/>
                  </a:lnTo>
                  <a:lnTo>
                    <a:pt x="220980" y="146304"/>
                  </a:lnTo>
                  <a:lnTo>
                    <a:pt x="222808" y="144780"/>
                  </a:lnTo>
                  <a:lnTo>
                    <a:pt x="230124" y="138684"/>
                  </a:lnTo>
                  <a:lnTo>
                    <a:pt x="239268" y="132588"/>
                  </a:lnTo>
                  <a:lnTo>
                    <a:pt x="246888" y="128016"/>
                  </a:lnTo>
                  <a:lnTo>
                    <a:pt x="256032" y="123444"/>
                  </a:lnTo>
                  <a:lnTo>
                    <a:pt x="263652" y="118872"/>
                  </a:lnTo>
                  <a:lnTo>
                    <a:pt x="271272" y="114300"/>
                  </a:lnTo>
                  <a:lnTo>
                    <a:pt x="271272" y="112776"/>
                  </a:lnTo>
                  <a:lnTo>
                    <a:pt x="278892" y="108204"/>
                  </a:lnTo>
                  <a:lnTo>
                    <a:pt x="277368" y="109728"/>
                  </a:lnTo>
                  <a:lnTo>
                    <a:pt x="279400" y="108204"/>
                  </a:lnTo>
                  <a:lnTo>
                    <a:pt x="283464" y="105156"/>
                  </a:lnTo>
                  <a:lnTo>
                    <a:pt x="281940" y="106680"/>
                  </a:lnTo>
                  <a:lnTo>
                    <a:pt x="288036" y="103632"/>
                  </a:lnTo>
                  <a:lnTo>
                    <a:pt x="289560" y="103632"/>
                  </a:lnTo>
                  <a:lnTo>
                    <a:pt x="298704" y="94488"/>
                  </a:lnTo>
                  <a:lnTo>
                    <a:pt x="299466" y="92964"/>
                  </a:lnTo>
                  <a:lnTo>
                    <a:pt x="300228" y="91440"/>
                  </a:lnTo>
                  <a:lnTo>
                    <a:pt x="301752" y="89916"/>
                  </a:lnTo>
                  <a:lnTo>
                    <a:pt x="301752" y="85344"/>
                  </a:lnTo>
                  <a:close/>
                </a:path>
                <a:path w="2778759" h="1826895">
                  <a:moveTo>
                    <a:pt x="661403" y="184391"/>
                  </a:moveTo>
                  <a:lnTo>
                    <a:pt x="656831" y="181343"/>
                  </a:lnTo>
                  <a:lnTo>
                    <a:pt x="658355" y="181343"/>
                  </a:lnTo>
                  <a:lnTo>
                    <a:pt x="653783" y="178295"/>
                  </a:lnTo>
                  <a:lnTo>
                    <a:pt x="652259" y="178295"/>
                  </a:lnTo>
                  <a:lnTo>
                    <a:pt x="647687" y="175247"/>
                  </a:lnTo>
                  <a:lnTo>
                    <a:pt x="647687" y="173723"/>
                  </a:lnTo>
                  <a:lnTo>
                    <a:pt x="643115" y="172199"/>
                  </a:lnTo>
                  <a:lnTo>
                    <a:pt x="640067" y="170675"/>
                  </a:lnTo>
                  <a:lnTo>
                    <a:pt x="635495" y="169151"/>
                  </a:lnTo>
                  <a:lnTo>
                    <a:pt x="638543" y="170675"/>
                  </a:lnTo>
                  <a:lnTo>
                    <a:pt x="633971" y="169151"/>
                  </a:lnTo>
                  <a:lnTo>
                    <a:pt x="632447" y="167627"/>
                  </a:lnTo>
                  <a:lnTo>
                    <a:pt x="627875" y="167627"/>
                  </a:lnTo>
                  <a:lnTo>
                    <a:pt x="623303" y="166103"/>
                  </a:lnTo>
                  <a:lnTo>
                    <a:pt x="617207" y="166103"/>
                  </a:lnTo>
                  <a:lnTo>
                    <a:pt x="614159" y="167627"/>
                  </a:lnTo>
                  <a:lnTo>
                    <a:pt x="612635" y="167627"/>
                  </a:lnTo>
                  <a:lnTo>
                    <a:pt x="609587" y="169151"/>
                  </a:lnTo>
                  <a:lnTo>
                    <a:pt x="601967" y="169151"/>
                  </a:lnTo>
                  <a:lnTo>
                    <a:pt x="598919" y="167627"/>
                  </a:lnTo>
                  <a:lnTo>
                    <a:pt x="597395" y="167627"/>
                  </a:lnTo>
                  <a:lnTo>
                    <a:pt x="595871" y="169151"/>
                  </a:lnTo>
                  <a:lnTo>
                    <a:pt x="595871" y="170675"/>
                  </a:lnTo>
                  <a:lnTo>
                    <a:pt x="594347" y="172199"/>
                  </a:lnTo>
                  <a:lnTo>
                    <a:pt x="595871" y="173723"/>
                  </a:lnTo>
                  <a:lnTo>
                    <a:pt x="597395" y="173723"/>
                  </a:lnTo>
                  <a:lnTo>
                    <a:pt x="600443" y="175247"/>
                  </a:lnTo>
                  <a:lnTo>
                    <a:pt x="603491" y="175247"/>
                  </a:lnTo>
                  <a:lnTo>
                    <a:pt x="606539" y="176771"/>
                  </a:lnTo>
                  <a:lnTo>
                    <a:pt x="605015" y="176771"/>
                  </a:lnTo>
                  <a:lnTo>
                    <a:pt x="608063" y="178295"/>
                  </a:lnTo>
                  <a:lnTo>
                    <a:pt x="609587" y="179819"/>
                  </a:lnTo>
                  <a:lnTo>
                    <a:pt x="615683" y="182867"/>
                  </a:lnTo>
                  <a:lnTo>
                    <a:pt x="617207" y="182867"/>
                  </a:lnTo>
                  <a:lnTo>
                    <a:pt x="620255" y="184391"/>
                  </a:lnTo>
                  <a:lnTo>
                    <a:pt x="623303" y="184391"/>
                  </a:lnTo>
                  <a:lnTo>
                    <a:pt x="661403" y="184391"/>
                  </a:lnTo>
                  <a:close/>
                </a:path>
                <a:path w="2778759" h="1826895">
                  <a:moveTo>
                    <a:pt x="666737" y="188963"/>
                  </a:moveTo>
                  <a:lnTo>
                    <a:pt x="664451" y="185915"/>
                  </a:lnTo>
                  <a:lnTo>
                    <a:pt x="626351" y="185915"/>
                  </a:lnTo>
                  <a:lnTo>
                    <a:pt x="624827" y="185915"/>
                  </a:lnTo>
                  <a:lnTo>
                    <a:pt x="629399" y="187439"/>
                  </a:lnTo>
                  <a:lnTo>
                    <a:pt x="630923" y="188963"/>
                  </a:lnTo>
                  <a:lnTo>
                    <a:pt x="632447" y="188963"/>
                  </a:lnTo>
                  <a:lnTo>
                    <a:pt x="666737" y="188963"/>
                  </a:lnTo>
                  <a:close/>
                </a:path>
                <a:path w="2778759" h="1826895">
                  <a:moveTo>
                    <a:pt x="673595" y="199631"/>
                  </a:moveTo>
                  <a:lnTo>
                    <a:pt x="669023" y="193535"/>
                  </a:lnTo>
                  <a:lnTo>
                    <a:pt x="669023" y="192011"/>
                  </a:lnTo>
                  <a:lnTo>
                    <a:pt x="667880" y="190487"/>
                  </a:lnTo>
                  <a:lnTo>
                    <a:pt x="667499" y="189979"/>
                  </a:lnTo>
                  <a:lnTo>
                    <a:pt x="634479" y="189979"/>
                  </a:lnTo>
                  <a:lnTo>
                    <a:pt x="633971" y="189979"/>
                  </a:lnTo>
                  <a:lnTo>
                    <a:pt x="637019" y="192011"/>
                  </a:lnTo>
                  <a:lnTo>
                    <a:pt x="635495" y="192011"/>
                  </a:lnTo>
                  <a:lnTo>
                    <a:pt x="640067" y="195059"/>
                  </a:lnTo>
                  <a:lnTo>
                    <a:pt x="644639" y="199631"/>
                  </a:lnTo>
                  <a:lnTo>
                    <a:pt x="646163" y="199631"/>
                  </a:lnTo>
                  <a:lnTo>
                    <a:pt x="673595" y="199631"/>
                  </a:lnTo>
                  <a:close/>
                </a:path>
                <a:path w="2778759" h="1826895">
                  <a:moveTo>
                    <a:pt x="952487" y="114287"/>
                  </a:moveTo>
                  <a:lnTo>
                    <a:pt x="947915" y="109715"/>
                  </a:lnTo>
                  <a:lnTo>
                    <a:pt x="943343" y="103619"/>
                  </a:lnTo>
                  <a:lnTo>
                    <a:pt x="937247" y="102095"/>
                  </a:lnTo>
                  <a:lnTo>
                    <a:pt x="931151" y="105143"/>
                  </a:lnTo>
                  <a:lnTo>
                    <a:pt x="928103" y="108191"/>
                  </a:lnTo>
                  <a:lnTo>
                    <a:pt x="925055" y="109715"/>
                  </a:lnTo>
                  <a:lnTo>
                    <a:pt x="923531" y="109715"/>
                  </a:lnTo>
                  <a:lnTo>
                    <a:pt x="909815" y="123431"/>
                  </a:lnTo>
                  <a:lnTo>
                    <a:pt x="905243" y="129527"/>
                  </a:lnTo>
                  <a:lnTo>
                    <a:pt x="906767" y="129527"/>
                  </a:lnTo>
                  <a:lnTo>
                    <a:pt x="900671" y="134099"/>
                  </a:lnTo>
                  <a:lnTo>
                    <a:pt x="902195" y="134099"/>
                  </a:lnTo>
                  <a:lnTo>
                    <a:pt x="883907" y="152387"/>
                  </a:lnTo>
                  <a:lnTo>
                    <a:pt x="876287" y="158483"/>
                  </a:lnTo>
                  <a:lnTo>
                    <a:pt x="868667" y="166103"/>
                  </a:lnTo>
                  <a:lnTo>
                    <a:pt x="861047" y="172199"/>
                  </a:lnTo>
                  <a:lnTo>
                    <a:pt x="842759" y="184391"/>
                  </a:lnTo>
                  <a:lnTo>
                    <a:pt x="842759" y="185915"/>
                  </a:lnTo>
                  <a:lnTo>
                    <a:pt x="824471" y="198107"/>
                  </a:lnTo>
                  <a:lnTo>
                    <a:pt x="822947" y="199631"/>
                  </a:lnTo>
                  <a:lnTo>
                    <a:pt x="813803" y="205727"/>
                  </a:lnTo>
                  <a:lnTo>
                    <a:pt x="804659" y="213347"/>
                  </a:lnTo>
                  <a:lnTo>
                    <a:pt x="786371" y="225539"/>
                  </a:lnTo>
                  <a:lnTo>
                    <a:pt x="775703" y="233159"/>
                  </a:lnTo>
                  <a:lnTo>
                    <a:pt x="777227" y="231635"/>
                  </a:lnTo>
                  <a:lnTo>
                    <a:pt x="768083" y="237731"/>
                  </a:lnTo>
                  <a:lnTo>
                    <a:pt x="758939" y="242303"/>
                  </a:lnTo>
                  <a:lnTo>
                    <a:pt x="758939" y="240779"/>
                  </a:lnTo>
                  <a:lnTo>
                    <a:pt x="749795" y="245351"/>
                  </a:lnTo>
                  <a:lnTo>
                    <a:pt x="742175" y="248399"/>
                  </a:lnTo>
                  <a:lnTo>
                    <a:pt x="743699" y="248399"/>
                  </a:lnTo>
                  <a:lnTo>
                    <a:pt x="729983" y="251142"/>
                  </a:lnTo>
                  <a:lnTo>
                    <a:pt x="723887" y="249923"/>
                  </a:lnTo>
                  <a:lnTo>
                    <a:pt x="725411" y="249923"/>
                  </a:lnTo>
                  <a:lnTo>
                    <a:pt x="719315" y="248399"/>
                  </a:lnTo>
                  <a:lnTo>
                    <a:pt x="714743" y="248399"/>
                  </a:lnTo>
                  <a:lnTo>
                    <a:pt x="711695" y="246875"/>
                  </a:lnTo>
                  <a:lnTo>
                    <a:pt x="708647" y="245351"/>
                  </a:lnTo>
                  <a:lnTo>
                    <a:pt x="710171" y="246875"/>
                  </a:lnTo>
                  <a:lnTo>
                    <a:pt x="705599" y="243827"/>
                  </a:lnTo>
                  <a:lnTo>
                    <a:pt x="707123" y="243827"/>
                  </a:lnTo>
                  <a:lnTo>
                    <a:pt x="704075" y="240779"/>
                  </a:lnTo>
                  <a:lnTo>
                    <a:pt x="702551" y="239255"/>
                  </a:lnTo>
                  <a:lnTo>
                    <a:pt x="702551" y="240779"/>
                  </a:lnTo>
                  <a:lnTo>
                    <a:pt x="693407" y="231635"/>
                  </a:lnTo>
                  <a:lnTo>
                    <a:pt x="694931" y="231635"/>
                  </a:lnTo>
                  <a:lnTo>
                    <a:pt x="688835" y="225539"/>
                  </a:lnTo>
                  <a:lnTo>
                    <a:pt x="690359" y="225539"/>
                  </a:lnTo>
                  <a:lnTo>
                    <a:pt x="681215" y="213347"/>
                  </a:lnTo>
                  <a:lnTo>
                    <a:pt x="680605" y="211823"/>
                  </a:lnTo>
                  <a:lnTo>
                    <a:pt x="678167" y="205727"/>
                  </a:lnTo>
                  <a:lnTo>
                    <a:pt x="675881" y="202679"/>
                  </a:lnTo>
                  <a:lnTo>
                    <a:pt x="675119" y="201663"/>
                  </a:lnTo>
                  <a:lnTo>
                    <a:pt x="648195" y="201663"/>
                  </a:lnTo>
                  <a:lnTo>
                    <a:pt x="647687" y="201663"/>
                  </a:lnTo>
                  <a:lnTo>
                    <a:pt x="655307" y="211823"/>
                  </a:lnTo>
                  <a:lnTo>
                    <a:pt x="653783" y="210299"/>
                  </a:lnTo>
                  <a:lnTo>
                    <a:pt x="658355" y="217919"/>
                  </a:lnTo>
                  <a:lnTo>
                    <a:pt x="662927" y="224015"/>
                  </a:lnTo>
                  <a:lnTo>
                    <a:pt x="665975" y="230111"/>
                  </a:lnTo>
                  <a:lnTo>
                    <a:pt x="665975" y="231635"/>
                  </a:lnTo>
                  <a:lnTo>
                    <a:pt x="670547" y="237731"/>
                  </a:lnTo>
                  <a:lnTo>
                    <a:pt x="672071" y="239255"/>
                  </a:lnTo>
                  <a:lnTo>
                    <a:pt x="676643" y="245351"/>
                  </a:lnTo>
                  <a:lnTo>
                    <a:pt x="681215" y="249923"/>
                  </a:lnTo>
                  <a:lnTo>
                    <a:pt x="681215" y="251447"/>
                  </a:lnTo>
                  <a:lnTo>
                    <a:pt x="685787" y="256019"/>
                  </a:lnTo>
                  <a:lnTo>
                    <a:pt x="687311" y="256019"/>
                  </a:lnTo>
                  <a:lnTo>
                    <a:pt x="693407" y="262115"/>
                  </a:lnTo>
                  <a:lnTo>
                    <a:pt x="697979" y="265163"/>
                  </a:lnTo>
                  <a:lnTo>
                    <a:pt x="699503" y="266687"/>
                  </a:lnTo>
                  <a:lnTo>
                    <a:pt x="705599" y="268211"/>
                  </a:lnTo>
                  <a:lnTo>
                    <a:pt x="708647" y="269735"/>
                  </a:lnTo>
                  <a:lnTo>
                    <a:pt x="720839" y="272783"/>
                  </a:lnTo>
                  <a:lnTo>
                    <a:pt x="731507" y="272783"/>
                  </a:lnTo>
                  <a:lnTo>
                    <a:pt x="739127" y="271259"/>
                  </a:lnTo>
                  <a:lnTo>
                    <a:pt x="740651" y="271259"/>
                  </a:lnTo>
                  <a:lnTo>
                    <a:pt x="748271" y="269735"/>
                  </a:lnTo>
                  <a:lnTo>
                    <a:pt x="749795" y="268211"/>
                  </a:lnTo>
                  <a:lnTo>
                    <a:pt x="758939" y="265163"/>
                  </a:lnTo>
                  <a:lnTo>
                    <a:pt x="766559" y="262115"/>
                  </a:lnTo>
                  <a:lnTo>
                    <a:pt x="768083" y="262115"/>
                  </a:lnTo>
                  <a:lnTo>
                    <a:pt x="777227" y="257543"/>
                  </a:lnTo>
                  <a:lnTo>
                    <a:pt x="787895" y="251447"/>
                  </a:lnTo>
                  <a:lnTo>
                    <a:pt x="798563" y="245351"/>
                  </a:lnTo>
                  <a:lnTo>
                    <a:pt x="803135" y="242303"/>
                  </a:lnTo>
                  <a:lnTo>
                    <a:pt x="807707" y="239255"/>
                  </a:lnTo>
                  <a:lnTo>
                    <a:pt x="807707" y="237731"/>
                  </a:lnTo>
                  <a:lnTo>
                    <a:pt x="815708" y="233159"/>
                  </a:lnTo>
                  <a:lnTo>
                    <a:pt x="818375" y="231635"/>
                  </a:lnTo>
                  <a:lnTo>
                    <a:pt x="827519" y="225539"/>
                  </a:lnTo>
                  <a:lnTo>
                    <a:pt x="836663" y="217919"/>
                  </a:lnTo>
                  <a:lnTo>
                    <a:pt x="836663" y="219443"/>
                  </a:lnTo>
                  <a:lnTo>
                    <a:pt x="839330" y="217919"/>
                  </a:lnTo>
                  <a:lnTo>
                    <a:pt x="847331" y="213347"/>
                  </a:lnTo>
                  <a:lnTo>
                    <a:pt x="847331" y="211823"/>
                  </a:lnTo>
                  <a:lnTo>
                    <a:pt x="857999" y="205727"/>
                  </a:lnTo>
                  <a:lnTo>
                    <a:pt x="856475" y="205727"/>
                  </a:lnTo>
                  <a:lnTo>
                    <a:pt x="867143" y="198107"/>
                  </a:lnTo>
                  <a:lnTo>
                    <a:pt x="876287" y="192011"/>
                  </a:lnTo>
                  <a:lnTo>
                    <a:pt x="883907" y="185915"/>
                  </a:lnTo>
                  <a:lnTo>
                    <a:pt x="885431" y="185915"/>
                  </a:lnTo>
                  <a:lnTo>
                    <a:pt x="893051" y="178295"/>
                  </a:lnTo>
                  <a:lnTo>
                    <a:pt x="900671" y="172199"/>
                  </a:lnTo>
                  <a:lnTo>
                    <a:pt x="918959" y="153911"/>
                  </a:lnTo>
                  <a:lnTo>
                    <a:pt x="926579" y="146291"/>
                  </a:lnTo>
                  <a:lnTo>
                    <a:pt x="931151" y="140195"/>
                  </a:lnTo>
                  <a:lnTo>
                    <a:pt x="934199" y="135623"/>
                  </a:lnTo>
                  <a:lnTo>
                    <a:pt x="934199" y="137147"/>
                  </a:lnTo>
                  <a:lnTo>
                    <a:pt x="935215" y="135623"/>
                  </a:lnTo>
                  <a:lnTo>
                    <a:pt x="937247" y="132575"/>
                  </a:lnTo>
                  <a:lnTo>
                    <a:pt x="937247" y="134099"/>
                  </a:lnTo>
                  <a:lnTo>
                    <a:pt x="938771" y="132575"/>
                  </a:lnTo>
                  <a:lnTo>
                    <a:pt x="940295" y="131051"/>
                  </a:lnTo>
                  <a:lnTo>
                    <a:pt x="938771" y="131051"/>
                  </a:lnTo>
                  <a:lnTo>
                    <a:pt x="941819" y="129527"/>
                  </a:lnTo>
                  <a:lnTo>
                    <a:pt x="943343" y="128003"/>
                  </a:lnTo>
                  <a:lnTo>
                    <a:pt x="946391" y="126479"/>
                  </a:lnTo>
                  <a:lnTo>
                    <a:pt x="950963" y="121907"/>
                  </a:lnTo>
                  <a:lnTo>
                    <a:pt x="952487" y="114287"/>
                  </a:lnTo>
                  <a:close/>
                </a:path>
                <a:path w="2778759" h="1826895">
                  <a:moveTo>
                    <a:pt x="1417320" y="33515"/>
                  </a:moveTo>
                  <a:lnTo>
                    <a:pt x="1415796" y="28943"/>
                  </a:lnTo>
                  <a:lnTo>
                    <a:pt x="1409700" y="22847"/>
                  </a:lnTo>
                  <a:lnTo>
                    <a:pt x="1394460" y="22847"/>
                  </a:lnTo>
                  <a:lnTo>
                    <a:pt x="1392936" y="24371"/>
                  </a:lnTo>
                  <a:lnTo>
                    <a:pt x="1391412" y="24371"/>
                  </a:lnTo>
                  <a:lnTo>
                    <a:pt x="1389888" y="27419"/>
                  </a:lnTo>
                  <a:lnTo>
                    <a:pt x="1388364" y="27419"/>
                  </a:lnTo>
                  <a:lnTo>
                    <a:pt x="1386840" y="28943"/>
                  </a:lnTo>
                  <a:lnTo>
                    <a:pt x="1383792" y="30467"/>
                  </a:lnTo>
                  <a:lnTo>
                    <a:pt x="1380744" y="33515"/>
                  </a:lnTo>
                  <a:lnTo>
                    <a:pt x="1382268" y="33515"/>
                  </a:lnTo>
                  <a:lnTo>
                    <a:pt x="1379220" y="36563"/>
                  </a:lnTo>
                  <a:lnTo>
                    <a:pt x="1373124" y="41135"/>
                  </a:lnTo>
                  <a:lnTo>
                    <a:pt x="1371600" y="42659"/>
                  </a:lnTo>
                  <a:lnTo>
                    <a:pt x="1367028" y="48755"/>
                  </a:lnTo>
                  <a:lnTo>
                    <a:pt x="1360932" y="56375"/>
                  </a:lnTo>
                  <a:lnTo>
                    <a:pt x="1339596" y="77711"/>
                  </a:lnTo>
                  <a:lnTo>
                    <a:pt x="1338072" y="77711"/>
                  </a:lnTo>
                  <a:lnTo>
                    <a:pt x="1330452" y="86855"/>
                  </a:lnTo>
                  <a:lnTo>
                    <a:pt x="1319784" y="95999"/>
                  </a:lnTo>
                  <a:lnTo>
                    <a:pt x="1319784" y="97523"/>
                  </a:lnTo>
                  <a:lnTo>
                    <a:pt x="1272540" y="144767"/>
                  </a:lnTo>
                  <a:lnTo>
                    <a:pt x="1272540" y="143243"/>
                  </a:lnTo>
                  <a:lnTo>
                    <a:pt x="1261872" y="152387"/>
                  </a:lnTo>
                  <a:lnTo>
                    <a:pt x="1252728" y="160007"/>
                  </a:lnTo>
                  <a:lnTo>
                    <a:pt x="1254252" y="158483"/>
                  </a:lnTo>
                  <a:lnTo>
                    <a:pt x="1245108" y="164579"/>
                  </a:lnTo>
                  <a:lnTo>
                    <a:pt x="1235964" y="169151"/>
                  </a:lnTo>
                  <a:lnTo>
                    <a:pt x="1237488" y="169151"/>
                  </a:lnTo>
                  <a:lnTo>
                    <a:pt x="1228344" y="173723"/>
                  </a:lnTo>
                  <a:lnTo>
                    <a:pt x="1220724" y="178295"/>
                  </a:lnTo>
                  <a:lnTo>
                    <a:pt x="1222248" y="176771"/>
                  </a:lnTo>
                  <a:lnTo>
                    <a:pt x="1214628" y="181343"/>
                  </a:lnTo>
                  <a:lnTo>
                    <a:pt x="1214628" y="179819"/>
                  </a:lnTo>
                  <a:lnTo>
                    <a:pt x="1207008" y="182867"/>
                  </a:lnTo>
                  <a:lnTo>
                    <a:pt x="1208532" y="182867"/>
                  </a:lnTo>
                  <a:lnTo>
                    <a:pt x="1202436" y="184391"/>
                  </a:lnTo>
                  <a:lnTo>
                    <a:pt x="1185672" y="184391"/>
                  </a:lnTo>
                  <a:lnTo>
                    <a:pt x="1187196" y="185915"/>
                  </a:lnTo>
                  <a:lnTo>
                    <a:pt x="1181100" y="184391"/>
                  </a:lnTo>
                  <a:lnTo>
                    <a:pt x="1182624" y="184391"/>
                  </a:lnTo>
                  <a:lnTo>
                    <a:pt x="1176528" y="182867"/>
                  </a:lnTo>
                  <a:lnTo>
                    <a:pt x="1178052" y="182867"/>
                  </a:lnTo>
                  <a:lnTo>
                    <a:pt x="1171956" y="181343"/>
                  </a:lnTo>
                  <a:lnTo>
                    <a:pt x="1167384" y="179819"/>
                  </a:lnTo>
                  <a:lnTo>
                    <a:pt x="1168908" y="181343"/>
                  </a:lnTo>
                  <a:lnTo>
                    <a:pt x="1164336" y="178295"/>
                  </a:lnTo>
                  <a:lnTo>
                    <a:pt x="1161288" y="176771"/>
                  </a:lnTo>
                  <a:lnTo>
                    <a:pt x="1159256" y="175755"/>
                  </a:lnTo>
                  <a:lnTo>
                    <a:pt x="1159002" y="175247"/>
                  </a:lnTo>
                  <a:lnTo>
                    <a:pt x="1158240" y="173723"/>
                  </a:lnTo>
                  <a:lnTo>
                    <a:pt x="1156716" y="172199"/>
                  </a:lnTo>
                  <a:lnTo>
                    <a:pt x="1152144" y="169151"/>
                  </a:lnTo>
                  <a:lnTo>
                    <a:pt x="1149096" y="167627"/>
                  </a:lnTo>
                  <a:lnTo>
                    <a:pt x="1146048" y="164579"/>
                  </a:lnTo>
                  <a:lnTo>
                    <a:pt x="1143000" y="163055"/>
                  </a:lnTo>
                  <a:lnTo>
                    <a:pt x="1143000" y="161531"/>
                  </a:lnTo>
                  <a:lnTo>
                    <a:pt x="1139952" y="160007"/>
                  </a:lnTo>
                  <a:lnTo>
                    <a:pt x="1138428" y="160007"/>
                  </a:lnTo>
                  <a:lnTo>
                    <a:pt x="1135380" y="158483"/>
                  </a:lnTo>
                  <a:lnTo>
                    <a:pt x="1136904" y="158483"/>
                  </a:lnTo>
                  <a:lnTo>
                    <a:pt x="1133856" y="155435"/>
                  </a:lnTo>
                  <a:lnTo>
                    <a:pt x="1132332" y="155435"/>
                  </a:lnTo>
                  <a:lnTo>
                    <a:pt x="1123188" y="150863"/>
                  </a:lnTo>
                  <a:lnTo>
                    <a:pt x="1117092" y="152387"/>
                  </a:lnTo>
                  <a:lnTo>
                    <a:pt x="1114044" y="158483"/>
                  </a:lnTo>
                  <a:lnTo>
                    <a:pt x="1110996" y="163055"/>
                  </a:lnTo>
                  <a:lnTo>
                    <a:pt x="1112520" y="170675"/>
                  </a:lnTo>
                  <a:lnTo>
                    <a:pt x="1121664" y="175247"/>
                  </a:lnTo>
                  <a:lnTo>
                    <a:pt x="1121664" y="173723"/>
                  </a:lnTo>
                  <a:lnTo>
                    <a:pt x="1124712" y="176771"/>
                  </a:lnTo>
                  <a:lnTo>
                    <a:pt x="1130808" y="179819"/>
                  </a:lnTo>
                  <a:lnTo>
                    <a:pt x="1129284" y="179819"/>
                  </a:lnTo>
                  <a:lnTo>
                    <a:pt x="1132332" y="182867"/>
                  </a:lnTo>
                  <a:lnTo>
                    <a:pt x="1132332" y="181343"/>
                  </a:lnTo>
                  <a:lnTo>
                    <a:pt x="1135380" y="184391"/>
                  </a:lnTo>
                  <a:lnTo>
                    <a:pt x="1136904" y="187439"/>
                  </a:lnTo>
                  <a:lnTo>
                    <a:pt x="1138428" y="187439"/>
                  </a:lnTo>
                  <a:lnTo>
                    <a:pt x="1143000" y="190487"/>
                  </a:lnTo>
                  <a:lnTo>
                    <a:pt x="1139952" y="188963"/>
                  </a:lnTo>
                  <a:lnTo>
                    <a:pt x="1144524" y="193535"/>
                  </a:lnTo>
                  <a:lnTo>
                    <a:pt x="1153668" y="199631"/>
                  </a:lnTo>
                  <a:lnTo>
                    <a:pt x="1158240" y="201155"/>
                  </a:lnTo>
                  <a:lnTo>
                    <a:pt x="1161288" y="202679"/>
                  </a:lnTo>
                  <a:lnTo>
                    <a:pt x="1165860" y="204203"/>
                  </a:lnTo>
                  <a:lnTo>
                    <a:pt x="1164336" y="204203"/>
                  </a:lnTo>
                  <a:lnTo>
                    <a:pt x="1182624" y="208775"/>
                  </a:lnTo>
                  <a:lnTo>
                    <a:pt x="1199388" y="208775"/>
                  </a:lnTo>
                  <a:lnTo>
                    <a:pt x="1207008" y="207251"/>
                  </a:lnTo>
                  <a:lnTo>
                    <a:pt x="1213104" y="205727"/>
                  </a:lnTo>
                  <a:lnTo>
                    <a:pt x="1214628" y="205727"/>
                  </a:lnTo>
                  <a:lnTo>
                    <a:pt x="1222248" y="202679"/>
                  </a:lnTo>
                  <a:lnTo>
                    <a:pt x="1223772" y="202679"/>
                  </a:lnTo>
                  <a:lnTo>
                    <a:pt x="1231392" y="199631"/>
                  </a:lnTo>
                  <a:lnTo>
                    <a:pt x="1231392" y="198107"/>
                  </a:lnTo>
                  <a:lnTo>
                    <a:pt x="1239012" y="195059"/>
                  </a:lnTo>
                  <a:lnTo>
                    <a:pt x="1248156" y="190487"/>
                  </a:lnTo>
                  <a:lnTo>
                    <a:pt x="1257300" y="185915"/>
                  </a:lnTo>
                  <a:lnTo>
                    <a:pt x="1257300" y="184391"/>
                  </a:lnTo>
                  <a:lnTo>
                    <a:pt x="1261872" y="181343"/>
                  </a:lnTo>
                  <a:lnTo>
                    <a:pt x="1266444" y="178295"/>
                  </a:lnTo>
                  <a:lnTo>
                    <a:pt x="1267968" y="178295"/>
                  </a:lnTo>
                  <a:lnTo>
                    <a:pt x="1277112" y="170675"/>
                  </a:lnTo>
                  <a:lnTo>
                    <a:pt x="1289558" y="160007"/>
                  </a:lnTo>
                  <a:lnTo>
                    <a:pt x="1298448" y="152387"/>
                  </a:lnTo>
                  <a:lnTo>
                    <a:pt x="1306068" y="144767"/>
                  </a:lnTo>
                  <a:lnTo>
                    <a:pt x="1307592" y="143243"/>
                  </a:lnTo>
                  <a:lnTo>
                    <a:pt x="1309116" y="143243"/>
                  </a:lnTo>
                  <a:lnTo>
                    <a:pt x="1318260" y="132575"/>
                  </a:lnTo>
                  <a:lnTo>
                    <a:pt x="1336548" y="114287"/>
                  </a:lnTo>
                  <a:lnTo>
                    <a:pt x="1338326" y="112763"/>
                  </a:lnTo>
                  <a:lnTo>
                    <a:pt x="1347216" y="105143"/>
                  </a:lnTo>
                  <a:lnTo>
                    <a:pt x="1347216" y="103619"/>
                  </a:lnTo>
                  <a:lnTo>
                    <a:pt x="1363980" y="86855"/>
                  </a:lnTo>
                  <a:lnTo>
                    <a:pt x="1373124" y="79235"/>
                  </a:lnTo>
                  <a:lnTo>
                    <a:pt x="1380744" y="71615"/>
                  </a:lnTo>
                  <a:lnTo>
                    <a:pt x="1385316" y="63995"/>
                  </a:lnTo>
                  <a:lnTo>
                    <a:pt x="1389888" y="59423"/>
                  </a:lnTo>
                  <a:lnTo>
                    <a:pt x="1391412" y="57899"/>
                  </a:lnTo>
                  <a:lnTo>
                    <a:pt x="1392936" y="56375"/>
                  </a:lnTo>
                  <a:lnTo>
                    <a:pt x="1394460" y="54851"/>
                  </a:lnTo>
                  <a:lnTo>
                    <a:pt x="1395984" y="54851"/>
                  </a:lnTo>
                  <a:lnTo>
                    <a:pt x="1399032" y="50279"/>
                  </a:lnTo>
                  <a:lnTo>
                    <a:pt x="1400556" y="48755"/>
                  </a:lnTo>
                  <a:lnTo>
                    <a:pt x="1402080" y="47231"/>
                  </a:lnTo>
                  <a:lnTo>
                    <a:pt x="1403604" y="45707"/>
                  </a:lnTo>
                  <a:lnTo>
                    <a:pt x="1403604" y="47231"/>
                  </a:lnTo>
                  <a:lnTo>
                    <a:pt x="1405128" y="45707"/>
                  </a:lnTo>
                  <a:lnTo>
                    <a:pt x="1406652" y="45707"/>
                  </a:lnTo>
                  <a:lnTo>
                    <a:pt x="1408176" y="44183"/>
                  </a:lnTo>
                  <a:lnTo>
                    <a:pt x="1411224" y="44183"/>
                  </a:lnTo>
                  <a:lnTo>
                    <a:pt x="1417320" y="38087"/>
                  </a:lnTo>
                  <a:lnTo>
                    <a:pt x="1417320" y="33515"/>
                  </a:lnTo>
                  <a:close/>
                </a:path>
                <a:path w="2778759" h="1826895">
                  <a:moveTo>
                    <a:pt x="1780032" y="190500"/>
                  </a:moveTo>
                  <a:lnTo>
                    <a:pt x="1711452" y="190500"/>
                  </a:lnTo>
                  <a:lnTo>
                    <a:pt x="1714500" y="192024"/>
                  </a:lnTo>
                  <a:lnTo>
                    <a:pt x="1712976" y="192024"/>
                  </a:lnTo>
                  <a:lnTo>
                    <a:pt x="1716024" y="193548"/>
                  </a:lnTo>
                  <a:lnTo>
                    <a:pt x="1716024" y="195072"/>
                  </a:lnTo>
                  <a:lnTo>
                    <a:pt x="1719072" y="196596"/>
                  </a:lnTo>
                  <a:lnTo>
                    <a:pt x="1722120" y="199644"/>
                  </a:lnTo>
                  <a:lnTo>
                    <a:pt x="1723644" y="199644"/>
                  </a:lnTo>
                  <a:lnTo>
                    <a:pt x="1729740" y="205740"/>
                  </a:lnTo>
                  <a:lnTo>
                    <a:pt x="1732788" y="207264"/>
                  </a:lnTo>
                  <a:lnTo>
                    <a:pt x="1738884" y="207264"/>
                  </a:lnTo>
                  <a:lnTo>
                    <a:pt x="1740408" y="208788"/>
                  </a:lnTo>
                  <a:lnTo>
                    <a:pt x="1744980" y="208788"/>
                  </a:lnTo>
                  <a:lnTo>
                    <a:pt x="1749552" y="207264"/>
                  </a:lnTo>
                  <a:lnTo>
                    <a:pt x="1751076" y="207264"/>
                  </a:lnTo>
                  <a:lnTo>
                    <a:pt x="1755648" y="205740"/>
                  </a:lnTo>
                  <a:lnTo>
                    <a:pt x="1757172" y="205740"/>
                  </a:lnTo>
                  <a:lnTo>
                    <a:pt x="1761744" y="202692"/>
                  </a:lnTo>
                  <a:lnTo>
                    <a:pt x="1766316" y="201168"/>
                  </a:lnTo>
                  <a:lnTo>
                    <a:pt x="1767840" y="199644"/>
                  </a:lnTo>
                  <a:lnTo>
                    <a:pt x="1773936" y="196596"/>
                  </a:lnTo>
                  <a:lnTo>
                    <a:pt x="1773936" y="195072"/>
                  </a:lnTo>
                  <a:lnTo>
                    <a:pt x="1780032" y="190500"/>
                  </a:lnTo>
                  <a:close/>
                </a:path>
                <a:path w="2778759" h="1826895">
                  <a:moveTo>
                    <a:pt x="1994916" y="59436"/>
                  </a:moveTo>
                  <a:lnTo>
                    <a:pt x="1993392" y="56388"/>
                  </a:lnTo>
                  <a:lnTo>
                    <a:pt x="1988820" y="50292"/>
                  </a:lnTo>
                  <a:lnTo>
                    <a:pt x="1987296" y="48768"/>
                  </a:lnTo>
                  <a:lnTo>
                    <a:pt x="1983867" y="44196"/>
                  </a:lnTo>
                  <a:lnTo>
                    <a:pt x="1982724" y="42672"/>
                  </a:lnTo>
                  <a:lnTo>
                    <a:pt x="1982724" y="44196"/>
                  </a:lnTo>
                  <a:lnTo>
                    <a:pt x="1980692" y="41148"/>
                  </a:lnTo>
                  <a:lnTo>
                    <a:pt x="1979676" y="39624"/>
                  </a:lnTo>
                  <a:lnTo>
                    <a:pt x="1974342" y="28956"/>
                  </a:lnTo>
                  <a:lnTo>
                    <a:pt x="1973580" y="27432"/>
                  </a:lnTo>
                  <a:lnTo>
                    <a:pt x="1972056" y="27432"/>
                  </a:lnTo>
                  <a:lnTo>
                    <a:pt x="1971040" y="25908"/>
                  </a:lnTo>
                  <a:lnTo>
                    <a:pt x="1969008" y="22860"/>
                  </a:lnTo>
                  <a:lnTo>
                    <a:pt x="1970532" y="24384"/>
                  </a:lnTo>
                  <a:lnTo>
                    <a:pt x="1969516" y="22860"/>
                  </a:lnTo>
                  <a:lnTo>
                    <a:pt x="1964436" y="15240"/>
                  </a:lnTo>
                  <a:lnTo>
                    <a:pt x="1958340" y="9144"/>
                  </a:lnTo>
                  <a:lnTo>
                    <a:pt x="1955292" y="7620"/>
                  </a:lnTo>
                  <a:lnTo>
                    <a:pt x="1956816" y="7620"/>
                  </a:lnTo>
                  <a:lnTo>
                    <a:pt x="1953768" y="4572"/>
                  </a:lnTo>
                  <a:lnTo>
                    <a:pt x="1950720" y="3048"/>
                  </a:lnTo>
                  <a:lnTo>
                    <a:pt x="1946148" y="1524"/>
                  </a:lnTo>
                  <a:lnTo>
                    <a:pt x="1944624" y="1524"/>
                  </a:lnTo>
                  <a:lnTo>
                    <a:pt x="1941576" y="0"/>
                  </a:lnTo>
                  <a:lnTo>
                    <a:pt x="1935480" y="0"/>
                  </a:lnTo>
                  <a:lnTo>
                    <a:pt x="1932432" y="1524"/>
                  </a:lnTo>
                  <a:lnTo>
                    <a:pt x="1927860" y="3048"/>
                  </a:lnTo>
                  <a:lnTo>
                    <a:pt x="1926336" y="3048"/>
                  </a:lnTo>
                  <a:lnTo>
                    <a:pt x="1921764" y="6096"/>
                  </a:lnTo>
                  <a:lnTo>
                    <a:pt x="1915668" y="9144"/>
                  </a:lnTo>
                  <a:lnTo>
                    <a:pt x="1911096" y="12192"/>
                  </a:lnTo>
                  <a:lnTo>
                    <a:pt x="1905000" y="16764"/>
                  </a:lnTo>
                  <a:lnTo>
                    <a:pt x="1903476" y="18288"/>
                  </a:lnTo>
                  <a:lnTo>
                    <a:pt x="1897380" y="22860"/>
                  </a:lnTo>
                  <a:lnTo>
                    <a:pt x="1889760" y="28956"/>
                  </a:lnTo>
                  <a:lnTo>
                    <a:pt x="1874520" y="44196"/>
                  </a:lnTo>
                  <a:lnTo>
                    <a:pt x="1865376" y="51816"/>
                  </a:lnTo>
                  <a:lnTo>
                    <a:pt x="1856232" y="60960"/>
                  </a:lnTo>
                  <a:lnTo>
                    <a:pt x="1847088" y="71628"/>
                  </a:lnTo>
                  <a:lnTo>
                    <a:pt x="1825752" y="92964"/>
                  </a:lnTo>
                  <a:lnTo>
                    <a:pt x="1816608" y="103632"/>
                  </a:lnTo>
                  <a:lnTo>
                    <a:pt x="1807464" y="115824"/>
                  </a:lnTo>
                  <a:lnTo>
                    <a:pt x="1805940" y="117348"/>
                  </a:lnTo>
                  <a:lnTo>
                    <a:pt x="1798320" y="128016"/>
                  </a:lnTo>
                  <a:lnTo>
                    <a:pt x="1798320" y="129540"/>
                  </a:lnTo>
                  <a:lnTo>
                    <a:pt x="1790700" y="141732"/>
                  </a:lnTo>
                  <a:lnTo>
                    <a:pt x="1790700" y="140208"/>
                  </a:lnTo>
                  <a:lnTo>
                    <a:pt x="1784604" y="152400"/>
                  </a:lnTo>
                  <a:lnTo>
                    <a:pt x="1784604" y="150876"/>
                  </a:lnTo>
                  <a:lnTo>
                    <a:pt x="1776984" y="160020"/>
                  </a:lnTo>
                  <a:lnTo>
                    <a:pt x="1770888" y="167640"/>
                  </a:lnTo>
                  <a:lnTo>
                    <a:pt x="1770888" y="166116"/>
                  </a:lnTo>
                  <a:lnTo>
                    <a:pt x="1760220" y="176784"/>
                  </a:lnTo>
                  <a:lnTo>
                    <a:pt x="1754124" y="181356"/>
                  </a:lnTo>
                  <a:lnTo>
                    <a:pt x="1755648" y="179832"/>
                  </a:lnTo>
                  <a:lnTo>
                    <a:pt x="1751076" y="182880"/>
                  </a:lnTo>
                  <a:lnTo>
                    <a:pt x="1746504" y="184404"/>
                  </a:lnTo>
                  <a:lnTo>
                    <a:pt x="1741932" y="184404"/>
                  </a:lnTo>
                  <a:lnTo>
                    <a:pt x="1740408" y="184404"/>
                  </a:lnTo>
                  <a:lnTo>
                    <a:pt x="1738884" y="182880"/>
                  </a:lnTo>
                  <a:lnTo>
                    <a:pt x="1737360" y="182880"/>
                  </a:lnTo>
                  <a:lnTo>
                    <a:pt x="1735836" y="181356"/>
                  </a:lnTo>
                  <a:lnTo>
                    <a:pt x="1732788" y="179832"/>
                  </a:lnTo>
                  <a:lnTo>
                    <a:pt x="1728216" y="175260"/>
                  </a:lnTo>
                  <a:lnTo>
                    <a:pt x="1726692" y="175260"/>
                  </a:lnTo>
                  <a:lnTo>
                    <a:pt x="1723644" y="173736"/>
                  </a:lnTo>
                  <a:lnTo>
                    <a:pt x="1725168" y="173736"/>
                  </a:lnTo>
                  <a:lnTo>
                    <a:pt x="1722120" y="170688"/>
                  </a:lnTo>
                  <a:lnTo>
                    <a:pt x="1719072" y="169164"/>
                  </a:lnTo>
                  <a:lnTo>
                    <a:pt x="1716024" y="169164"/>
                  </a:lnTo>
                  <a:lnTo>
                    <a:pt x="1712976" y="167640"/>
                  </a:lnTo>
                  <a:lnTo>
                    <a:pt x="1711452" y="166116"/>
                  </a:lnTo>
                  <a:lnTo>
                    <a:pt x="1706880" y="166116"/>
                  </a:lnTo>
                  <a:lnTo>
                    <a:pt x="1703832" y="164592"/>
                  </a:lnTo>
                  <a:lnTo>
                    <a:pt x="1702308" y="164592"/>
                  </a:lnTo>
                  <a:lnTo>
                    <a:pt x="1697736" y="163068"/>
                  </a:lnTo>
                  <a:lnTo>
                    <a:pt x="1688592" y="163068"/>
                  </a:lnTo>
                  <a:lnTo>
                    <a:pt x="1682496" y="164592"/>
                  </a:lnTo>
                  <a:lnTo>
                    <a:pt x="1679448" y="169164"/>
                  </a:lnTo>
                  <a:lnTo>
                    <a:pt x="1679448" y="179832"/>
                  </a:lnTo>
                  <a:lnTo>
                    <a:pt x="1684020" y="182880"/>
                  </a:lnTo>
                  <a:lnTo>
                    <a:pt x="1690116" y="182880"/>
                  </a:lnTo>
                  <a:lnTo>
                    <a:pt x="1693164" y="184404"/>
                  </a:lnTo>
                  <a:lnTo>
                    <a:pt x="1696212" y="184404"/>
                  </a:lnTo>
                  <a:lnTo>
                    <a:pt x="1699260" y="185928"/>
                  </a:lnTo>
                  <a:lnTo>
                    <a:pt x="1697736" y="184404"/>
                  </a:lnTo>
                  <a:lnTo>
                    <a:pt x="1700784" y="185928"/>
                  </a:lnTo>
                  <a:lnTo>
                    <a:pt x="1703832" y="185928"/>
                  </a:lnTo>
                  <a:lnTo>
                    <a:pt x="1741170" y="185928"/>
                  </a:lnTo>
                  <a:lnTo>
                    <a:pt x="1743456" y="187452"/>
                  </a:lnTo>
                  <a:lnTo>
                    <a:pt x="1706880" y="187452"/>
                  </a:lnTo>
                  <a:lnTo>
                    <a:pt x="1706880" y="188976"/>
                  </a:lnTo>
                  <a:lnTo>
                    <a:pt x="1708404" y="188976"/>
                  </a:lnTo>
                  <a:lnTo>
                    <a:pt x="1781937" y="188976"/>
                  </a:lnTo>
                  <a:lnTo>
                    <a:pt x="1783842" y="187452"/>
                  </a:lnTo>
                  <a:lnTo>
                    <a:pt x="1787652" y="184404"/>
                  </a:lnTo>
                  <a:lnTo>
                    <a:pt x="1790192" y="181356"/>
                  </a:lnTo>
                  <a:lnTo>
                    <a:pt x="1792732" y="178308"/>
                  </a:lnTo>
                  <a:lnTo>
                    <a:pt x="1801622" y="167640"/>
                  </a:lnTo>
                  <a:lnTo>
                    <a:pt x="1802892" y="166116"/>
                  </a:lnTo>
                  <a:lnTo>
                    <a:pt x="1804416" y="164592"/>
                  </a:lnTo>
                  <a:lnTo>
                    <a:pt x="1812036" y="153924"/>
                  </a:lnTo>
                  <a:lnTo>
                    <a:pt x="1812988" y="152400"/>
                  </a:lnTo>
                  <a:lnTo>
                    <a:pt x="1819656" y="141732"/>
                  </a:lnTo>
                  <a:lnTo>
                    <a:pt x="1818132" y="141732"/>
                  </a:lnTo>
                  <a:lnTo>
                    <a:pt x="1826133" y="131064"/>
                  </a:lnTo>
                  <a:lnTo>
                    <a:pt x="1827276" y="129540"/>
                  </a:lnTo>
                  <a:lnTo>
                    <a:pt x="1825752" y="131064"/>
                  </a:lnTo>
                  <a:lnTo>
                    <a:pt x="1844040" y="109728"/>
                  </a:lnTo>
                  <a:lnTo>
                    <a:pt x="1854708" y="99060"/>
                  </a:lnTo>
                  <a:lnTo>
                    <a:pt x="1853184" y="99060"/>
                  </a:lnTo>
                  <a:lnTo>
                    <a:pt x="1874520" y="77724"/>
                  </a:lnTo>
                  <a:lnTo>
                    <a:pt x="1874520" y="79248"/>
                  </a:lnTo>
                  <a:lnTo>
                    <a:pt x="1875790" y="77724"/>
                  </a:lnTo>
                  <a:lnTo>
                    <a:pt x="1882140" y="70104"/>
                  </a:lnTo>
                  <a:lnTo>
                    <a:pt x="1891284" y="62484"/>
                  </a:lnTo>
                  <a:lnTo>
                    <a:pt x="1912620" y="41148"/>
                  </a:lnTo>
                  <a:lnTo>
                    <a:pt x="1918716" y="36576"/>
                  </a:lnTo>
                  <a:lnTo>
                    <a:pt x="1917192" y="38100"/>
                  </a:lnTo>
                  <a:lnTo>
                    <a:pt x="1919224" y="36576"/>
                  </a:lnTo>
                  <a:lnTo>
                    <a:pt x="1923288" y="33528"/>
                  </a:lnTo>
                  <a:lnTo>
                    <a:pt x="1929384" y="30480"/>
                  </a:lnTo>
                  <a:lnTo>
                    <a:pt x="1933956" y="27432"/>
                  </a:lnTo>
                  <a:lnTo>
                    <a:pt x="1932432" y="27432"/>
                  </a:lnTo>
                  <a:lnTo>
                    <a:pt x="1937004" y="25908"/>
                  </a:lnTo>
                  <a:lnTo>
                    <a:pt x="1935480" y="27432"/>
                  </a:lnTo>
                  <a:lnTo>
                    <a:pt x="1937918" y="26212"/>
                  </a:lnTo>
                  <a:lnTo>
                    <a:pt x="1941576" y="27432"/>
                  </a:lnTo>
                  <a:lnTo>
                    <a:pt x="1947672" y="33528"/>
                  </a:lnTo>
                  <a:lnTo>
                    <a:pt x="1949196" y="38100"/>
                  </a:lnTo>
                  <a:lnTo>
                    <a:pt x="1950720" y="38100"/>
                  </a:lnTo>
                  <a:lnTo>
                    <a:pt x="1953768" y="42672"/>
                  </a:lnTo>
                  <a:lnTo>
                    <a:pt x="1953768" y="41148"/>
                  </a:lnTo>
                  <a:lnTo>
                    <a:pt x="1956816" y="47244"/>
                  </a:lnTo>
                  <a:lnTo>
                    <a:pt x="1958340" y="47244"/>
                  </a:lnTo>
                  <a:lnTo>
                    <a:pt x="1969008" y="57912"/>
                  </a:lnTo>
                  <a:lnTo>
                    <a:pt x="1976628" y="62484"/>
                  </a:lnTo>
                  <a:lnTo>
                    <a:pt x="1984248" y="70104"/>
                  </a:lnTo>
                  <a:lnTo>
                    <a:pt x="1988820" y="70104"/>
                  </a:lnTo>
                  <a:lnTo>
                    <a:pt x="1994916" y="64008"/>
                  </a:lnTo>
                  <a:lnTo>
                    <a:pt x="1994916" y="62484"/>
                  </a:lnTo>
                  <a:lnTo>
                    <a:pt x="1994916" y="60960"/>
                  </a:lnTo>
                  <a:lnTo>
                    <a:pt x="1994916" y="59436"/>
                  </a:lnTo>
                  <a:close/>
                </a:path>
                <a:path w="2778759" h="1826895">
                  <a:moveTo>
                    <a:pt x="2130552" y="417068"/>
                  </a:moveTo>
                  <a:lnTo>
                    <a:pt x="2129028" y="404368"/>
                  </a:lnTo>
                  <a:lnTo>
                    <a:pt x="2121408" y="404368"/>
                  </a:lnTo>
                  <a:lnTo>
                    <a:pt x="2118360" y="391668"/>
                  </a:lnTo>
                  <a:lnTo>
                    <a:pt x="2119884" y="404368"/>
                  </a:lnTo>
                  <a:lnTo>
                    <a:pt x="2116836" y="391668"/>
                  </a:lnTo>
                  <a:lnTo>
                    <a:pt x="2072640" y="391668"/>
                  </a:lnTo>
                  <a:lnTo>
                    <a:pt x="2068068" y="404368"/>
                  </a:lnTo>
                  <a:lnTo>
                    <a:pt x="2060448" y="404368"/>
                  </a:lnTo>
                  <a:lnTo>
                    <a:pt x="2057400" y="417068"/>
                  </a:lnTo>
                  <a:lnTo>
                    <a:pt x="2048256" y="429768"/>
                  </a:lnTo>
                  <a:lnTo>
                    <a:pt x="2042160" y="429768"/>
                  </a:lnTo>
                  <a:lnTo>
                    <a:pt x="2037588" y="442468"/>
                  </a:lnTo>
                  <a:lnTo>
                    <a:pt x="2033016" y="442468"/>
                  </a:lnTo>
                  <a:lnTo>
                    <a:pt x="2026920" y="455168"/>
                  </a:lnTo>
                  <a:lnTo>
                    <a:pt x="2014728" y="467868"/>
                  </a:lnTo>
                  <a:lnTo>
                    <a:pt x="2008632" y="467868"/>
                  </a:lnTo>
                  <a:lnTo>
                    <a:pt x="2004060" y="480568"/>
                  </a:lnTo>
                  <a:lnTo>
                    <a:pt x="1997951" y="480568"/>
                  </a:lnTo>
                  <a:lnTo>
                    <a:pt x="1997951" y="493268"/>
                  </a:lnTo>
                  <a:lnTo>
                    <a:pt x="1979676" y="518668"/>
                  </a:lnTo>
                  <a:lnTo>
                    <a:pt x="1975104" y="531368"/>
                  </a:lnTo>
                  <a:lnTo>
                    <a:pt x="1969008" y="544068"/>
                  </a:lnTo>
                  <a:lnTo>
                    <a:pt x="1964436" y="556768"/>
                  </a:lnTo>
                  <a:lnTo>
                    <a:pt x="1958340" y="582168"/>
                  </a:lnTo>
                  <a:lnTo>
                    <a:pt x="1956816" y="582168"/>
                  </a:lnTo>
                  <a:lnTo>
                    <a:pt x="1944624" y="632968"/>
                  </a:lnTo>
                  <a:lnTo>
                    <a:pt x="1943100" y="645668"/>
                  </a:lnTo>
                  <a:lnTo>
                    <a:pt x="1940052" y="658368"/>
                  </a:lnTo>
                  <a:lnTo>
                    <a:pt x="1938528" y="683768"/>
                  </a:lnTo>
                  <a:lnTo>
                    <a:pt x="1938528" y="696468"/>
                  </a:lnTo>
                  <a:lnTo>
                    <a:pt x="1937004" y="709168"/>
                  </a:lnTo>
                  <a:lnTo>
                    <a:pt x="1937004" y="785368"/>
                  </a:lnTo>
                  <a:lnTo>
                    <a:pt x="1938528" y="785368"/>
                  </a:lnTo>
                  <a:lnTo>
                    <a:pt x="1938528" y="798068"/>
                  </a:lnTo>
                  <a:lnTo>
                    <a:pt x="1941576" y="823468"/>
                  </a:lnTo>
                  <a:lnTo>
                    <a:pt x="1943100" y="823468"/>
                  </a:lnTo>
                  <a:lnTo>
                    <a:pt x="1943100" y="836168"/>
                  </a:lnTo>
                  <a:lnTo>
                    <a:pt x="1944624" y="836168"/>
                  </a:lnTo>
                  <a:lnTo>
                    <a:pt x="1950720" y="861568"/>
                  </a:lnTo>
                  <a:lnTo>
                    <a:pt x="1950720" y="848868"/>
                  </a:lnTo>
                  <a:lnTo>
                    <a:pt x="1952244" y="861568"/>
                  </a:lnTo>
                  <a:lnTo>
                    <a:pt x="1953768" y="861568"/>
                  </a:lnTo>
                  <a:lnTo>
                    <a:pt x="1959851" y="874268"/>
                  </a:lnTo>
                  <a:lnTo>
                    <a:pt x="1959851" y="886968"/>
                  </a:lnTo>
                  <a:lnTo>
                    <a:pt x="1962899" y="886968"/>
                  </a:lnTo>
                  <a:lnTo>
                    <a:pt x="1967484" y="899668"/>
                  </a:lnTo>
                  <a:lnTo>
                    <a:pt x="1973567" y="912368"/>
                  </a:lnTo>
                  <a:lnTo>
                    <a:pt x="1978152" y="925068"/>
                  </a:lnTo>
                  <a:lnTo>
                    <a:pt x="1993392" y="963168"/>
                  </a:lnTo>
                  <a:lnTo>
                    <a:pt x="1996440" y="963168"/>
                  </a:lnTo>
                  <a:lnTo>
                    <a:pt x="1999488" y="975868"/>
                  </a:lnTo>
                  <a:lnTo>
                    <a:pt x="2000999" y="975868"/>
                  </a:lnTo>
                  <a:lnTo>
                    <a:pt x="2004060" y="988568"/>
                  </a:lnTo>
                  <a:lnTo>
                    <a:pt x="2005584" y="1001268"/>
                  </a:lnTo>
                  <a:lnTo>
                    <a:pt x="2007108" y="1001268"/>
                  </a:lnTo>
                  <a:lnTo>
                    <a:pt x="2010156" y="1013968"/>
                  </a:lnTo>
                  <a:lnTo>
                    <a:pt x="2014728" y="1039368"/>
                  </a:lnTo>
                  <a:lnTo>
                    <a:pt x="2016252" y="1039368"/>
                  </a:lnTo>
                  <a:lnTo>
                    <a:pt x="2016252" y="1052068"/>
                  </a:lnTo>
                  <a:lnTo>
                    <a:pt x="2017776" y="1064768"/>
                  </a:lnTo>
                  <a:lnTo>
                    <a:pt x="2016252" y="1077468"/>
                  </a:lnTo>
                  <a:lnTo>
                    <a:pt x="2016252" y="1090168"/>
                  </a:lnTo>
                  <a:lnTo>
                    <a:pt x="2013204" y="1102868"/>
                  </a:lnTo>
                  <a:lnTo>
                    <a:pt x="2013204" y="1115568"/>
                  </a:lnTo>
                  <a:lnTo>
                    <a:pt x="2008632" y="1140968"/>
                  </a:lnTo>
                  <a:lnTo>
                    <a:pt x="2007108" y="1153668"/>
                  </a:lnTo>
                  <a:lnTo>
                    <a:pt x="1997951" y="1191768"/>
                  </a:lnTo>
                  <a:lnTo>
                    <a:pt x="1996440" y="1191768"/>
                  </a:lnTo>
                  <a:lnTo>
                    <a:pt x="1993392" y="1204468"/>
                  </a:lnTo>
                  <a:lnTo>
                    <a:pt x="1991868" y="1217168"/>
                  </a:lnTo>
                  <a:lnTo>
                    <a:pt x="1988820" y="1229868"/>
                  </a:lnTo>
                  <a:lnTo>
                    <a:pt x="1987283" y="1242568"/>
                  </a:lnTo>
                  <a:lnTo>
                    <a:pt x="1984248" y="1242568"/>
                  </a:lnTo>
                  <a:lnTo>
                    <a:pt x="1981200" y="1267968"/>
                  </a:lnTo>
                  <a:lnTo>
                    <a:pt x="1981200" y="1306068"/>
                  </a:lnTo>
                  <a:lnTo>
                    <a:pt x="1987283" y="1356868"/>
                  </a:lnTo>
                  <a:lnTo>
                    <a:pt x="1988820" y="1356868"/>
                  </a:lnTo>
                  <a:lnTo>
                    <a:pt x="1994916" y="1382268"/>
                  </a:lnTo>
                  <a:lnTo>
                    <a:pt x="1997951" y="1382268"/>
                  </a:lnTo>
                  <a:lnTo>
                    <a:pt x="2004060" y="1407668"/>
                  </a:lnTo>
                  <a:lnTo>
                    <a:pt x="2010156" y="1420368"/>
                  </a:lnTo>
                  <a:lnTo>
                    <a:pt x="2019300" y="1445768"/>
                  </a:lnTo>
                  <a:lnTo>
                    <a:pt x="2017776" y="1445768"/>
                  </a:lnTo>
                  <a:lnTo>
                    <a:pt x="2022348" y="1458468"/>
                  </a:lnTo>
                  <a:lnTo>
                    <a:pt x="2025383" y="1471168"/>
                  </a:lnTo>
                  <a:lnTo>
                    <a:pt x="2029968" y="1483868"/>
                  </a:lnTo>
                  <a:lnTo>
                    <a:pt x="2039099" y="1521968"/>
                  </a:lnTo>
                  <a:lnTo>
                    <a:pt x="2037588" y="1521968"/>
                  </a:lnTo>
                  <a:lnTo>
                    <a:pt x="2040636" y="1534668"/>
                  </a:lnTo>
                  <a:lnTo>
                    <a:pt x="2043684" y="1560068"/>
                  </a:lnTo>
                  <a:lnTo>
                    <a:pt x="2043684" y="1585468"/>
                  </a:lnTo>
                  <a:lnTo>
                    <a:pt x="2046732" y="1623568"/>
                  </a:lnTo>
                  <a:lnTo>
                    <a:pt x="2048256" y="1648968"/>
                  </a:lnTo>
                  <a:lnTo>
                    <a:pt x="2051304" y="1674368"/>
                  </a:lnTo>
                  <a:lnTo>
                    <a:pt x="2052828" y="1699768"/>
                  </a:lnTo>
                  <a:lnTo>
                    <a:pt x="2061972" y="1750568"/>
                  </a:lnTo>
                  <a:lnTo>
                    <a:pt x="2074151" y="1826768"/>
                  </a:lnTo>
                  <a:lnTo>
                    <a:pt x="2095500" y="1826768"/>
                  </a:lnTo>
                  <a:lnTo>
                    <a:pt x="2093976" y="1814068"/>
                  </a:lnTo>
                  <a:lnTo>
                    <a:pt x="2087867" y="1788668"/>
                  </a:lnTo>
                  <a:lnTo>
                    <a:pt x="2083308" y="1750568"/>
                  </a:lnTo>
                  <a:lnTo>
                    <a:pt x="2078736" y="1725168"/>
                  </a:lnTo>
                  <a:lnTo>
                    <a:pt x="2074151" y="1687068"/>
                  </a:lnTo>
                  <a:lnTo>
                    <a:pt x="2072640" y="1661668"/>
                  </a:lnTo>
                  <a:lnTo>
                    <a:pt x="2071116" y="1648968"/>
                  </a:lnTo>
                  <a:lnTo>
                    <a:pt x="2069592" y="1636268"/>
                  </a:lnTo>
                  <a:lnTo>
                    <a:pt x="2069592" y="1648968"/>
                  </a:lnTo>
                  <a:lnTo>
                    <a:pt x="2065020" y="1572768"/>
                  </a:lnTo>
                  <a:lnTo>
                    <a:pt x="2063483" y="1560068"/>
                  </a:lnTo>
                  <a:lnTo>
                    <a:pt x="2060448" y="1547368"/>
                  </a:lnTo>
                  <a:lnTo>
                    <a:pt x="2057400" y="1521968"/>
                  </a:lnTo>
                  <a:lnTo>
                    <a:pt x="2051304" y="1483868"/>
                  </a:lnTo>
                  <a:lnTo>
                    <a:pt x="2042160" y="1458468"/>
                  </a:lnTo>
                  <a:lnTo>
                    <a:pt x="2036051" y="1433068"/>
                  </a:lnTo>
                  <a:lnTo>
                    <a:pt x="2026920" y="1420368"/>
                  </a:lnTo>
                  <a:lnTo>
                    <a:pt x="2020824" y="1394968"/>
                  </a:lnTo>
                  <a:lnTo>
                    <a:pt x="2017776" y="1394968"/>
                  </a:lnTo>
                  <a:lnTo>
                    <a:pt x="2014728" y="1382268"/>
                  </a:lnTo>
                  <a:lnTo>
                    <a:pt x="2008632" y="1369568"/>
                  </a:lnTo>
                  <a:lnTo>
                    <a:pt x="2007108" y="1356868"/>
                  </a:lnTo>
                  <a:lnTo>
                    <a:pt x="2004060" y="1344168"/>
                  </a:lnTo>
                  <a:lnTo>
                    <a:pt x="1999488" y="1306068"/>
                  </a:lnTo>
                  <a:lnTo>
                    <a:pt x="1999488" y="1267968"/>
                  </a:lnTo>
                  <a:lnTo>
                    <a:pt x="2000999" y="1255268"/>
                  </a:lnTo>
                  <a:lnTo>
                    <a:pt x="2002536" y="1255268"/>
                  </a:lnTo>
                  <a:lnTo>
                    <a:pt x="2005584" y="1229868"/>
                  </a:lnTo>
                  <a:lnTo>
                    <a:pt x="2008632" y="1217168"/>
                  </a:lnTo>
                  <a:lnTo>
                    <a:pt x="2010156" y="1217168"/>
                  </a:lnTo>
                  <a:lnTo>
                    <a:pt x="2025383" y="1153668"/>
                  </a:lnTo>
                  <a:lnTo>
                    <a:pt x="2028444" y="1128268"/>
                  </a:lnTo>
                  <a:lnTo>
                    <a:pt x="2031492" y="1115568"/>
                  </a:lnTo>
                  <a:lnTo>
                    <a:pt x="2033016" y="1102868"/>
                  </a:lnTo>
                  <a:lnTo>
                    <a:pt x="2033016" y="1090168"/>
                  </a:lnTo>
                  <a:lnTo>
                    <a:pt x="2034540" y="1077468"/>
                  </a:lnTo>
                  <a:lnTo>
                    <a:pt x="2034540" y="1039368"/>
                  </a:lnTo>
                  <a:lnTo>
                    <a:pt x="2033016" y="1039368"/>
                  </a:lnTo>
                  <a:lnTo>
                    <a:pt x="2026920" y="1013968"/>
                  </a:lnTo>
                  <a:lnTo>
                    <a:pt x="2028444" y="1013968"/>
                  </a:lnTo>
                  <a:lnTo>
                    <a:pt x="2025383" y="1001268"/>
                  </a:lnTo>
                  <a:lnTo>
                    <a:pt x="2023872" y="1001268"/>
                  </a:lnTo>
                  <a:lnTo>
                    <a:pt x="2022348" y="988568"/>
                  </a:lnTo>
                  <a:lnTo>
                    <a:pt x="2020824" y="988568"/>
                  </a:lnTo>
                  <a:lnTo>
                    <a:pt x="2014728" y="963168"/>
                  </a:lnTo>
                  <a:lnTo>
                    <a:pt x="2013204" y="963168"/>
                  </a:lnTo>
                  <a:lnTo>
                    <a:pt x="2008632" y="950468"/>
                  </a:lnTo>
                  <a:lnTo>
                    <a:pt x="2010156" y="950468"/>
                  </a:lnTo>
                  <a:lnTo>
                    <a:pt x="2000999" y="925068"/>
                  </a:lnTo>
                  <a:lnTo>
                    <a:pt x="1996440" y="925068"/>
                  </a:lnTo>
                  <a:lnTo>
                    <a:pt x="1993392" y="912368"/>
                  </a:lnTo>
                  <a:lnTo>
                    <a:pt x="1988820" y="899668"/>
                  </a:lnTo>
                  <a:lnTo>
                    <a:pt x="1985772" y="899668"/>
                  </a:lnTo>
                  <a:lnTo>
                    <a:pt x="1979676" y="886968"/>
                  </a:lnTo>
                  <a:lnTo>
                    <a:pt x="1975104" y="874268"/>
                  </a:lnTo>
                  <a:lnTo>
                    <a:pt x="1969008" y="861568"/>
                  </a:lnTo>
                  <a:lnTo>
                    <a:pt x="1967484" y="848868"/>
                  </a:lnTo>
                  <a:lnTo>
                    <a:pt x="1965960" y="848868"/>
                  </a:lnTo>
                  <a:lnTo>
                    <a:pt x="1962899" y="836168"/>
                  </a:lnTo>
                  <a:lnTo>
                    <a:pt x="1964436" y="848868"/>
                  </a:lnTo>
                  <a:lnTo>
                    <a:pt x="1961388" y="836168"/>
                  </a:lnTo>
                  <a:lnTo>
                    <a:pt x="1958340" y="810768"/>
                  </a:lnTo>
                  <a:lnTo>
                    <a:pt x="1958340" y="823468"/>
                  </a:lnTo>
                  <a:lnTo>
                    <a:pt x="1956816" y="810768"/>
                  </a:lnTo>
                  <a:lnTo>
                    <a:pt x="1956816" y="798068"/>
                  </a:lnTo>
                  <a:lnTo>
                    <a:pt x="1955292" y="785368"/>
                  </a:lnTo>
                  <a:lnTo>
                    <a:pt x="1955292" y="696468"/>
                  </a:lnTo>
                  <a:lnTo>
                    <a:pt x="1956816" y="683768"/>
                  </a:lnTo>
                  <a:lnTo>
                    <a:pt x="1959851" y="645668"/>
                  </a:lnTo>
                  <a:lnTo>
                    <a:pt x="1959851" y="658368"/>
                  </a:lnTo>
                  <a:lnTo>
                    <a:pt x="1961375" y="645668"/>
                  </a:lnTo>
                  <a:lnTo>
                    <a:pt x="1962899" y="632968"/>
                  </a:lnTo>
                  <a:lnTo>
                    <a:pt x="1978152" y="569468"/>
                  </a:lnTo>
                  <a:lnTo>
                    <a:pt x="1981200" y="569468"/>
                  </a:lnTo>
                  <a:lnTo>
                    <a:pt x="1985772" y="556768"/>
                  </a:lnTo>
                  <a:lnTo>
                    <a:pt x="1988820" y="544068"/>
                  </a:lnTo>
                  <a:lnTo>
                    <a:pt x="1993392" y="531368"/>
                  </a:lnTo>
                  <a:lnTo>
                    <a:pt x="1994916" y="531368"/>
                  </a:lnTo>
                  <a:lnTo>
                    <a:pt x="2013204" y="493268"/>
                  </a:lnTo>
                  <a:lnTo>
                    <a:pt x="2017776" y="493268"/>
                  </a:lnTo>
                  <a:lnTo>
                    <a:pt x="2023872" y="480568"/>
                  </a:lnTo>
                  <a:lnTo>
                    <a:pt x="2028444" y="480568"/>
                  </a:lnTo>
                  <a:lnTo>
                    <a:pt x="2034540" y="467868"/>
                  </a:lnTo>
                  <a:lnTo>
                    <a:pt x="2040636" y="467868"/>
                  </a:lnTo>
                  <a:lnTo>
                    <a:pt x="2046732" y="455168"/>
                  </a:lnTo>
                  <a:lnTo>
                    <a:pt x="2052828" y="455168"/>
                  </a:lnTo>
                  <a:lnTo>
                    <a:pt x="2061972" y="442468"/>
                  </a:lnTo>
                  <a:lnTo>
                    <a:pt x="2063483" y="429768"/>
                  </a:lnTo>
                  <a:lnTo>
                    <a:pt x="2072640" y="429768"/>
                  </a:lnTo>
                  <a:lnTo>
                    <a:pt x="2075688" y="417068"/>
                  </a:lnTo>
                  <a:lnTo>
                    <a:pt x="2081784" y="417068"/>
                  </a:lnTo>
                  <a:lnTo>
                    <a:pt x="2086356" y="404368"/>
                  </a:lnTo>
                  <a:lnTo>
                    <a:pt x="2084832" y="417068"/>
                  </a:lnTo>
                  <a:lnTo>
                    <a:pt x="2087867" y="404368"/>
                  </a:lnTo>
                  <a:lnTo>
                    <a:pt x="2109216" y="404368"/>
                  </a:lnTo>
                  <a:lnTo>
                    <a:pt x="2112251" y="417068"/>
                  </a:lnTo>
                  <a:lnTo>
                    <a:pt x="2130552" y="417068"/>
                  </a:lnTo>
                  <a:close/>
                </a:path>
                <a:path w="2778759" h="1826895">
                  <a:moveTo>
                    <a:pt x="2778252" y="6083"/>
                  </a:moveTo>
                  <a:lnTo>
                    <a:pt x="2775204" y="4572"/>
                  </a:lnTo>
                  <a:lnTo>
                    <a:pt x="2773667" y="3048"/>
                  </a:lnTo>
                  <a:lnTo>
                    <a:pt x="2770632" y="3048"/>
                  </a:lnTo>
                  <a:lnTo>
                    <a:pt x="2767584" y="4572"/>
                  </a:lnTo>
                  <a:lnTo>
                    <a:pt x="2759951" y="9144"/>
                  </a:lnTo>
                  <a:lnTo>
                    <a:pt x="2753868" y="13716"/>
                  </a:lnTo>
                  <a:lnTo>
                    <a:pt x="2750820" y="15240"/>
                  </a:lnTo>
                  <a:lnTo>
                    <a:pt x="2744724" y="21336"/>
                  </a:lnTo>
                  <a:lnTo>
                    <a:pt x="2738628" y="25908"/>
                  </a:lnTo>
                  <a:lnTo>
                    <a:pt x="2740152" y="25908"/>
                  </a:lnTo>
                  <a:lnTo>
                    <a:pt x="2734056" y="28956"/>
                  </a:lnTo>
                  <a:lnTo>
                    <a:pt x="2726436" y="33528"/>
                  </a:lnTo>
                  <a:lnTo>
                    <a:pt x="2727960" y="33528"/>
                  </a:lnTo>
                  <a:lnTo>
                    <a:pt x="2720340" y="36576"/>
                  </a:lnTo>
                  <a:lnTo>
                    <a:pt x="2721851" y="36576"/>
                  </a:lnTo>
                  <a:lnTo>
                    <a:pt x="2715768" y="38100"/>
                  </a:lnTo>
                  <a:lnTo>
                    <a:pt x="2708148" y="41148"/>
                  </a:lnTo>
                  <a:lnTo>
                    <a:pt x="2711183" y="41148"/>
                  </a:lnTo>
                  <a:lnTo>
                    <a:pt x="2703576" y="42672"/>
                  </a:lnTo>
                  <a:lnTo>
                    <a:pt x="2702052" y="42672"/>
                  </a:lnTo>
                  <a:lnTo>
                    <a:pt x="2694432" y="44183"/>
                  </a:lnTo>
                  <a:lnTo>
                    <a:pt x="2695956" y="44183"/>
                  </a:lnTo>
                  <a:lnTo>
                    <a:pt x="2686812" y="45707"/>
                  </a:lnTo>
                  <a:lnTo>
                    <a:pt x="2671572" y="45707"/>
                  </a:lnTo>
                  <a:lnTo>
                    <a:pt x="2663952" y="44183"/>
                  </a:lnTo>
                  <a:lnTo>
                    <a:pt x="2654808" y="42672"/>
                  </a:lnTo>
                  <a:lnTo>
                    <a:pt x="2656332" y="42672"/>
                  </a:lnTo>
                  <a:lnTo>
                    <a:pt x="2647188" y="41148"/>
                  </a:lnTo>
                  <a:lnTo>
                    <a:pt x="2639568" y="39624"/>
                  </a:lnTo>
                  <a:lnTo>
                    <a:pt x="2641092" y="39624"/>
                  </a:lnTo>
                  <a:lnTo>
                    <a:pt x="2633472" y="38100"/>
                  </a:lnTo>
                  <a:lnTo>
                    <a:pt x="2625852" y="35052"/>
                  </a:lnTo>
                  <a:lnTo>
                    <a:pt x="2627376" y="35052"/>
                  </a:lnTo>
                  <a:lnTo>
                    <a:pt x="2621267" y="31991"/>
                  </a:lnTo>
                  <a:lnTo>
                    <a:pt x="2618232" y="31991"/>
                  </a:lnTo>
                  <a:lnTo>
                    <a:pt x="2612136" y="28956"/>
                  </a:lnTo>
                  <a:lnTo>
                    <a:pt x="2604516" y="28956"/>
                  </a:lnTo>
                  <a:lnTo>
                    <a:pt x="2598420" y="25908"/>
                  </a:lnTo>
                  <a:lnTo>
                    <a:pt x="2590800" y="24384"/>
                  </a:lnTo>
                  <a:lnTo>
                    <a:pt x="2551176" y="24384"/>
                  </a:lnTo>
                  <a:lnTo>
                    <a:pt x="2545067" y="25908"/>
                  </a:lnTo>
                  <a:lnTo>
                    <a:pt x="2537460" y="25908"/>
                  </a:lnTo>
                  <a:lnTo>
                    <a:pt x="2531351" y="27432"/>
                  </a:lnTo>
                  <a:lnTo>
                    <a:pt x="2529840" y="27432"/>
                  </a:lnTo>
                  <a:lnTo>
                    <a:pt x="2523744" y="28956"/>
                  </a:lnTo>
                  <a:lnTo>
                    <a:pt x="2516124" y="28956"/>
                  </a:lnTo>
                  <a:lnTo>
                    <a:pt x="2514600" y="30480"/>
                  </a:lnTo>
                  <a:lnTo>
                    <a:pt x="2508504" y="31991"/>
                  </a:lnTo>
                  <a:lnTo>
                    <a:pt x="2499360" y="35052"/>
                  </a:lnTo>
                  <a:lnTo>
                    <a:pt x="2484120" y="41148"/>
                  </a:lnTo>
                  <a:lnTo>
                    <a:pt x="2482583" y="41148"/>
                  </a:lnTo>
                  <a:lnTo>
                    <a:pt x="2474976" y="45707"/>
                  </a:lnTo>
                  <a:lnTo>
                    <a:pt x="2473452" y="45707"/>
                  </a:lnTo>
                  <a:lnTo>
                    <a:pt x="2464308" y="51816"/>
                  </a:lnTo>
                  <a:lnTo>
                    <a:pt x="2462784" y="51816"/>
                  </a:lnTo>
                  <a:lnTo>
                    <a:pt x="2455151" y="59436"/>
                  </a:lnTo>
                  <a:lnTo>
                    <a:pt x="2446020" y="67056"/>
                  </a:lnTo>
                  <a:lnTo>
                    <a:pt x="2438400" y="74676"/>
                  </a:lnTo>
                  <a:lnTo>
                    <a:pt x="2436876" y="74676"/>
                  </a:lnTo>
                  <a:lnTo>
                    <a:pt x="2429256" y="83807"/>
                  </a:lnTo>
                  <a:lnTo>
                    <a:pt x="2420099" y="91440"/>
                  </a:lnTo>
                  <a:lnTo>
                    <a:pt x="2395728" y="115824"/>
                  </a:lnTo>
                  <a:lnTo>
                    <a:pt x="2389632" y="123444"/>
                  </a:lnTo>
                  <a:lnTo>
                    <a:pt x="2381999" y="129540"/>
                  </a:lnTo>
                  <a:lnTo>
                    <a:pt x="2375916" y="135636"/>
                  </a:lnTo>
                  <a:lnTo>
                    <a:pt x="2377440" y="135636"/>
                  </a:lnTo>
                  <a:lnTo>
                    <a:pt x="2369820" y="140208"/>
                  </a:lnTo>
                  <a:lnTo>
                    <a:pt x="2363724" y="144780"/>
                  </a:lnTo>
                  <a:lnTo>
                    <a:pt x="2365248" y="144780"/>
                  </a:lnTo>
                  <a:lnTo>
                    <a:pt x="2357628" y="149352"/>
                  </a:lnTo>
                  <a:lnTo>
                    <a:pt x="2359152" y="147828"/>
                  </a:lnTo>
                  <a:lnTo>
                    <a:pt x="2351532" y="152400"/>
                  </a:lnTo>
                  <a:lnTo>
                    <a:pt x="2351532" y="150876"/>
                  </a:lnTo>
                  <a:lnTo>
                    <a:pt x="2343899" y="153924"/>
                  </a:lnTo>
                  <a:lnTo>
                    <a:pt x="2337816" y="155448"/>
                  </a:lnTo>
                  <a:lnTo>
                    <a:pt x="2339340" y="155448"/>
                  </a:lnTo>
                  <a:lnTo>
                    <a:pt x="2324100" y="158483"/>
                  </a:lnTo>
                  <a:lnTo>
                    <a:pt x="2314956" y="160007"/>
                  </a:lnTo>
                  <a:lnTo>
                    <a:pt x="2308860" y="160007"/>
                  </a:lnTo>
                  <a:lnTo>
                    <a:pt x="2301240" y="161544"/>
                  </a:lnTo>
                  <a:lnTo>
                    <a:pt x="2287524" y="161544"/>
                  </a:lnTo>
                  <a:lnTo>
                    <a:pt x="2279904" y="163068"/>
                  </a:lnTo>
                  <a:lnTo>
                    <a:pt x="2253983" y="163068"/>
                  </a:lnTo>
                  <a:lnTo>
                    <a:pt x="2246376" y="161544"/>
                  </a:lnTo>
                  <a:lnTo>
                    <a:pt x="2238756" y="161544"/>
                  </a:lnTo>
                  <a:lnTo>
                    <a:pt x="2231136" y="160007"/>
                  </a:lnTo>
                  <a:lnTo>
                    <a:pt x="2223516" y="160007"/>
                  </a:lnTo>
                  <a:lnTo>
                    <a:pt x="2215883" y="158483"/>
                  </a:lnTo>
                  <a:lnTo>
                    <a:pt x="2215883" y="160007"/>
                  </a:lnTo>
                  <a:lnTo>
                    <a:pt x="2209800" y="158483"/>
                  </a:lnTo>
                  <a:lnTo>
                    <a:pt x="2202167" y="155448"/>
                  </a:lnTo>
                  <a:lnTo>
                    <a:pt x="2186940" y="152400"/>
                  </a:lnTo>
                  <a:lnTo>
                    <a:pt x="2180844" y="150876"/>
                  </a:lnTo>
                  <a:lnTo>
                    <a:pt x="2177783" y="150876"/>
                  </a:lnTo>
                  <a:lnTo>
                    <a:pt x="2176272" y="152400"/>
                  </a:lnTo>
                  <a:lnTo>
                    <a:pt x="2174748" y="155448"/>
                  </a:lnTo>
                  <a:lnTo>
                    <a:pt x="2174748" y="156972"/>
                  </a:lnTo>
                  <a:lnTo>
                    <a:pt x="2176272" y="160007"/>
                  </a:lnTo>
                  <a:lnTo>
                    <a:pt x="2179320" y="160007"/>
                  </a:lnTo>
                  <a:lnTo>
                    <a:pt x="2185416" y="161544"/>
                  </a:lnTo>
                  <a:lnTo>
                    <a:pt x="2191499" y="164592"/>
                  </a:lnTo>
                  <a:lnTo>
                    <a:pt x="2200656" y="166116"/>
                  </a:lnTo>
                  <a:lnTo>
                    <a:pt x="2199132" y="164592"/>
                  </a:lnTo>
                  <a:lnTo>
                    <a:pt x="2206752" y="167640"/>
                  </a:lnTo>
                  <a:lnTo>
                    <a:pt x="2212848" y="170688"/>
                  </a:lnTo>
                  <a:lnTo>
                    <a:pt x="2228088" y="176784"/>
                  </a:lnTo>
                  <a:lnTo>
                    <a:pt x="2226551" y="176784"/>
                  </a:lnTo>
                  <a:lnTo>
                    <a:pt x="2234184" y="179832"/>
                  </a:lnTo>
                  <a:lnTo>
                    <a:pt x="2235708" y="179832"/>
                  </a:lnTo>
                  <a:lnTo>
                    <a:pt x="2250948" y="182880"/>
                  </a:lnTo>
                  <a:lnTo>
                    <a:pt x="2257044" y="184391"/>
                  </a:lnTo>
                  <a:lnTo>
                    <a:pt x="2302751" y="184391"/>
                  </a:lnTo>
                  <a:lnTo>
                    <a:pt x="2310384" y="182880"/>
                  </a:lnTo>
                  <a:lnTo>
                    <a:pt x="2319528" y="182880"/>
                  </a:lnTo>
                  <a:lnTo>
                    <a:pt x="2342388" y="178308"/>
                  </a:lnTo>
                  <a:lnTo>
                    <a:pt x="2343899" y="178308"/>
                  </a:lnTo>
                  <a:lnTo>
                    <a:pt x="2351532" y="175260"/>
                  </a:lnTo>
                  <a:lnTo>
                    <a:pt x="2359152" y="173736"/>
                  </a:lnTo>
                  <a:lnTo>
                    <a:pt x="2368283" y="169164"/>
                  </a:lnTo>
                  <a:lnTo>
                    <a:pt x="2369820" y="169164"/>
                  </a:lnTo>
                  <a:lnTo>
                    <a:pt x="2375916" y="164592"/>
                  </a:lnTo>
                  <a:lnTo>
                    <a:pt x="2377440" y="164592"/>
                  </a:lnTo>
                  <a:lnTo>
                    <a:pt x="2378964" y="163068"/>
                  </a:lnTo>
                  <a:lnTo>
                    <a:pt x="2383536" y="158483"/>
                  </a:lnTo>
                  <a:lnTo>
                    <a:pt x="2385060" y="158483"/>
                  </a:lnTo>
                  <a:lnTo>
                    <a:pt x="2391156" y="153924"/>
                  </a:lnTo>
                  <a:lnTo>
                    <a:pt x="2392680" y="152400"/>
                  </a:lnTo>
                  <a:lnTo>
                    <a:pt x="2395728" y="149352"/>
                  </a:lnTo>
                  <a:lnTo>
                    <a:pt x="2404872" y="140208"/>
                  </a:lnTo>
                  <a:lnTo>
                    <a:pt x="2406383" y="140208"/>
                  </a:lnTo>
                  <a:lnTo>
                    <a:pt x="2412492" y="132588"/>
                  </a:lnTo>
                  <a:lnTo>
                    <a:pt x="2420099" y="123444"/>
                  </a:lnTo>
                  <a:lnTo>
                    <a:pt x="2421636" y="123444"/>
                  </a:lnTo>
                  <a:lnTo>
                    <a:pt x="2427732" y="115824"/>
                  </a:lnTo>
                  <a:lnTo>
                    <a:pt x="2452116" y="91440"/>
                  </a:lnTo>
                  <a:lnTo>
                    <a:pt x="2461260" y="83807"/>
                  </a:lnTo>
                  <a:lnTo>
                    <a:pt x="2476500" y="68580"/>
                  </a:lnTo>
                  <a:lnTo>
                    <a:pt x="2484120" y="62484"/>
                  </a:lnTo>
                  <a:lnTo>
                    <a:pt x="2482583" y="64008"/>
                  </a:lnTo>
                  <a:lnTo>
                    <a:pt x="2487168" y="62484"/>
                  </a:lnTo>
                  <a:lnTo>
                    <a:pt x="2491740" y="60960"/>
                  </a:lnTo>
                  <a:lnTo>
                    <a:pt x="2490216" y="60960"/>
                  </a:lnTo>
                  <a:lnTo>
                    <a:pt x="2499360" y="57899"/>
                  </a:lnTo>
                  <a:lnTo>
                    <a:pt x="2514600" y="51816"/>
                  </a:lnTo>
                  <a:lnTo>
                    <a:pt x="2513076" y="51816"/>
                  </a:lnTo>
                  <a:lnTo>
                    <a:pt x="2520683" y="50292"/>
                  </a:lnTo>
                  <a:lnTo>
                    <a:pt x="2519172" y="51816"/>
                  </a:lnTo>
                  <a:lnTo>
                    <a:pt x="2526792" y="50292"/>
                  </a:lnTo>
                  <a:lnTo>
                    <a:pt x="2532888" y="50292"/>
                  </a:lnTo>
                  <a:lnTo>
                    <a:pt x="2540508" y="48768"/>
                  </a:lnTo>
                  <a:lnTo>
                    <a:pt x="2586228" y="48768"/>
                  </a:lnTo>
                  <a:lnTo>
                    <a:pt x="2598420" y="51816"/>
                  </a:lnTo>
                  <a:lnTo>
                    <a:pt x="2599944" y="51816"/>
                  </a:lnTo>
                  <a:lnTo>
                    <a:pt x="2606040" y="53340"/>
                  </a:lnTo>
                  <a:lnTo>
                    <a:pt x="2604516" y="53340"/>
                  </a:lnTo>
                  <a:lnTo>
                    <a:pt x="2612136" y="54864"/>
                  </a:lnTo>
                  <a:lnTo>
                    <a:pt x="2610612" y="54864"/>
                  </a:lnTo>
                  <a:lnTo>
                    <a:pt x="2616708" y="57899"/>
                  </a:lnTo>
                  <a:lnTo>
                    <a:pt x="2618232" y="57899"/>
                  </a:lnTo>
                  <a:lnTo>
                    <a:pt x="2633472" y="64008"/>
                  </a:lnTo>
                  <a:lnTo>
                    <a:pt x="2642616" y="65532"/>
                  </a:lnTo>
                  <a:lnTo>
                    <a:pt x="2650236" y="67056"/>
                  </a:lnTo>
                  <a:lnTo>
                    <a:pt x="2651760" y="67056"/>
                  </a:lnTo>
                  <a:lnTo>
                    <a:pt x="2659367" y="68580"/>
                  </a:lnTo>
                  <a:lnTo>
                    <a:pt x="2660904" y="68580"/>
                  </a:lnTo>
                  <a:lnTo>
                    <a:pt x="2668524" y="70091"/>
                  </a:lnTo>
                  <a:lnTo>
                    <a:pt x="2689860" y="70091"/>
                  </a:lnTo>
                  <a:lnTo>
                    <a:pt x="2699004" y="68580"/>
                  </a:lnTo>
                  <a:lnTo>
                    <a:pt x="2700528" y="68580"/>
                  </a:lnTo>
                  <a:lnTo>
                    <a:pt x="2715768" y="65532"/>
                  </a:lnTo>
                  <a:lnTo>
                    <a:pt x="2717292" y="64008"/>
                  </a:lnTo>
                  <a:lnTo>
                    <a:pt x="2724912" y="62484"/>
                  </a:lnTo>
                  <a:lnTo>
                    <a:pt x="2731008" y="59436"/>
                  </a:lnTo>
                  <a:lnTo>
                    <a:pt x="2732532" y="59436"/>
                  </a:lnTo>
                  <a:lnTo>
                    <a:pt x="2740152" y="56388"/>
                  </a:lnTo>
                  <a:lnTo>
                    <a:pt x="2740152" y="54864"/>
                  </a:lnTo>
                  <a:lnTo>
                    <a:pt x="2746248" y="51816"/>
                  </a:lnTo>
                  <a:lnTo>
                    <a:pt x="2747772" y="51816"/>
                  </a:lnTo>
                  <a:lnTo>
                    <a:pt x="2751836" y="48768"/>
                  </a:lnTo>
                  <a:lnTo>
                    <a:pt x="2753868" y="47244"/>
                  </a:lnTo>
                  <a:lnTo>
                    <a:pt x="2755392" y="45707"/>
                  </a:lnTo>
                  <a:lnTo>
                    <a:pt x="2761488" y="41148"/>
                  </a:lnTo>
                  <a:lnTo>
                    <a:pt x="2769108" y="33528"/>
                  </a:lnTo>
                  <a:lnTo>
                    <a:pt x="2775204" y="21336"/>
                  </a:lnTo>
                  <a:lnTo>
                    <a:pt x="2778252" y="12192"/>
                  </a:lnTo>
                  <a:lnTo>
                    <a:pt x="2778252" y="6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7119" y="3293364"/>
              <a:ext cx="245364" cy="11887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08927" y="5656504"/>
            <a:ext cx="7266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icrosoft Sans Serif"/>
                <a:cs typeface="Microsoft Sans Serif"/>
              </a:rPr>
              <a:t>Fig.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Water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drop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gradually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elongated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ultimately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causing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water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evaporated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3852" y="6662181"/>
            <a:ext cx="5289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5" dirty="0"/>
              <a:t> </a:t>
            </a:r>
            <a:r>
              <a:rPr spc="-10" dirty="0"/>
              <a:t>YOU</a:t>
            </a:r>
            <a:r>
              <a:rPr spc="-2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YOUR</a:t>
            </a:r>
            <a:r>
              <a:rPr spc="-165" dirty="0"/>
              <a:t> </a:t>
            </a:r>
            <a:r>
              <a:rPr spc="-30" dirty="0"/>
              <a:t>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56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Liquid</a:t>
            </a:r>
            <a:r>
              <a:rPr sz="2400" spc="-6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Dielectrics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53979" y="1890257"/>
            <a:ext cx="803783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 marR="118110" indent="-347980" algn="just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Liquid dielectrics </a:t>
            </a:r>
            <a:r>
              <a:rPr sz="1600" spc="-10" dirty="0">
                <a:latin typeface="Microsoft Sans Serif"/>
                <a:cs typeface="Microsoft Sans Serif"/>
              </a:rPr>
              <a:t>are </a:t>
            </a:r>
            <a:r>
              <a:rPr sz="1600" spc="-5" dirty="0">
                <a:latin typeface="Microsoft Sans Serif"/>
                <a:cs typeface="Microsoft Sans Serif"/>
              </a:rPr>
              <a:t>used </a:t>
            </a:r>
            <a:r>
              <a:rPr sz="1600" spc="-10" dirty="0">
                <a:latin typeface="Microsoft Sans Serif"/>
                <a:cs typeface="Microsoft Sans Serif"/>
              </a:rPr>
              <a:t>as </a:t>
            </a:r>
            <a:r>
              <a:rPr sz="1600" spc="-5" dirty="0">
                <a:latin typeface="Microsoft Sans Serif"/>
                <a:cs typeface="Microsoft Sans Serif"/>
              </a:rPr>
              <a:t>insulating medium </a:t>
            </a:r>
            <a:r>
              <a:rPr sz="1600" spc="-10" dirty="0">
                <a:latin typeface="Microsoft Sans Serif"/>
                <a:cs typeface="Microsoft Sans Serif"/>
              </a:rPr>
              <a:t>in </a:t>
            </a:r>
            <a:r>
              <a:rPr sz="1600" spc="-5" dirty="0">
                <a:latin typeface="Microsoft Sans Serif"/>
                <a:cs typeface="Microsoft Sans Serif"/>
              </a:rPr>
              <a:t>transformers, arc extinghuishers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circuit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breakers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impregnants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cables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capacitors.</a:t>
            </a:r>
            <a:endParaRPr sz="1600">
              <a:latin typeface="Microsoft Sans Serif"/>
              <a:cs typeface="Microsoft Sans Serif"/>
            </a:endParaRPr>
          </a:p>
          <a:p>
            <a:pPr marL="423545" indent="-347980" algn="just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useful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either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gases.</a:t>
            </a:r>
            <a:endParaRPr sz="1600">
              <a:latin typeface="Microsoft Sans Serif"/>
              <a:cs typeface="Microsoft Sans Serif"/>
            </a:endParaRPr>
          </a:p>
          <a:p>
            <a:pPr marL="423545" marR="81280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 </a:t>
            </a:r>
            <a:r>
              <a:rPr sz="1600" spc="-5" dirty="0">
                <a:latin typeface="Microsoft Sans Serif"/>
                <a:cs typeface="Microsoft Sans Serif"/>
              </a:rPr>
              <a:t>is </a:t>
            </a:r>
            <a:r>
              <a:rPr sz="1600" dirty="0">
                <a:latin typeface="Microsoft Sans Serif"/>
                <a:cs typeface="Microsoft Sans Serif"/>
              </a:rPr>
              <a:t>because </a:t>
            </a:r>
            <a:r>
              <a:rPr sz="1600" spc="-5" dirty="0">
                <a:latin typeface="Microsoft Sans Serif"/>
                <a:cs typeface="Microsoft Sans Serif"/>
              </a:rPr>
              <a:t>both </a:t>
            </a:r>
            <a:r>
              <a:rPr sz="1600" spc="-10" dirty="0">
                <a:latin typeface="Microsoft Sans Serif"/>
                <a:cs typeface="Microsoft Sans Serif"/>
              </a:rPr>
              <a:t>liquids </a:t>
            </a:r>
            <a:r>
              <a:rPr sz="1600" spc="-5" dirty="0">
                <a:latin typeface="Microsoft Sans Serif"/>
                <a:cs typeface="Microsoft Sans Serif"/>
              </a:rPr>
              <a:t>and solids are usually </a:t>
            </a:r>
            <a:r>
              <a:rPr sz="1600" dirty="0">
                <a:latin typeface="Microsoft Sans Serif"/>
                <a:cs typeface="Microsoft Sans Serif"/>
              </a:rPr>
              <a:t>10</a:t>
            </a:r>
            <a:r>
              <a:rPr sz="1575" baseline="26455" dirty="0">
                <a:latin typeface="Microsoft Sans Serif"/>
                <a:cs typeface="Microsoft Sans Serif"/>
              </a:rPr>
              <a:t>3 </a:t>
            </a:r>
            <a:r>
              <a:rPr sz="1600" spc="-5" dirty="0">
                <a:latin typeface="Microsoft Sans Serif"/>
                <a:cs typeface="Microsoft Sans Serif"/>
              </a:rPr>
              <a:t>times denser than gases and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hence, </a:t>
            </a:r>
            <a:r>
              <a:rPr sz="1600" spc="-10" dirty="0">
                <a:latin typeface="Microsoft Sans Serif"/>
                <a:cs typeface="Microsoft Sans Serif"/>
              </a:rPr>
              <a:t>from </a:t>
            </a:r>
            <a:r>
              <a:rPr sz="1600" spc="-5" dirty="0">
                <a:latin typeface="Microsoft Sans Serif"/>
                <a:cs typeface="Microsoft Sans Serif"/>
              </a:rPr>
              <a:t>Paschen's </a:t>
            </a:r>
            <a:r>
              <a:rPr sz="1600" spc="-10" dirty="0">
                <a:latin typeface="Microsoft Sans Serif"/>
                <a:cs typeface="Microsoft Sans Serif"/>
              </a:rPr>
              <a:t>law it </a:t>
            </a:r>
            <a:r>
              <a:rPr sz="1600" spc="-5" dirty="0">
                <a:latin typeface="Microsoft Sans Serif"/>
                <a:cs typeface="Microsoft Sans Serif"/>
              </a:rPr>
              <a:t>should follow that they </a:t>
            </a:r>
            <a:r>
              <a:rPr sz="1600" dirty="0">
                <a:latin typeface="Microsoft Sans Serif"/>
                <a:cs typeface="Microsoft Sans Serif"/>
              </a:rPr>
              <a:t>possess </a:t>
            </a:r>
            <a:r>
              <a:rPr sz="1600" spc="-5" dirty="0">
                <a:latin typeface="Microsoft Sans Serif"/>
                <a:cs typeface="Microsoft Sans Serif"/>
              </a:rPr>
              <a:t>much higher dielectric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order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10</a:t>
            </a:r>
            <a:r>
              <a:rPr sz="1575" baseline="26455" dirty="0">
                <a:latin typeface="Microsoft Sans Serif"/>
                <a:cs typeface="Microsoft Sans Serif"/>
              </a:rPr>
              <a:t>7</a:t>
            </a:r>
            <a:r>
              <a:rPr sz="1575" spc="240" baseline="264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V/cm.</a:t>
            </a:r>
            <a:endParaRPr sz="1600">
              <a:latin typeface="Microsoft Sans Serif"/>
              <a:cs typeface="Microsoft Sans Serif"/>
            </a:endParaRPr>
          </a:p>
          <a:p>
            <a:pPr marL="423545" marR="191770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Liquids are expected </a:t>
            </a:r>
            <a:r>
              <a:rPr sz="1600" spc="-10" dirty="0">
                <a:latin typeface="Microsoft Sans Serif"/>
                <a:cs typeface="Microsoft Sans Serif"/>
              </a:rPr>
              <a:t>to </a:t>
            </a:r>
            <a:r>
              <a:rPr sz="1600" spc="-5" dirty="0">
                <a:latin typeface="Microsoft Sans Serif"/>
                <a:cs typeface="Microsoft Sans Serif"/>
              </a:rPr>
              <a:t>give very high dielectric strength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5" dirty="0">
                <a:latin typeface="Microsoft Sans Serif"/>
                <a:cs typeface="Microsoft Sans Serif"/>
              </a:rPr>
              <a:t>the order </a:t>
            </a:r>
            <a:r>
              <a:rPr sz="1600" dirty="0">
                <a:latin typeface="Microsoft Sans Serif"/>
                <a:cs typeface="Microsoft Sans Serif"/>
              </a:rPr>
              <a:t>of 10 </a:t>
            </a:r>
            <a:r>
              <a:rPr sz="1600" spc="-5" dirty="0">
                <a:latin typeface="Microsoft Sans Serif"/>
                <a:cs typeface="Microsoft Sans Serif"/>
              </a:rPr>
              <a:t>MV/cm,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actual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practice,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obtained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order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100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kV/cm.</a:t>
            </a:r>
            <a:endParaRPr sz="1600">
              <a:latin typeface="Microsoft Sans Serif"/>
              <a:cs typeface="Microsoft Sans Serif"/>
            </a:endParaRPr>
          </a:p>
          <a:p>
            <a:pPr marL="423545" marR="146685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Oil </a:t>
            </a:r>
            <a:r>
              <a:rPr sz="1600" spc="-5" dirty="0">
                <a:latin typeface="Microsoft Sans Serif"/>
                <a:cs typeface="Microsoft Sans Serif"/>
              </a:rPr>
              <a:t>is about </a:t>
            </a:r>
            <a:r>
              <a:rPr sz="1600" dirty="0">
                <a:latin typeface="Microsoft Sans Serif"/>
                <a:cs typeface="Microsoft Sans Serif"/>
              </a:rPr>
              <a:t>10 </a:t>
            </a:r>
            <a:r>
              <a:rPr sz="1600" spc="-5" dirty="0">
                <a:latin typeface="Microsoft Sans Serif"/>
                <a:cs typeface="Microsoft Sans Serif"/>
              </a:rPr>
              <a:t>times more efficient </a:t>
            </a:r>
            <a:r>
              <a:rPr sz="1600" dirty="0">
                <a:latin typeface="Microsoft Sans Serif"/>
                <a:cs typeface="Microsoft Sans Serif"/>
              </a:rPr>
              <a:t>than </a:t>
            </a:r>
            <a:r>
              <a:rPr sz="1600" spc="-5" dirty="0">
                <a:latin typeface="Microsoft Sans Serif"/>
                <a:cs typeface="Microsoft Sans Serif"/>
              </a:rPr>
              <a:t>air </a:t>
            </a:r>
            <a:r>
              <a:rPr sz="1600" spc="-10" dirty="0">
                <a:latin typeface="Microsoft Sans Serif"/>
                <a:cs typeface="Microsoft Sans Serif"/>
              </a:rPr>
              <a:t>or </a:t>
            </a:r>
            <a:r>
              <a:rPr sz="1600" spc="-5" dirty="0">
                <a:latin typeface="Microsoft Sans Serif"/>
                <a:cs typeface="Microsoft Sans Serif"/>
              </a:rPr>
              <a:t>nitrogen in its heat transfer capability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transformers.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1916" y="1993392"/>
            <a:ext cx="455930" cy="450850"/>
          </a:xfrm>
          <a:custGeom>
            <a:avLst/>
            <a:gdLst/>
            <a:ahLst/>
            <a:cxnLst/>
            <a:rect l="l" t="t" r="r" b="b"/>
            <a:pathLst>
              <a:path w="455930" h="450850">
                <a:moveTo>
                  <a:pt x="455675" y="17780"/>
                </a:moveTo>
                <a:lnTo>
                  <a:pt x="432816" y="17780"/>
                </a:lnTo>
                <a:lnTo>
                  <a:pt x="432816" y="3810"/>
                </a:lnTo>
                <a:lnTo>
                  <a:pt x="438912" y="0"/>
                </a:lnTo>
                <a:lnTo>
                  <a:pt x="451104" y="0"/>
                </a:lnTo>
                <a:lnTo>
                  <a:pt x="455675" y="3810"/>
                </a:lnTo>
                <a:lnTo>
                  <a:pt x="455675" y="17780"/>
                </a:lnTo>
                <a:close/>
              </a:path>
              <a:path w="455930" h="450850">
                <a:moveTo>
                  <a:pt x="454913" y="31750"/>
                </a:moveTo>
                <a:lnTo>
                  <a:pt x="429767" y="31750"/>
                </a:lnTo>
                <a:lnTo>
                  <a:pt x="432816" y="16510"/>
                </a:lnTo>
                <a:lnTo>
                  <a:pt x="432816" y="17780"/>
                </a:lnTo>
                <a:lnTo>
                  <a:pt x="455675" y="17780"/>
                </a:lnTo>
                <a:lnTo>
                  <a:pt x="455675" y="27940"/>
                </a:lnTo>
                <a:lnTo>
                  <a:pt x="454913" y="31750"/>
                </a:lnTo>
                <a:close/>
              </a:path>
              <a:path w="455930" h="450850">
                <a:moveTo>
                  <a:pt x="453716" y="39370"/>
                </a:moveTo>
                <a:lnTo>
                  <a:pt x="426720" y="39370"/>
                </a:lnTo>
                <a:lnTo>
                  <a:pt x="429767" y="29210"/>
                </a:lnTo>
                <a:lnTo>
                  <a:pt x="429767" y="31750"/>
                </a:lnTo>
                <a:lnTo>
                  <a:pt x="454913" y="31750"/>
                </a:lnTo>
                <a:lnTo>
                  <a:pt x="454151" y="35560"/>
                </a:lnTo>
                <a:lnTo>
                  <a:pt x="454151" y="38100"/>
                </a:lnTo>
                <a:lnTo>
                  <a:pt x="453716" y="39370"/>
                </a:lnTo>
                <a:close/>
              </a:path>
              <a:path w="455930" h="450850">
                <a:moveTo>
                  <a:pt x="451539" y="45720"/>
                </a:moveTo>
                <a:lnTo>
                  <a:pt x="425196" y="45720"/>
                </a:lnTo>
                <a:lnTo>
                  <a:pt x="426720" y="38100"/>
                </a:lnTo>
                <a:lnTo>
                  <a:pt x="426720" y="39370"/>
                </a:lnTo>
                <a:lnTo>
                  <a:pt x="453716" y="39370"/>
                </a:lnTo>
                <a:lnTo>
                  <a:pt x="451539" y="45720"/>
                </a:lnTo>
                <a:close/>
              </a:path>
              <a:path w="455930" h="450850">
                <a:moveTo>
                  <a:pt x="441959" y="67310"/>
                </a:moveTo>
                <a:lnTo>
                  <a:pt x="413004" y="67310"/>
                </a:lnTo>
                <a:lnTo>
                  <a:pt x="417575" y="58420"/>
                </a:lnTo>
                <a:lnTo>
                  <a:pt x="422147" y="50800"/>
                </a:lnTo>
                <a:lnTo>
                  <a:pt x="420624" y="50800"/>
                </a:lnTo>
                <a:lnTo>
                  <a:pt x="425196" y="43180"/>
                </a:lnTo>
                <a:lnTo>
                  <a:pt x="425196" y="45720"/>
                </a:lnTo>
                <a:lnTo>
                  <a:pt x="451539" y="45720"/>
                </a:lnTo>
                <a:lnTo>
                  <a:pt x="451104" y="46990"/>
                </a:lnTo>
                <a:lnTo>
                  <a:pt x="448055" y="54610"/>
                </a:lnTo>
                <a:lnTo>
                  <a:pt x="448055" y="55880"/>
                </a:lnTo>
                <a:lnTo>
                  <a:pt x="443483" y="63500"/>
                </a:lnTo>
                <a:lnTo>
                  <a:pt x="441959" y="67310"/>
                </a:lnTo>
                <a:close/>
              </a:path>
              <a:path w="455930" h="450850">
                <a:moveTo>
                  <a:pt x="431509" y="85090"/>
                </a:moveTo>
                <a:lnTo>
                  <a:pt x="403859" y="85090"/>
                </a:lnTo>
                <a:lnTo>
                  <a:pt x="413004" y="66040"/>
                </a:lnTo>
                <a:lnTo>
                  <a:pt x="413004" y="67310"/>
                </a:lnTo>
                <a:lnTo>
                  <a:pt x="441959" y="67310"/>
                </a:lnTo>
                <a:lnTo>
                  <a:pt x="440943" y="69850"/>
                </a:lnTo>
                <a:lnTo>
                  <a:pt x="440435" y="69850"/>
                </a:lnTo>
                <a:lnTo>
                  <a:pt x="435863" y="78740"/>
                </a:lnTo>
                <a:lnTo>
                  <a:pt x="431509" y="85090"/>
                </a:lnTo>
                <a:close/>
              </a:path>
              <a:path w="455930" h="450850">
                <a:moveTo>
                  <a:pt x="440435" y="71120"/>
                </a:moveTo>
                <a:lnTo>
                  <a:pt x="440435" y="69850"/>
                </a:lnTo>
                <a:lnTo>
                  <a:pt x="440943" y="69850"/>
                </a:lnTo>
                <a:lnTo>
                  <a:pt x="440435" y="71120"/>
                </a:lnTo>
                <a:close/>
              </a:path>
              <a:path w="455930" h="450850">
                <a:moveTo>
                  <a:pt x="242315" y="306070"/>
                </a:moveTo>
                <a:lnTo>
                  <a:pt x="210311" y="306070"/>
                </a:lnTo>
                <a:lnTo>
                  <a:pt x="216408" y="298450"/>
                </a:lnTo>
                <a:lnTo>
                  <a:pt x="216408" y="295910"/>
                </a:lnTo>
                <a:lnTo>
                  <a:pt x="224027" y="288290"/>
                </a:lnTo>
                <a:lnTo>
                  <a:pt x="239267" y="270510"/>
                </a:lnTo>
                <a:lnTo>
                  <a:pt x="257556" y="252730"/>
                </a:lnTo>
                <a:lnTo>
                  <a:pt x="257556" y="250190"/>
                </a:lnTo>
                <a:lnTo>
                  <a:pt x="266700" y="243840"/>
                </a:lnTo>
                <a:lnTo>
                  <a:pt x="275844" y="232410"/>
                </a:lnTo>
                <a:lnTo>
                  <a:pt x="327659" y="180340"/>
                </a:lnTo>
                <a:lnTo>
                  <a:pt x="336804" y="170180"/>
                </a:lnTo>
                <a:lnTo>
                  <a:pt x="345948" y="161290"/>
                </a:lnTo>
                <a:lnTo>
                  <a:pt x="353567" y="149860"/>
                </a:lnTo>
                <a:lnTo>
                  <a:pt x="361188" y="140970"/>
                </a:lnTo>
                <a:lnTo>
                  <a:pt x="368808" y="130810"/>
                </a:lnTo>
                <a:lnTo>
                  <a:pt x="376428" y="121920"/>
                </a:lnTo>
                <a:lnTo>
                  <a:pt x="382524" y="111760"/>
                </a:lnTo>
                <a:lnTo>
                  <a:pt x="384047" y="110490"/>
                </a:lnTo>
                <a:lnTo>
                  <a:pt x="390143" y="101600"/>
                </a:lnTo>
                <a:lnTo>
                  <a:pt x="397763" y="92710"/>
                </a:lnTo>
                <a:lnTo>
                  <a:pt x="403859" y="83820"/>
                </a:lnTo>
                <a:lnTo>
                  <a:pt x="403859" y="85090"/>
                </a:lnTo>
                <a:lnTo>
                  <a:pt x="431509" y="85090"/>
                </a:lnTo>
                <a:lnTo>
                  <a:pt x="429767" y="87630"/>
                </a:lnTo>
                <a:lnTo>
                  <a:pt x="429767" y="88900"/>
                </a:lnTo>
                <a:lnTo>
                  <a:pt x="425196" y="96520"/>
                </a:lnTo>
                <a:lnTo>
                  <a:pt x="425196" y="97790"/>
                </a:lnTo>
                <a:lnTo>
                  <a:pt x="417575" y="107950"/>
                </a:lnTo>
                <a:lnTo>
                  <a:pt x="411479" y="116840"/>
                </a:lnTo>
                <a:lnTo>
                  <a:pt x="403859" y="125730"/>
                </a:lnTo>
                <a:lnTo>
                  <a:pt x="397763" y="135890"/>
                </a:lnTo>
                <a:lnTo>
                  <a:pt x="396239" y="135890"/>
                </a:lnTo>
                <a:lnTo>
                  <a:pt x="388620" y="146050"/>
                </a:lnTo>
                <a:lnTo>
                  <a:pt x="388620" y="147320"/>
                </a:lnTo>
                <a:lnTo>
                  <a:pt x="381000" y="156210"/>
                </a:lnTo>
                <a:lnTo>
                  <a:pt x="373379" y="167640"/>
                </a:lnTo>
                <a:lnTo>
                  <a:pt x="364235" y="176530"/>
                </a:lnTo>
                <a:lnTo>
                  <a:pt x="345948" y="198120"/>
                </a:lnTo>
                <a:lnTo>
                  <a:pt x="335279" y="209550"/>
                </a:lnTo>
                <a:lnTo>
                  <a:pt x="324611" y="218440"/>
                </a:lnTo>
                <a:lnTo>
                  <a:pt x="313944" y="231140"/>
                </a:lnTo>
                <a:lnTo>
                  <a:pt x="303275" y="240030"/>
                </a:lnTo>
                <a:lnTo>
                  <a:pt x="294131" y="250190"/>
                </a:lnTo>
                <a:lnTo>
                  <a:pt x="266700" y="278130"/>
                </a:lnTo>
                <a:lnTo>
                  <a:pt x="259079" y="287020"/>
                </a:lnTo>
                <a:lnTo>
                  <a:pt x="249935" y="295910"/>
                </a:lnTo>
                <a:lnTo>
                  <a:pt x="242315" y="306070"/>
                </a:lnTo>
                <a:close/>
              </a:path>
              <a:path w="455930" h="450850">
                <a:moveTo>
                  <a:pt x="219456" y="332740"/>
                </a:moveTo>
                <a:lnTo>
                  <a:pt x="185927" y="332740"/>
                </a:lnTo>
                <a:lnTo>
                  <a:pt x="192023" y="325120"/>
                </a:lnTo>
                <a:lnTo>
                  <a:pt x="198119" y="320040"/>
                </a:lnTo>
                <a:lnTo>
                  <a:pt x="210311" y="304800"/>
                </a:lnTo>
                <a:lnTo>
                  <a:pt x="210311" y="306070"/>
                </a:lnTo>
                <a:lnTo>
                  <a:pt x="242315" y="306070"/>
                </a:lnTo>
                <a:lnTo>
                  <a:pt x="234696" y="313690"/>
                </a:lnTo>
                <a:lnTo>
                  <a:pt x="236219" y="313690"/>
                </a:lnTo>
                <a:lnTo>
                  <a:pt x="230123" y="321310"/>
                </a:lnTo>
                <a:lnTo>
                  <a:pt x="228600" y="321310"/>
                </a:lnTo>
                <a:lnTo>
                  <a:pt x="219456" y="332740"/>
                </a:lnTo>
                <a:close/>
              </a:path>
              <a:path w="455930" h="450850">
                <a:moveTo>
                  <a:pt x="192328" y="361950"/>
                </a:moveTo>
                <a:lnTo>
                  <a:pt x="158496" y="361950"/>
                </a:lnTo>
                <a:lnTo>
                  <a:pt x="170687" y="350520"/>
                </a:lnTo>
                <a:lnTo>
                  <a:pt x="169163" y="350520"/>
                </a:lnTo>
                <a:lnTo>
                  <a:pt x="181356" y="337820"/>
                </a:lnTo>
                <a:lnTo>
                  <a:pt x="185927" y="331470"/>
                </a:lnTo>
                <a:lnTo>
                  <a:pt x="185927" y="332740"/>
                </a:lnTo>
                <a:lnTo>
                  <a:pt x="219456" y="332740"/>
                </a:lnTo>
                <a:lnTo>
                  <a:pt x="216408" y="336550"/>
                </a:lnTo>
                <a:lnTo>
                  <a:pt x="210311" y="342900"/>
                </a:lnTo>
                <a:lnTo>
                  <a:pt x="205739" y="347980"/>
                </a:lnTo>
                <a:lnTo>
                  <a:pt x="204215" y="347980"/>
                </a:lnTo>
                <a:lnTo>
                  <a:pt x="199644" y="354330"/>
                </a:lnTo>
                <a:lnTo>
                  <a:pt x="199644" y="355600"/>
                </a:lnTo>
                <a:lnTo>
                  <a:pt x="193548" y="360680"/>
                </a:lnTo>
                <a:lnTo>
                  <a:pt x="192328" y="361950"/>
                </a:lnTo>
                <a:close/>
              </a:path>
              <a:path w="455930" h="450850">
                <a:moveTo>
                  <a:pt x="117783" y="396965"/>
                </a:moveTo>
                <a:lnTo>
                  <a:pt x="120396" y="393700"/>
                </a:lnTo>
                <a:lnTo>
                  <a:pt x="124967" y="391160"/>
                </a:lnTo>
                <a:lnTo>
                  <a:pt x="124967" y="389890"/>
                </a:lnTo>
                <a:lnTo>
                  <a:pt x="129539" y="386080"/>
                </a:lnTo>
                <a:lnTo>
                  <a:pt x="128015" y="386080"/>
                </a:lnTo>
                <a:lnTo>
                  <a:pt x="137159" y="381000"/>
                </a:lnTo>
                <a:lnTo>
                  <a:pt x="146304" y="370840"/>
                </a:lnTo>
                <a:lnTo>
                  <a:pt x="147827" y="370840"/>
                </a:lnTo>
                <a:lnTo>
                  <a:pt x="158496" y="360680"/>
                </a:lnTo>
                <a:lnTo>
                  <a:pt x="158496" y="361950"/>
                </a:lnTo>
                <a:lnTo>
                  <a:pt x="192328" y="361950"/>
                </a:lnTo>
                <a:lnTo>
                  <a:pt x="187452" y="367030"/>
                </a:lnTo>
                <a:lnTo>
                  <a:pt x="187452" y="368300"/>
                </a:lnTo>
                <a:lnTo>
                  <a:pt x="181356" y="372110"/>
                </a:lnTo>
                <a:lnTo>
                  <a:pt x="175259" y="378460"/>
                </a:lnTo>
                <a:lnTo>
                  <a:pt x="175259" y="381000"/>
                </a:lnTo>
                <a:lnTo>
                  <a:pt x="169163" y="384810"/>
                </a:lnTo>
                <a:lnTo>
                  <a:pt x="164287" y="389890"/>
                </a:lnTo>
                <a:lnTo>
                  <a:pt x="163067" y="389890"/>
                </a:lnTo>
                <a:lnTo>
                  <a:pt x="156209" y="396240"/>
                </a:lnTo>
                <a:lnTo>
                  <a:pt x="120396" y="396240"/>
                </a:lnTo>
                <a:lnTo>
                  <a:pt x="117783" y="396965"/>
                </a:lnTo>
                <a:close/>
              </a:path>
              <a:path w="455930" h="450850">
                <a:moveTo>
                  <a:pt x="51815" y="414020"/>
                </a:moveTo>
                <a:lnTo>
                  <a:pt x="16763" y="414020"/>
                </a:lnTo>
                <a:lnTo>
                  <a:pt x="13715" y="410210"/>
                </a:lnTo>
                <a:lnTo>
                  <a:pt x="10667" y="408940"/>
                </a:lnTo>
                <a:lnTo>
                  <a:pt x="12191" y="408940"/>
                </a:lnTo>
                <a:lnTo>
                  <a:pt x="9144" y="407670"/>
                </a:lnTo>
                <a:lnTo>
                  <a:pt x="5486" y="403606"/>
                </a:lnTo>
                <a:lnTo>
                  <a:pt x="4571" y="401320"/>
                </a:lnTo>
                <a:lnTo>
                  <a:pt x="1523" y="398780"/>
                </a:lnTo>
                <a:lnTo>
                  <a:pt x="47" y="396319"/>
                </a:lnTo>
                <a:lnTo>
                  <a:pt x="0" y="384810"/>
                </a:lnTo>
                <a:lnTo>
                  <a:pt x="1523" y="383540"/>
                </a:lnTo>
                <a:lnTo>
                  <a:pt x="1523" y="381000"/>
                </a:lnTo>
                <a:lnTo>
                  <a:pt x="7619" y="374650"/>
                </a:lnTo>
                <a:lnTo>
                  <a:pt x="15239" y="374650"/>
                </a:lnTo>
                <a:lnTo>
                  <a:pt x="19811" y="375920"/>
                </a:lnTo>
                <a:lnTo>
                  <a:pt x="22859" y="381000"/>
                </a:lnTo>
                <a:lnTo>
                  <a:pt x="24383" y="382270"/>
                </a:lnTo>
                <a:lnTo>
                  <a:pt x="27431" y="383540"/>
                </a:lnTo>
                <a:lnTo>
                  <a:pt x="28956" y="384810"/>
                </a:lnTo>
                <a:lnTo>
                  <a:pt x="21335" y="384810"/>
                </a:lnTo>
                <a:lnTo>
                  <a:pt x="22859" y="388620"/>
                </a:lnTo>
                <a:lnTo>
                  <a:pt x="22859" y="391160"/>
                </a:lnTo>
                <a:lnTo>
                  <a:pt x="15544" y="396240"/>
                </a:lnTo>
                <a:lnTo>
                  <a:pt x="15239" y="396240"/>
                </a:lnTo>
                <a:lnTo>
                  <a:pt x="15430" y="396319"/>
                </a:lnTo>
                <a:lnTo>
                  <a:pt x="13715" y="397510"/>
                </a:lnTo>
                <a:lnTo>
                  <a:pt x="18287" y="397510"/>
                </a:lnTo>
                <a:lnTo>
                  <a:pt x="21335" y="400050"/>
                </a:lnTo>
                <a:lnTo>
                  <a:pt x="37011" y="400050"/>
                </a:lnTo>
                <a:lnTo>
                  <a:pt x="39623" y="402590"/>
                </a:lnTo>
                <a:lnTo>
                  <a:pt x="45719" y="406400"/>
                </a:lnTo>
                <a:lnTo>
                  <a:pt x="50291" y="410210"/>
                </a:lnTo>
                <a:lnTo>
                  <a:pt x="51815" y="414020"/>
                </a:lnTo>
                <a:close/>
              </a:path>
              <a:path w="455930" h="450850">
                <a:moveTo>
                  <a:pt x="24383" y="381000"/>
                </a:moveTo>
                <a:lnTo>
                  <a:pt x="22859" y="381000"/>
                </a:lnTo>
                <a:lnTo>
                  <a:pt x="22859" y="378460"/>
                </a:lnTo>
                <a:lnTo>
                  <a:pt x="24383" y="381000"/>
                </a:lnTo>
                <a:close/>
              </a:path>
              <a:path w="455930" h="450850">
                <a:moveTo>
                  <a:pt x="22859" y="387349"/>
                </a:moveTo>
                <a:lnTo>
                  <a:pt x="21335" y="384810"/>
                </a:lnTo>
                <a:lnTo>
                  <a:pt x="28956" y="384810"/>
                </a:lnTo>
                <a:lnTo>
                  <a:pt x="29718" y="386080"/>
                </a:lnTo>
                <a:lnTo>
                  <a:pt x="22859" y="386080"/>
                </a:lnTo>
                <a:lnTo>
                  <a:pt x="22859" y="387349"/>
                </a:lnTo>
                <a:close/>
              </a:path>
              <a:path w="455930" h="450850">
                <a:moveTo>
                  <a:pt x="24383" y="389890"/>
                </a:moveTo>
                <a:lnTo>
                  <a:pt x="22859" y="387349"/>
                </a:lnTo>
                <a:lnTo>
                  <a:pt x="22859" y="386080"/>
                </a:lnTo>
                <a:lnTo>
                  <a:pt x="24383" y="389890"/>
                </a:lnTo>
                <a:close/>
              </a:path>
              <a:path w="455930" h="450850">
                <a:moveTo>
                  <a:pt x="31183" y="394383"/>
                </a:moveTo>
                <a:lnTo>
                  <a:pt x="30479" y="393700"/>
                </a:lnTo>
                <a:lnTo>
                  <a:pt x="27431" y="392430"/>
                </a:lnTo>
                <a:lnTo>
                  <a:pt x="28956" y="392430"/>
                </a:lnTo>
                <a:lnTo>
                  <a:pt x="25908" y="391160"/>
                </a:lnTo>
                <a:lnTo>
                  <a:pt x="24383" y="389890"/>
                </a:lnTo>
                <a:lnTo>
                  <a:pt x="22859" y="386080"/>
                </a:lnTo>
                <a:lnTo>
                  <a:pt x="29718" y="386080"/>
                </a:lnTo>
                <a:lnTo>
                  <a:pt x="32004" y="389890"/>
                </a:lnTo>
                <a:lnTo>
                  <a:pt x="32004" y="393700"/>
                </a:lnTo>
                <a:lnTo>
                  <a:pt x="31183" y="394383"/>
                </a:lnTo>
                <a:close/>
              </a:path>
              <a:path w="455930" h="450850">
                <a:moveTo>
                  <a:pt x="24383" y="389890"/>
                </a:moveTo>
                <a:lnTo>
                  <a:pt x="22859" y="388620"/>
                </a:lnTo>
                <a:lnTo>
                  <a:pt x="22859" y="387349"/>
                </a:lnTo>
                <a:lnTo>
                  <a:pt x="24383" y="389890"/>
                </a:lnTo>
                <a:close/>
              </a:path>
              <a:path w="455930" h="450850">
                <a:moveTo>
                  <a:pt x="28956" y="392430"/>
                </a:moveTo>
                <a:lnTo>
                  <a:pt x="22859" y="392430"/>
                </a:lnTo>
                <a:lnTo>
                  <a:pt x="22859" y="388620"/>
                </a:lnTo>
                <a:lnTo>
                  <a:pt x="25908" y="391160"/>
                </a:lnTo>
                <a:lnTo>
                  <a:pt x="28956" y="392430"/>
                </a:lnTo>
                <a:close/>
              </a:path>
              <a:path w="455930" h="450850">
                <a:moveTo>
                  <a:pt x="163067" y="391160"/>
                </a:moveTo>
                <a:lnTo>
                  <a:pt x="163067" y="389890"/>
                </a:lnTo>
                <a:lnTo>
                  <a:pt x="164287" y="389890"/>
                </a:lnTo>
                <a:lnTo>
                  <a:pt x="163067" y="391160"/>
                </a:lnTo>
                <a:close/>
              </a:path>
              <a:path w="455930" h="450850">
                <a:moveTo>
                  <a:pt x="27432" y="397510"/>
                </a:moveTo>
                <a:lnTo>
                  <a:pt x="21335" y="397510"/>
                </a:lnTo>
                <a:lnTo>
                  <a:pt x="15620" y="396319"/>
                </a:lnTo>
                <a:lnTo>
                  <a:pt x="22859" y="391160"/>
                </a:lnTo>
                <a:lnTo>
                  <a:pt x="22859" y="392430"/>
                </a:lnTo>
                <a:lnTo>
                  <a:pt x="27431" y="392430"/>
                </a:lnTo>
                <a:lnTo>
                  <a:pt x="30479" y="393700"/>
                </a:lnTo>
                <a:lnTo>
                  <a:pt x="31183" y="394383"/>
                </a:lnTo>
                <a:lnTo>
                  <a:pt x="27432" y="397510"/>
                </a:lnTo>
                <a:close/>
              </a:path>
              <a:path w="455930" h="450850">
                <a:moveTo>
                  <a:pt x="37011" y="400050"/>
                </a:moveTo>
                <a:lnTo>
                  <a:pt x="21335" y="400050"/>
                </a:lnTo>
                <a:lnTo>
                  <a:pt x="25908" y="398780"/>
                </a:lnTo>
                <a:lnTo>
                  <a:pt x="31183" y="394383"/>
                </a:lnTo>
                <a:lnTo>
                  <a:pt x="37011" y="400050"/>
                </a:lnTo>
                <a:close/>
              </a:path>
              <a:path w="455930" h="450850">
                <a:moveTo>
                  <a:pt x="15430" y="396319"/>
                </a:moveTo>
                <a:lnTo>
                  <a:pt x="15239" y="396240"/>
                </a:lnTo>
                <a:lnTo>
                  <a:pt x="15474" y="396288"/>
                </a:lnTo>
                <a:close/>
              </a:path>
              <a:path w="455930" h="450850">
                <a:moveTo>
                  <a:pt x="15474" y="396288"/>
                </a:moveTo>
                <a:lnTo>
                  <a:pt x="15239" y="396240"/>
                </a:lnTo>
                <a:lnTo>
                  <a:pt x="15544" y="396240"/>
                </a:lnTo>
                <a:close/>
              </a:path>
              <a:path w="455930" h="450850">
                <a:moveTo>
                  <a:pt x="117348" y="397510"/>
                </a:moveTo>
                <a:lnTo>
                  <a:pt x="117783" y="396965"/>
                </a:lnTo>
                <a:lnTo>
                  <a:pt x="120396" y="396240"/>
                </a:lnTo>
                <a:lnTo>
                  <a:pt x="117348" y="397510"/>
                </a:lnTo>
                <a:close/>
              </a:path>
              <a:path w="455930" h="450850">
                <a:moveTo>
                  <a:pt x="154838" y="397510"/>
                </a:moveTo>
                <a:lnTo>
                  <a:pt x="117348" y="397510"/>
                </a:lnTo>
                <a:lnTo>
                  <a:pt x="120396" y="396240"/>
                </a:lnTo>
                <a:lnTo>
                  <a:pt x="156209" y="396240"/>
                </a:lnTo>
                <a:lnTo>
                  <a:pt x="154838" y="397510"/>
                </a:lnTo>
                <a:close/>
              </a:path>
              <a:path w="455930" h="450850">
                <a:moveTo>
                  <a:pt x="21335" y="400050"/>
                </a:moveTo>
                <a:lnTo>
                  <a:pt x="18287" y="397510"/>
                </a:lnTo>
                <a:lnTo>
                  <a:pt x="15430" y="396319"/>
                </a:lnTo>
                <a:lnTo>
                  <a:pt x="21335" y="397510"/>
                </a:lnTo>
                <a:lnTo>
                  <a:pt x="27432" y="397510"/>
                </a:lnTo>
                <a:lnTo>
                  <a:pt x="25908" y="398780"/>
                </a:lnTo>
                <a:lnTo>
                  <a:pt x="21335" y="400050"/>
                </a:lnTo>
                <a:close/>
              </a:path>
              <a:path w="455930" h="450850">
                <a:moveTo>
                  <a:pt x="18287" y="397510"/>
                </a:moveTo>
                <a:lnTo>
                  <a:pt x="13715" y="397510"/>
                </a:lnTo>
                <a:lnTo>
                  <a:pt x="15430" y="396319"/>
                </a:lnTo>
                <a:lnTo>
                  <a:pt x="18287" y="397510"/>
                </a:lnTo>
                <a:close/>
              </a:path>
              <a:path w="455930" h="450850">
                <a:moveTo>
                  <a:pt x="136245" y="412750"/>
                </a:moveTo>
                <a:lnTo>
                  <a:pt x="96011" y="412750"/>
                </a:lnTo>
                <a:lnTo>
                  <a:pt x="99059" y="408940"/>
                </a:lnTo>
                <a:lnTo>
                  <a:pt x="100583" y="407670"/>
                </a:lnTo>
                <a:lnTo>
                  <a:pt x="103631" y="406400"/>
                </a:lnTo>
                <a:lnTo>
                  <a:pt x="108204" y="402590"/>
                </a:lnTo>
                <a:lnTo>
                  <a:pt x="108204" y="401320"/>
                </a:lnTo>
                <a:lnTo>
                  <a:pt x="112775" y="400050"/>
                </a:lnTo>
                <a:lnTo>
                  <a:pt x="111252" y="400050"/>
                </a:lnTo>
                <a:lnTo>
                  <a:pt x="115823" y="398780"/>
                </a:lnTo>
                <a:lnTo>
                  <a:pt x="115823" y="397510"/>
                </a:lnTo>
                <a:lnTo>
                  <a:pt x="117783" y="396965"/>
                </a:lnTo>
                <a:lnTo>
                  <a:pt x="117348" y="397510"/>
                </a:lnTo>
                <a:lnTo>
                  <a:pt x="154838" y="397510"/>
                </a:lnTo>
                <a:lnTo>
                  <a:pt x="149352" y="402590"/>
                </a:lnTo>
                <a:lnTo>
                  <a:pt x="140208" y="408940"/>
                </a:lnTo>
                <a:lnTo>
                  <a:pt x="141731" y="408940"/>
                </a:lnTo>
                <a:lnTo>
                  <a:pt x="140207" y="410210"/>
                </a:lnTo>
                <a:lnTo>
                  <a:pt x="138683" y="410210"/>
                </a:lnTo>
                <a:lnTo>
                  <a:pt x="136245" y="412750"/>
                </a:lnTo>
                <a:close/>
              </a:path>
              <a:path w="455930" h="450850">
                <a:moveTo>
                  <a:pt x="6096" y="405130"/>
                </a:moveTo>
                <a:lnTo>
                  <a:pt x="4571" y="402590"/>
                </a:lnTo>
                <a:lnTo>
                  <a:pt x="5486" y="403606"/>
                </a:lnTo>
                <a:lnTo>
                  <a:pt x="6096" y="405130"/>
                </a:lnTo>
                <a:close/>
              </a:path>
              <a:path w="455930" h="450850">
                <a:moveTo>
                  <a:pt x="83819" y="420370"/>
                </a:moveTo>
                <a:lnTo>
                  <a:pt x="91439" y="414020"/>
                </a:lnTo>
                <a:lnTo>
                  <a:pt x="92963" y="414020"/>
                </a:lnTo>
                <a:lnTo>
                  <a:pt x="96011" y="410210"/>
                </a:lnTo>
                <a:lnTo>
                  <a:pt x="96011" y="412750"/>
                </a:lnTo>
                <a:lnTo>
                  <a:pt x="136245" y="412750"/>
                </a:lnTo>
                <a:lnTo>
                  <a:pt x="132587" y="416560"/>
                </a:lnTo>
                <a:lnTo>
                  <a:pt x="129539" y="419100"/>
                </a:lnTo>
                <a:lnTo>
                  <a:pt x="86867" y="419100"/>
                </a:lnTo>
                <a:lnTo>
                  <a:pt x="83819" y="420370"/>
                </a:lnTo>
                <a:close/>
              </a:path>
              <a:path w="455930" h="450850">
                <a:moveTo>
                  <a:pt x="137159" y="412750"/>
                </a:moveTo>
                <a:lnTo>
                  <a:pt x="138683" y="410210"/>
                </a:lnTo>
                <a:lnTo>
                  <a:pt x="140207" y="410210"/>
                </a:lnTo>
                <a:lnTo>
                  <a:pt x="137159" y="412750"/>
                </a:lnTo>
                <a:close/>
              </a:path>
              <a:path w="455930" h="450850">
                <a:moveTo>
                  <a:pt x="115823" y="427990"/>
                </a:moveTo>
                <a:lnTo>
                  <a:pt x="32004" y="427990"/>
                </a:lnTo>
                <a:lnTo>
                  <a:pt x="28956" y="424180"/>
                </a:lnTo>
                <a:lnTo>
                  <a:pt x="27431" y="424180"/>
                </a:lnTo>
                <a:lnTo>
                  <a:pt x="15239" y="412750"/>
                </a:lnTo>
                <a:lnTo>
                  <a:pt x="16763" y="414020"/>
                </a:lnTo>
                <a:lnTo>
                  <a:pt x="53339" y="414020"/>
                </a:lnTo>
                <a:lnTo>
                  <a:pt x="54863" y="415290"/>
                </a:lnTo>
                <a:lnTo>
                  <a:pt x="55625" y="415290"/>
                </a:lnTo>
                <a:lnTo>
                  <a:pt x="57911" y="416560"/>
                </a:lnTo>
                <a:lnTo>
                  <a:pt x="61340" y="420370"/>
                </a:lnTo>
                <a:lnTo>
                  <a:pt x="59435" y="420370"/>
                </a:lnTo>
                <a:lnTo>
                  <a:pt x="62483" y="421640"/>
                </a:lnTo>
                <a:lnTo>
                  <a:pt x="64007" y="422910"/>
                </a:lnTo>
                <a:lnTo>
                  <a:pt x="62483" y="422910"/>
                </a:lnTo>
                <a:lnTo>
                  <a:pt x="71627" y="426720"/>
                </a:lnTo>
                <a:lnTo>
                  <a:pt x="120396" y="426720"/>
                </a:lnTo>
                <a:lnTo>
                  <a:pt x="115823" y="427990"/>
                </a:lnTo>
                <a:close/>
              </a:path>
              <a:path w="455930" h="450850">
                <a:moveTo>
                  <a:pt x="53339" y="414020"/>
                </a:moveTo>
                <a:lnTo>
                  <a:pt x="51815" y="414020"/>
                </a:lnTo>
                <a:lnTo>
                  <a:pt x="51815" y="412750"/>
                </a:lnTo>
                <a:lnTo>
                  <a:pt x="53339" y="414020"/>
                </a:lnTo>
                <a:close/>
              </a:path>
              <a:path w="455930" h="450850">
                <a:moveTo>
                  <a:pt x="55625" y="415290"/>
                </a:moveTo>
                <a:lnTo>
                  <a:pt x="54863" y="415290"/>
                </a:lnTo>
                <a:lnTo>
                  <a:pt x="53339" y="414020"/>
                </a:lnTo>
                <a:lnTo>
                  <a:pt x="55625" y="415290"/>
                </a:lnTo>
                <a:close/>
              </a:path>
              <a:path w="455930" h="450850">
                <a:moveTo>
                  <a:pt x="128015" y="420370"/>
                </a:moveTo>
                <a:lnTo>
                  <a:pt x="85343" y="420370"/>
                </a:lnTo>
                <a:lnTo>
                  <a:pt x="86867" y="419100"/>
                </a:lnTo>
                <a:lnTo>
                  <a:pt x="129539" y="419100"/>
                </a:lnTo>
                <a:lnTo>
                  <a:pt x="128015" y="420370"/>
                </a:lnTo>
                <a:close/>
              </a:path>
              <a:path w="455930" h="450850">
                <a:moveTo>
                  <a:pt x="126491" y="421640"/>
                </a:moveTo>
                <a:lnTo>
                  <a:pt x="83819" y="421640"/>
                </a:lnTo>
                <a:lnTo>
                  <a:pt x="85344" y="420370"/>
                </a:lnTo>
                <a:lnTo>
                  <a:pt x="128015" y="420370"/>
                </a:lnTo>
                <a:lnTo>
                  <a:pt x="129539" y="419100"/>
                </a:lnTo>
                <a:lnTo>
                  <a:pt x="126491" y="421640"/>
                </a:lnTo>
                <a:close/>
              </a:path>
              <a:path w="455930" h="450850">
                <a:moveTo>
                  <a:pt x="62483" y="421640"/>
                </a:moveTo>
                <a:lnTo>
                  <a:pt x="59435" y="420370"/>
                </a:lnTo>
                <a:lnTo>
                  <a:pt x="61341" y="420370"/>
                </a:lnTo>
                <a:lnTo>
                  <a:pt x="62483" y="421640"/>
                </a:lnTo>
                <a:close/>
              </a:path>
              <a:path w="455930" h="450850">
                <a:moveTo>
                  <a:pt x="85343" y="420370"/>
                </a:moveTo>
                <a:close/>
              </a:path>
              <a:path w="455930" h="450850">
                <a:moveTo>
                  <a:pt x="83819" y="421640"/>
                </a:moveTo>
                <a:lnTo>
                  <a:pt x="82296" y="421640"/>
                </a:lnTo>
                <a:lnTo>
                  <a:pt x="85343" y="420370"/>
                </a:lnTo>
                <a:lnTo>
                  <a:pt x="83819" y="421640"/>
                </a:lnTo>
                <a:close/>
              </a:path>
              <a:path w="455930" h="450850">
                <a:moveTo>
                  <a:pt x="120396" y="426720"/>
                </a:moveTo>
                <a:lnTo>
                  <a:pt x="74675" y="426720"/>
                </a:lnTo>
                <a:lnTo>
                  <a:pt x="77723" y="422910"/>
                </a:lnTo>
                <a:lnTo>
                  <a:pt x="80771" y="421640"/>
                </a:lnTo>
                <a:lnTo>
                  <a:pt x="124967" y="421640"/>
                </a:lnTo>
                <a:lnTo>
                  <a:pt x="121919" y="422910"/>
                </a:lnTo>
                <a:lnTo>
                  <a:pt x="123444" y="422910"/>
                </a:lnTo>
                <a:lnTo>
                  <a:pt x="120396" y="426720"/>
                </a:lnTo>
                <a:close/>
              </a:path>
              <a:path w="455930" h="450850">
                <a:moveTo>
                  <a:pt x="65531" y="424180"/>
                </a:moveTo>
                <a:lnTo>
                  <a:pt x="62483" y="422910"/>
                </a:lnTo>
                <a:lnTo>
                  <a:pt x="64007" y="422910"/>
                </a:lnTo>
                <a:lnTo>
                  <a:pt x="65531" y="424180"/>
                </a:lnTo>
                <a:close/>
              </a:path>
              <a:path w="455930" h="450850">
                <a:moveTo>
                  <a:pt x="73152" y="426720"/>
                </a:moveTo>
                <a:lnTo>
                  <a:pt x="74675" y="424180"/>
                </a:lnTo>
                <a:lnTo>
                  <a:pt x="74675" y="425450"/>
                </a:lnTo>
                <a:lnTo>
                  <a:pt x="73152" y="426720"/>
                </a:lnTo>
                <a:close/>
              </a:path>
              <a:path w="455930" h="450850">
                <a:moveTo>
                  <a:pt x="74675" y="426720"/>
                </a:moveTo>
                <a:lnTo>
                  <a:pt x="73152" y="426720"/>
                </a:lnTo>
                <a:lnTo>
                  <a:pt x="74675" y="425450"/>
                </a:lnTo>
                <a:lnTo>
                  <a:pt x="74675" y="426720"/>
                </a:lnTo>
                <a:close/>
              </a:path>
              <a:path w="455930" h="450850">
                <a:moveTo>
                  <a:pt x="41529" y="436245"/>
                </a:moveTo>
                <a:lnTo>
                  <a:pt x="38100" y="434340"/>
                </a:lnTo>
                <a:lnTo>
                  <a:pt x="36575" y="430530"/>
                </a:lnTo>
                <a:lnTo>
                  <a:pt x="35052" y="430530"/>
                </a:lnTo>
                <a:lnTo>
                  <a:pt x="30479" y="426720"/>
                </a:lnTo>
                <a:lnTo>
                  <a:pt x="32004" y="427990"/>
                </a:lnTo>
                <a:lnTo>
                  <a:pt x="115823" y="427990"/>
                </a:lnTo>
                <a:lnTo>
                  <a:pt x="112775" y="430530"/>
                </a:lnTo>
                <a:lnTo>
                  <a:pt x="109727" y="431800"/>
                </a:lnTo>
                <a:lnTo>
                  <a:pt x="108204" y="434340"/>
                </a:lnTo>
                <a:lnTo>
                  <a:pt x="106679" y="434340"/>
                </a:lnTo>
                <a:lnTo>
                  <a:pt x="105155" y="435610"/>
                </a:lnTo>
                <a:lnTo>
                  <a:pt x="41148" y="435610"/>
                </a:lnTo>
                <a:lnTo>
                  <a:pt x="41529" y="436245"/>
                </a:lnTo>
                <a:close/>
              </a:path>
              <a:path w="455930" h="450850">
                <a:moveTo>
                  <a:pt x="105156" y="435610"/>
                </a:moveTo>
                <a:lnTo>
                  <a:pt x="106679" y="434340"/>
                </a:lnTo>
                <a:lnTo>
                  <a:pt x="108204" y="434340"/>
                </a:lnTo>
                <a:lnTo>
                  <a:pt x="105156" y="435610"/>
                </a:lnTo>
                <a:close/>
              </a:path>
              <a:path w="455930" h="450850">
                <a:moveTo>
                  <a:pt x="42671" y="436880"/>
                </a:moveTo>
                <a:lnTo>
                  <a:pt x="41529" y="436245"/>
                </a:lnTo>
                <a:lnTo>
                  <a:pt x="41148" y="435610"/>
                </a:lnTo>
                <a:lnTo>
                  <a:pt x="42671" y="436880"/>
                </a:lnTo>
                <a:close/>
              </a:path>
              <a:path w="455930" h="450850">
                <a:moveTo>
                  <a:pt x="103631" y="436880"/>
                </a:moveTo>
                <a:lnTo>
                  <a:pt x="42671" y="436880"/>
                </a:lnTo>
                <a:lnTo>
                  <a:pt x="41148" y="435610"/>
                </a:lnTo>
                <a:lnTo>
                  <a:pt x="105155" y="435610"/>
                </a:lnTo>
                <a:lnTo>
                  <a:pt x="103631" y="436880"/>
                </a:lnTo>
                <a:close/>
              </a:path>
              <a:path w="455930" h="450850">
                <a:moveTo>
                  <a:pt x="79248" y="450850"/>
                </a:moveTo>
                <a:lnTo>
                  <a:pt x="65531" y="450850"/>
                </a:lnTo>
                <a:lnTo>
                  <a:pt x="59435" y="447040"/>
                </a:lnTo>
                <a:lnTo>
                  <a:pt x="54863" y="445770"/>
                </a:lnTo>
                <a:lnTo>
                  <a:pt x="51815" y="444500"/>
                </a:lnTo>
                <a:lnTo>
                  <a:pt x="48767" y="440690"/>
                </a:lnTo>
                <a:lnTo>
                  <a:pt x="47244" y="440690"/>
                </a:lnTo>
                <a:lnTo>
                  <a:pt x="45719" y="439420"/>
                </a:lnTo>
                <a:lnTo>
                  <a:pt x="42671" y="438150"/>
                </a:lnTo>
                <a:lnTo>
                  <a:pt x="41529" y="436245"/>
                </a:lnTo>
                <a:lnTo>
                  <a:pt x="42671" y="436880"/>
                </a:lnTo>
                <a:lnTo>
                  <a:pt x="103631" y="436880"/>
                </a:lnTo>
                <a:lnTo>
                  <a:pt x="100583" y="438150"/>
                </a:lnTo>
                <a:lnTo>
                  <a:pt x="99059" y="439420"/>
                </a:lnTo>
                <a:lnTo>
                  <a:pt x="96011" y="440690"/>
                </a:lnTo>
                <a:lnTo>
                  <a:pt x="94487" y="443230"/>
                </a:lnTo>
                <a:lnTo>
                  <a:pt x="91439" y="444500"/>
                </a:lnTo>
                <a:lnTo>
                  <a:pt x="92963" y="444500"/>
                </a:lnTo>
                <a:lnTo>
                  <a:pt x="86867" y="447040"/>
                </a:lnTo>
                <a:lnTo>
                  <a:pt x="85344" y="447040"/>
                </a:lnTo>
                <a:lnTo>
                  <a:pt x="83819" y="449580"/>
                </a:lnTo>
                <a:lnTo>
                  <a:pt x="79248" y="450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2711" y="2261616"/>
            <a:ext cx="2705100" cy="838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6723" y="2308860"/>
            <a:ext cx="1292352" cy="594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275" y="2616708"/>
            <a:ext cx="1310640" cy="852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5492" y="2596896"/>
            <a:ext cx="3966972" cy="1143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3732" y="2691383"/>
            <a:ext cx="381000" cy="389890"/>
          </a:xfrm>
          <a:custGeom>
            <a:avLst/>
            <a:gdLst/>
            <a:ahLst/>
            <a:cxnLst/>
            <a:rect l="l" t="t" r="r" b="b"/>
            <a:pathLst>
              <a:path w="381000" h="389889">
                <a:moveTo>
                  <a:pt x="381000" y="12700"/>
                </a:moveTo>
                <a:lnTo>
                  <a:pt x="358140" y="12700"/>
                </a:lnTo>
                <a:lnTo>
                  <a:pt x="361188" y="6350"/>
                </a:lnTo>
                <a:lnTo>
                  <a:pt x="364235" y="2540"/>
                </a:lnTo>
                <a:lnTo>
                  <a:pt x="367284" y="1270"/>
                </a:lnTo>
                <a:lnTo>
                  <a:pt x="368808" y="0"/>
                </a:lnTo>
                <a:lnTo>
                  <a:pt x="376427" y="0"/>
                </a:lnTo>
                <a:lnTo>
                  <a:pt x="377952" y="2540"/>
                </a:lnTo>
                <a:lnTo>
                  <a:pt x="379476" y="3810"/>
                </a:lnTo>
                <a:lnTo>
                  <a:pt x="379476" y="8890"/>
                </a:lnTo>
                <a:lnTo>
                  <a:pt x="381000" y="10160"/>
                </a:lnTo>
                <a:lnTo>
                  <a:pt x="381000" y="12700"/>
                </a:lnTo>
                <a:close/>
              </a:path>
              <a:path w="381000" h="389889">
                <a:moveTo>
                  <a:pt x="313943" y="80010"/>
                </a:moveTo>
                <a:lnTo>
                  <a:pt x="323088" y="64770"/>
                </a:lnTo>
                <a:lnTo>
                  <a:pt x="329184" y="57150"/>
                </a:lnTo>
                <a:lnTo>
                  <a:pt x="333756" y="49530"/>
                </a:lnTo>
                <a:lnTo>
                  <a:pt x="336804" y="43180"/>
                </a:lnTo>
                <a:lnTo>
                  <a:pt x="338327" y="41910"/>
                </a:lnTo>
                <a:lnTo>
                  <a:pt x="341376" y="35560"/>
                </a:lnTo>
                <a:lnTo>
                  <a:pt x="342900" y="35560"/>
                </a:lnTo>
                <a:lnTo>
                  <a:pt x="347472" y="30480"/>
                </a:lnTo>
                <a:lnTo>
                  <a:pt x="345948" y="30480"/>
                </a:lnTo>
                <a:lnTo>
                  <a:pt x="350519" y="24130"/>
                </a:lnTo>
                <a:lnTo>
                  <a:pt x="353568" y="17780"/>
                </a:lnTo>
                <a:lnTo>
                  <a:pt x="358140" y="11430"/>
                </a:lnTo>
                <a:lnTo>
                  <a:pt x="358140" y="12700"/>
                </a:lnTo>
                <a:lnTo>
                  <a:pt x="381000" y="12700"/>
                </a:lnTo>
                <a:lnTo>
                  <a:pt x="379476" y="16510"/>
                </a:lnTo>
                <a:lnTo>
                  <a:pt x="377952" y="21590"/>
                </a:lnTo>
                <a:lnTo>
                  <a:pt x="371856" y="34290"/>
                </a:lnTo>
                <a:lnTo>
                  <a:pt x="370331" y="35560"/>
                </a:lnTo>
                <a:lnTo>
                  <a:pt x="367284" y="43180"/>
                </a:lnTo>
                <a:lnTo>
                  <a:pt x="365760" y="43180"/>
                </a:lnTo>
                <a:lnTo>
                  <a:pt x="361188" y="49530"/>
                </a:lnTo>
                <a:lnTo>
                  <a:pt x="362712" y="49530"/>
                </a:lnTo>
                <a:lnTo>
                  <a:pt x="358140" y="55880"/>
                </a:lnTo>
                <a:lnTo>
                  <a:pt x="349758" y="69850"/>
                </a:lnTo>
                <a:lnTo>
                  <a:pt x="348996" y="69850"/>
                </a:lnTo>
                <a:lnTo>
                  <a:pt x="343662" y="78740"/>
                </a:lnTo>
                <a:lnTo>
                  <a:pt x="315468" y="78740"/>
                </a:lnTo>
                <a:lnTo>
                  <a:pt x="313943" y="80010"/>
                </a:lnTo>
                <a:close/>
              </a:path>
              <a:path w="381000" h="389889">
                <a:moveTo>
                  <a:pt x="348996" y="71120"/>
                </a:moveTo>
                <a:lnTo>
                  <a:pt x="348996" y="69850"/>
                </a:lnTo>
                <a:lnTo>
                  <a:pt x="349758" y="69850"/>
                </a:lnTo>
                <a:lnTo>
                  <a:pt x="348996" y="71120"/>
                </a:lnTo>
                <a:close/>
              </a:path>
              <a:path w="381000" h="389889">
                <a:moveTo>
                  <a:pt x="297180" y="107950"/>
                </a:moveTo>
                <a:lnTo>
                  <a:pt x="301752" y="100330"/>
                </a:lnTo>
                <a:lnTo>
                  <a:pt x="306324" y="93980"/>
                </a:lnTo>
                <a:lnTo>
                  <a:pt x="309372" y="86360"/>
                </a:lnTo>
                <a:lnTo>
                  <a:pt x="310896" y="86360"/>
                </a:lnTo>
                <a:lnTo>
                  <a:pt x="315468" y="78740"/>
                </a:lnTo>
                <a:lnTo>
                  <a:pt x="343662" y="78740"/>
                </a:lnTo>
                <a:lnTo>
                  <a:pt x="332232" y="97790"/>
                </a:lnTo>
                <a:lnTo>
                  <a:pt x="330708" y="97790"/>
                </a:lnTo>
                <a:lnTo>
                  <a:pt x="327660" y="106680"/>
                </a:lnTo>
                <a:lnTo>
                  <a:pt x="298704" y="106680"/>
                </a:lnTo>
                <a:lnTo>
                  <a:pt x="297180" y="107950"/>
                </a:lnTo>
                <a:close/>
              </a:path>
              <a:path w="381000" h="389889">
                <a:moveTo>
                  <a:pt x="330708" y="100330"/>
                </a:moveTo>
                <a:lnTo>
                  <a:pt x="330708" y="97790"/>
                </a:lnTo>
                <a:lnTo>
                  <a:pt x="332232" y="97790"/>
                </a:lnTo>
                <a:lnTo>
                  <a:pt x="330708" y="100330"/>
                </a:lnTo>
                <a:close/>
              </a:path>
              <a:path w="381000" h="389889">
                <a:moveTo>
                  <a:pt x="309372" y="132080"/>
                </a:moveTo>
                <a:lnTo>
                  <a:pt x="281940" y="132080"/>
                </a:lnTo>
                <a:lnTo>
                  <a:pt x="284988" y="125730"/>
                </a:lnTo>
                <a:lnTo>
                  <a:pt x="294132" y="114300"/>
                </a:lnTo>
                <a:lnTo>
                  <a:pt x="298704" y="106680"/>
                </a:lnTo>
                <a:lnTo>
                  <a:pt x="326135" y="106680"/>
                </a:lnTo>
                <a:lnTo>
                  <a:pt x="321564" y="114300"/>
                </a:lnTo>
                <a:lnTo>
                  <a:pt x="318516" y="119380"/>
                </a:lnTo>
                <a:lnTo>
                  <a:pt x="309372" y="132080"/>
                </a:lnTo>
                <a:close/>
              </a:path>
              <a:path w="381000" h="389889">
                <a:moveTo>
                  <a:pt x="321564" y="114300"/>
                </a:moveTo>
                <a:lnTo>
                  <a:pt x="323088" y="111760"/>
                </a:lnTo>
                <a:lnTo>
                  <a:pt x="321564" y="114300"/>
                </a:lnTo>
                <a:close/>
              </a:path>
              <a:path w="381000" h="389889">
                <a:moveTo>
                  <a:pt x="302666" y="144780"/>
                </a:moveTo>
                <a:lnTo>
                  <a:pt x="271272" y="144780"/>
                </a:lnTo>
                <a:lnTo>
                  <a:pt x="277368" y="138430"/>
                </a:lnTo>
                <a:lnTo>
                  <a:pt x="281940" y="130810"/>
                </a:lnTo>
                <a:lnTo>
                  <a:pt x="281940" y="132080"/>
                </a:lnTo>
                <a:lnTo>
                  <a:pt x="309372" y="132080"/>
                </a:lnTo>
                <a:lnTo>
                  <a:pt x="309372" y="133350"/>
                </a:lnTo>
                <a:lnTo>
                  <a:pt x="306324" y="139700"/>
                </a:lnTo>
                <a:lnTo>
                  <a:pt x="302666" y="144780"/>
                </a:lnTo>
                <a:close/>
              </a:path>
              <a:path w="381000" h="389889">
                <a:moveTo>
                  <a:pt x="247303" y="170872"/>
                </a:moveTo>
                <a:lnTo>
                  <a:pt x="251460" y="165100"/>
                </a:lnTo>
                <a:lnTo>
                  <a:pt x="262128" y="154940"/>
                </a:lnTo>
                <a:lnTo>
                  <a:pt x="266700" y="148590"/>
                </a:lnTo>
                <a:lnTo>
                  <a:pt x="272796" y="142240"/>
                </a:lnTo>
                <a:lnTo>
                  <a:pt x="271272" y="144780"/>
                </a:lnTo>
                <a:lnTo>
                  <a:pt x="302666" y="144780"/>
                </a:lnTo>
                <a:lnTo>
                  <a:pt x="301752" y="146050"/>
                </a:lnTo>
                <a:lnTo>
                  <a:pt x="300228" y="146050"/>
                </a:lnTo>
                <a:lnTo>
                  <a:pt x="295656" y="153670"/>
                </a:lnTo>
                <a:lnTo>
                  <a:pt x="291084" y="158750"/>
                </a:lnTo>
                <a:lnTo>
                  <a:pt x="289560" y="158750"/>
                </a:lnTo>
                <a:lnTo>
                  <a:pt x="284988" y="165100"/>
                </a:lnTo>
                <a:lnTo>
                  <a:pt x="280246" y="170180"/>
                </a:lnTo>
                <a:lnTo>
                  <a:pt x="248412" y="170180"/>
                </a:lnTo>
                <a:lnTo>
                  <a:pt x="247303" y="170872"/>
                </a:lnTo>
                <a:close/>
              </a:path>
              <a:path w="381000" h="389889">
                <a:moveTo>
                  <a:pt x="246888" y="171450"/>
                </a:moveTo>
                <a:lnTo>
                  <a:pt x="247303" y="170872"/>
                </a:lnTo>
                <a:lnTo>
                  <a:pt x="248412" y="170180"/>
                </a:lnTo>
                <a:lnTo>
                  <a:pt x="246888" y="171450"/>
                </a:lnTo>
                <a:close/>
              </a:path>
              <a:path w="381000" h="389889">
                <a:moveTo>
                  <a:pt x="279061" y="171450"/>
                </a:moveTo>
                <a:lnTo>
                  <a:pt x="246888" y="171450"/>
                </a:lnTo>
                <a:lnTo>
                  <a:pt x="248412" y="170180"/>
                </a:lnTo>
                <a:lnTo>
                  <a:pt x="280246" y="170180"/>
                </a:lnTo>
                <a:lnTo>
                  <a:pt x="279061" y="171450"/>
                </a:lnTo>
                <a:close/>
              </a:path>
              <a:path w="381000" h="389889">
                <a:moveTo>
                  <a:pt x="271576" y="180340"/>
                </a:moveTo>
                <a:lnTo>
                  <a:pt x="237743" y="180340"/>
                </a:lnTo>
                <a:lnTo>
                  <a:pt x="242316" y="173990"/>
                </a:lnTo>
                <a:lnTo>
                  <a:pt x="247303" y="170872"/>
                </a:lnTo>
                <a:lnTo>
                  <a:pt x="246888" y="171450"/>
                </a:lnTo>
                <a:lnTo>
                  <a:pt x="279061" y="171450"/>
                </a:lnTo>
                <a:lnTo>
                  <a:pt x="274320" y="176530"/>
                </a:lnTo>
                <a:lnTo>
                  <a:pt x="271576" y="180340"/>
                </a:lnTo>
                <a:close/>
              </a:path>
              <a:path w="381000" h="389889">
                <a:moveTo>
                  <a:pt x="108204" y="326390"/>
                </a:moveTo>
                <a:lnTo>
                  <a:pt x="126492" y="307340"/>
                </a:lnTo>
                <a:lnTo>
                  <a:pt x="132588" y="299720"/>
                </a:lnTo>
                <a:lnTo>
                  <a:pt x="131064" y="299720"/>
                </a:lnTo>
                <a:lnTo>
                  <a:pt x="155448" y="269240"/>
                </a:lnTo>
                <a:lnTo>
                  <a:pt x="169164" y="255270"/>
                </a:lnTo>
                <a:lnTo>
                  <a:pt x="181356" y="240030"/>
                </a:lnTo>
                <a:lnTo>
                  <a:pt x="188976" y="232410"/>
                </a:lnTo>
                <a:lnTo>
                  <a:pt x="195072" y="224790"/>
                </a:lnTo>
                <a:lnTo>
                  <a:pt x="199643" y="218440"/>
                </a:lnTo>
                <a:lnTo>
                  <a:pt x="201168" y="217170"/>
                </a:lnTo>
                <a:lnTo>
                  <a:pt x="207264" y="209550"/>
                </a:lnTo>
                <a:lnTo>
                  <a:pt x="213360" y="203200"/>
                </a:lnTo>
                <a:lnTo>
                  <a:pt x="213360" y="201930"/>
                </a:lnTo>
                <a:lnTo>
                  <a:pt x="220980" y="195580"/>
                </a:lnTo>
                <a:lnTo>
                  <a:pt x="219456" y="195580"/>
                </a:lnTo>
                <a:lnTo>
                  <a:pt x="225552" y="191770"/>
                </a:lnTo>
                <a:lnTo>
                  <a:pt x="225552" y="190500"/>
                </a:lnTo>
                <a:lnTo>
                  <a:pt x="231648" y="185420"/>
                </a:lnTo>
                <a:lnTo>
                  <a:pt x="237743" y="179070"/>
                </a:lnTo>
                <a:lnTo>
                  <a:pt x="237743" y="180340"/>
                </a:lnTo>
                <a:lnTo>
                  <a:pt x="271576" y="180340"/>
                </a:lnTo>
                <a:lnTo>
                  <a:pt x="269748" y="182880"/>
                </a:lnTo>
                <a:lnTo>
                  <a:pt x="259080" y="193040"/>
                </a:lnTo>
                <a:lnTo>
                  <a:pt x="246888" y="201930"/>
                </a:lnTo>
                <a:lnTo>
                  <a:pt x="243230" y="207010"/>
                </a:lnTo>
                <a:lnTo>
                  <a:pt x="242316" y="207010"/>
                </a:lnTo>
                <a:lnTo>
                  <a:pt x="237743" y="212090"/>
                </a:lnTo>
                <a:lnTo>
                  <a:pt x="230124" y="218440"/>
                </a:lnTo>
                <a:lnTo>
                  <a:pt x="231648" y="218440"/>
                </a:lnTo>
                <a:lnTo>
                  <a:pt x="225552" y="224790"/>
                </a:lnTo>
                <a:lnTo>
                  <a:pt x="207264" y="247650"/>
                </a:lnTo>
                <a:lnTo>
                  <a:pt x="199643" y="255270"/>
                </a:lnTo>
                <a:lnTo>
                  <a:pt x="187452" y="270510"/>
                </a:lnTo>
                <a:lnTo>
                  <a:pt x="179832" y="278130"/>
                </a:lnTo>
                <a:lnTo>
                  <a:pt x="173736" y="285750"/>
                </a:lnTo>
                <a:lnTo>
                  <a:pt x="167640" y="292100"/>
                </a:lnTo>
                <a:lnTo>
                  <a:pt x="161543" y="299720"/>
                </a:lnTo>
                <a:lnTo>
                  <a:pt x="156972" y="307340"/>
                </a:lnTo>
                <a:lnTo>
                  <a:pt x="144780" y="322580"/>
                </a:lnTo>
                <a:lnTo>
                  <a:pt x="142341" y="325120"/>
                </a:lnTo>
                <a:lnTo>
                  <a:pt x="109728" y="325120"/>
                </a:lnTo>
                <a:lnTo>
                  <a:pt x="108204" y="326390"/>
                </a:lnTo>
                <a:close/>
              </a:path>
              <a:path w="381000" h="389889">
                <a:moveTo>
                  <a:pt x="242316" y="208280"/>
                </a:moveTo>
                <a:lnTo>
                  <a:pt x="242316" y="207010"/>
                </a:lnTo>
                <a:lnTo>
                  <a:pt x="243230" y="207010"/>
                </a:lnTo>
                <a:lnTo>
                  <a:pt x="242316" y="208280"/>
                </a:lnTo>
                <a:close/>
              </a:path>
              <a:path w="381000" h="389889">
                <a:moveTo>
                  <a:pt x="1524" y="317500"/>
                </a:moveTo>
                <a:lnTo>
                  <a:pt x="1524" y="314960"/>
                </a:lnTo>
                <a:lnTo>
                  <a:pt x="6096" y="309880"/>
                </a:lnTo>
                <a:lnTo>
                  <a:pt x="7620" y="309880"/>
                </a:lnTo>
                <a:lnTo>
                  <a:pt x="3047" y="313690"/>
                </a:lnTo>
                <a:lnTo>
                  <a:pt x="1524" y="317500"/>
                </a:lnTo>
                <a:close/>
              </a:path>
              <a:path w="381000" h="389889">
                <a:moveTo>
                  <a:pt x="24993" y="332740"/>
                </a:moveTo>
                <a:lnTo>
                  <a:pt x="19812" y="332740"/>
                </a:lnTo>
                <a:lnTo>
                  <a:pt x="16764" y="331470"/>
                </a:lnTo>
                <a:lnTo>
                  <a:pt x="9143" y="331470"/>
                </a:lnTo>
                <a:lnTo>
                  <a:pt x="3048" y="328930"/>
                </a:lnTo>
                <a:lnTo>
                  <a:pt x="1524" y="326390"/>
                </a:lnTo>
                <a:lnTo>
                  <a:pt x="1524" y="317500"/>
                </a:lnTo>
                <a:lnTo>
                  <a:pt x="3048" y="313689"/>
                </a:lnTo>
                <a:lnTo>
                  <a:pt x="7620" y="309880"/>
                </a:lnTo>
                <a:lnTo>
                  <a:pt x="13716" y="309880"/>
                </a:lnTo>
                <a:lnTo>
                  <a:pt x="17780" y="310726"/>
                </a:lnTo>
                <a:lnTo>
                  <a:pt x="21336" y="313690"/>
                </a:lnTo>
                <a:lnTo>
                  <a:pt x="22250" y="317500"/>
                </a:lnTo>
                <a:lnTo>
                  <a:pt x="19812" y="317500"/>
                </a:lnTo>
                <a:lnTo>
                  <a:pt x="22860" y="322580"/>
                </a:lnTo>
                <a:lnTo>
                  <a:pt x="22860" y="325120"/>
                </a:lnTo>
                <a:lnTo>
                  <a:pt x="21336" y="325120"/>
                </a:lnTo>
                <a:lnTo>
                  <a:pt x="22860" y="328930"/>
                </a:lnTo>
                <a:lnTo>
                  <a:pt x="23876" y="328930"/>
                </a:lnTo>
                <a:lnTo>
                  <a:pt x="24384" y="330200"/>
                </a:lnTo>
                <a:lnTo>
                  <a:pt x="24384" y="331470"/>
                </a:lnTo>
                <a:lnTo>
                  <a:pt x="24993" y="332740"/>
                </a:lnTo>
                <a:close/>
              </a:path>
              <a:path w="381000" h="389889">
                <a:moveTo>
                  <a:pt x="17780" y="310726"/>
                </a:moveTo>
                <a:lnTo>
                  <a:pt x="13716" y="309880"/>
                </a:lnTo>
                <a:lnTo>
                  <a:pt x="16764" y="309880"/>
                </a:lnTo>
                <a:lnTo>
                  <a:pt x="17780" y="310726"/>
                </a:lnTo>
                <a:close/>
              </a:path>
              <a:path w="381000" h="389889">
                <a:moveTo>
                  <a:pt x="21335" y="313689"/>
                </a:moveTo>
                <a:lnTo>
                  <a:pt x="17780" y="310726"/>
                </a:lnTo>
                <a:lnTo>
                  <a:pt x="19812" y="311150"/>
                </a:lnTo>
                <a:lnTo>
                  <a:pt x="21335" y="313689"/>
                </a:lnTo>
                <a:close/>
              </a:path>
              <a:path w="381000" h="389889">
                <a:moveTo>
                  <a:pt x="22860" y="320040"/>
                </a:moveTo>
                <a:lnTo>
                  <a:pt x="21336" y="313690"/>
                </a:lnTo>
                <a:lnTo>
                  <a:pt x="22860" y="316230"/>
                </a:lnTo>
                <a:lnTo>
                  <a:pt x="22860" y="320040"/>
                </a:lnTo>
                <a:close/>
              </a:path>
              <a:path w="381000" h="389889">
                <a:moveTo>
                  <a:pt x="1524" y="326390"/>
                </a:moveTo>
                <a:lnTo>
                  <a:pt x="0" y="323850"/>
                </a:lnTo>
                <a:lnTo>
                  <a:pt x="1524" y="317500"/>
                </a:lnTo>
                <a:lnTo>
                  <a:pt x="1524" y="326390"/>
                </a:lnTo>
                <a:close/>
              </a:path>
              <a:path w="381000" h="389889">
                <a:moveTo>
                  <a:pt x="22860" y="322580"/>
                </a:moveTo>
                <a:lnTo>
                  <a:pt x="19812" y="317500"/>
                </a:lnTo>
                <a:lnTo>
                  <a:pt x="22860" y="321310"/>
                </a:lnTo>
                <a:lnTo>
                  <a:pt x="22860" y="322580"/>
                </a:lnTo>
                <a:close/>
              </a:path>
              <a:path w="381000" h="389889">
                <a:moveTo>
                  <a:pt x="22860" y="321310"/>
                </a:moveTo>
                <a:lnTo>
                  <a:pt x="19812" y="317500"/>
                </a:lnTo>
                <a:lnTo>
                  <a:pt x="22250" y="317500"/>
                </a:lnTo>
                <a:lnTo>
                  <a:pt x="22860" y="320040"/>
                </a:lnTo>
                <a:lnTo>
                  <a:pt x="22860" y="321310"/>
                </a:lnTo>
                <a:close/>
              </a:path>
              <a:path w="381000" h="389889">
                <a:moveTo>
                  <a:pt x="28448" y="339936"/>
                </a:moveTo>
                <a:lnTo>
                  <a:pt x="25908" y="337820"/>
                </a:lnTo>
                <a:lnTo>
                  <a:pt x="27432" y="337820"/>
                </a:lnTo>
                <a:lnTo>
                  <a:pt x="24384" y="331470"/>
                </a:lnTo>
                <a:lnTo>
                  <a:pt x="24384" y="330200"/>
                </a:lnTo>
                <a:lnTo>
                  <a:pt x="22860" y="326390"/>
                </a:lnTo>
                <a:lnTo>
                  <a:pt x="22860" y="321310"/>
                </a:lnTo>
                <a:lnTo>
                  <a:pt x="24384" y="321310"/>
                </a:lnTo>
                <a:lnTo>
                  <a:pt x="25908" y="323850"/>
                </a:lnTo>
                <a:lnTo>
                  <a:pt x="25908" y="326390"/>
                </a:lnTo>
                <a:lnTo>
                  <a:pt x="30480" y="336550"/>
                </a:lnTo>
                <a:lnTo>
                  <a:pt x="30479" y="339090"/>
                </a:lnTo>
                <a:lnTo>
                  <a:pt x="28448" y="339936"/>
                </a:lnTo>
                <a:close/>
              </a:path>
              <a:path w="381000" h="389889">
                <a:moveTo>
                  <a:pt x="22860" y="328930"/>
                </a:moveTo>
                <a:lnTo>
                  <a:pt x="21336" y="325120"/>
                </a:lnTo>
                <a:lnTo>
                  <a:pt x="22860" y="326390"/>
                </a:lnTo>
                <a:lnTo>
                  <a:pt x="22860" y="328930"/>
                </a:lnTo>
                <a:close/>
              </a:path>
              <a:path w="381000" h="389889">
                <a:moveTo>
                  <a:pt x="22860" y="326390"/>
                </a:moveTo>
                <a:lnTo>
                  <a:pt x="21336" y="325120"/>
                </a:lnTo>
                <a:lnTo>
                  <a:pt x="22860" y="325120"/>
                </a:lnTo>
                <a:lnTo>
                  <a:pt x="22860" y="326390"/>
                </a:lnTo>
                <a:close/>
              </a:path>
              <a:path w="381000" h="389889">
                <a:moveTo>
                  <a:pt x="27432" y="328930"/>
                </a:moveTo>
                <a:lnTo>
                  <a:pt x="25908" y="326390"/>
                </a:lnTo>
                <a:lnTo>
                  <a:pt x="25908" y="325120"/>
                </a:lnTo>
                <a:lnTo>
                  <a:pt x="27432" y="328930"/>
                </a:lnTo>
                <a:close/>
              </a:path>
              <a:path w="381000" h="389889">
                <a:moveTo>
                  <a:pt x="115824" y="354330"/>
                </a:moveTo>
                <a:lnTo>
                  <a:pt x="76200" y="354330"/>
                </a:lnTo>
                <a:lnTo>
                  <a:pt x="85343" y="347980"/>
                </a:lnTo>
                <a:lnTo>
                  <a:pt x="89916" y="344170"/>
                </a:lnTo>
                <a:lnTo>
                  <a:pt x="99060" y="337820"/>
                </a:lnTo>
                <a:lnTo>
                  <a:pt x="97536" y="337820"/>
                </a:lnTo>
                <a:lnTo>
                  <a:pt x="102108" y="332740"/>
                </a:lnTo>
                <a:lnTo>
                  <a:pt x="103632" y="332740"/>
                </a:lnTo>
                <a:lnTo>
                  <a:pt x="109728" y="325120"/>
                </a:lnTo>
                <a:lnTo>
                  <a:pt x="142341" y="325120"/>
                </a:lnTo>
                <a:lnTo>
                  <a:pt x="138684" y="328930"/>
                </a:lnTo>
                <a:lnTo>
                  <a:pt x="133604" y="335280"/>
                </a:lnTo>
                <a:lnTo>
                  <a:pt x="132588" y="335280"/>
                </a:lnTo>
                <a:lnTo>
                  <a:pt x="126492" y="342900"/>
                </a:lnTo>
                <a:lnTo>
                  <a:pt x="120396" y="347980"/>
                </a:lnTo>
                <a:lnTo>
                  <a:pt x="115824" y="354330"/>
                </a:lnTo>
                <a:close/>
              </a:path>
              <a:path w="381000" h="389889">
                <a:moveTo>
                  <a:pt x="23876" y="328930"/>
                </a:moveTo>
                <a:lnTo>
                  <a:pt x="22860" y="328930"/>
                </a:lnTo>
                <a:lnTo>
                  <a:pt x="22860" y="326390"/>
                </a:lnTo>
                <a:lnTo>
                  <a:pt x="23876" y="328930"/>
                </a:lnTo>
                <a:close/>
              </a:path>
              <a:path w="381000" h="389889">
                <a:moveTo>
                  <a:pt x="4572" y="340360"/>
                </a:moveTo>
                <a:lnTo>
                  <a:pt x="3048" y="336550"/>
                </a:lnTo>
                <a:lnTo>
                  <a:pt x="3048" y="335280"/>
                </a:lnTo>
                <a:lnTo>
                  <a:pt x="1524" y="330200"/>
                </a:lnTo>
                <a:lnTo>
                  <a:pt x="1524" y="326390"/>
                </a:lnTo>
                <a:lnTo>
                  <a:pt x="3048" y="328930"/>
                </a:lnTo>
                <a:lnTo>
                  <a:pt x="9143" y="331470"/>
                </a:lnTo>
                <a:lnTo>
                  <a:pt x="12192" y="331470"/>
                </a:lnTo>
                <a:lnTo>
                  <a:pt x="15240" y="332740"/>
                </a:lnTo>
                <a:lnTo>
                  <a:pt x="17272" y="332740"/>
                </a:lnTo>
                <a:lnTo>
                  <a:pt x="18288" y="335280"/>
                </a:lnTo>
                <a:lnTo>
                  <a:pt x="19812" y="335280"/>
                </a:lnTo>
                <a:lnTo>
                  <a:pt x="22860" y="336550"/>
                </a:lnTo>
                <a:lnTo>
                  <a:pt x="21336" y="336550"/>
                </a:lnTo>
                <a:lnTo>
                  <a:pt x="22860" y="339090"/>
                </a:lnTo>
                <a:lnTo>
                  <a:pt x="4572" y="339090"/>
                </a:lnTo>
                <a:lnTo>
                  <a:pt x="4572" y="340360"/>
                </a:lnTo>
                <a:close/>
              </a:path>
              <a:path w="381000" h="389889">
                <a:moveTo>
                  <a:pt x="15240" y="332740"/>
                </a:moveTo>
                <a:lnTo>
                  <a:pt x="12192" y="331470"/>
                </a:lnTo>
                <a:lnTo>
                  <a:pt x="13716" y="331470"/>
                </a:lnTo>
                <a:lnTo>
                  <a:pt x="15240" y="332740"/>
                </a:lnTo>
                <a:close/>
              </a:path>
              <a:path w="381000" h="389889">
                <a:moveTo>
                  <a:pt x="15240" y="332740"/>
                </a:moveTo>
                <a:lnTo>
                  <a:pt x="13716" y="331470"/>
                </a:lnTo>
                <a:lnTo>
                  <a:pt x="16764" y="331470"/>
                </a:lnTo>
                <a:lnTo>
                  <a:pt x="15240" y="332740"/>
                </a:lnTo>
                <a:close/>
              </a:path>
              <a:path w="381000" h="389889">
                <a:moveTo>
                  <a:pt x="17272" y="332740"/>
                </a:moveTo>
                <a:lnTo>
                  <a:pt x="15240" y="332740"/>
                </a:lnTo>
                <a:lnTo>
                  <a:pt x="16764" y="331470"/>
                </a:lnTo>
                <a:lnTo>
                  <a:pt x="17272" y="332740"/>
                </a:lnTo>
                <a:close/>
              </a:path>
              <a:path w="381000" h="389889">
                <a:moveTo>
                  <a:pt x="25908" y="342900"/>
                </a:moveTo>
                <a:lnTo>
                  <a:pt x="22860" y="339090"/>
                </a:lnTo>
                <a:lnTo>
                  <a:pt x="21336" y="336550"/>
                </a:lnTo>
                <a:lnTo>
                  <a:pt x="22860" y="336550"/>
                </a:lnTo>
                <a:lnTo>
                  <a:pt x="21336" y="335280"/>
                </a:lnTo>
                <a:lnTo>
                  <a:pt x="18288" y="335280"/>
                </a:lnTo>
                <a:lnTo>
                  <a:pt x="16764" y="331470"/>
                </a:lnTo>
                <a:lnTo>
                  <a:pt x="19812" y="332740"/>
                </a:lnTo>
                <a:lnTo>
                  <a:pt x="24993" y="332740"/>
                </a:lnTo>
                <a:lnTo>
                  <a:pt x="27432" y="337820"/>
                </a:lnTo>
                <a:lnTo>
                  <a:pt x="25908" y="337820"/>
                </a:lnTo>
                <a:lnTo>
                  <a:pt x="27432" y="339090"/>
                </a:lnTo>
                <a:lnTo>
                  <a:pt x="27867" y="340178"/>
                </a:lnTo>
                <a:lnTo>
                  <a:pt x="27432" y="340360"/>
                </a:lnTo>
                <a:lnTo>
                  <a:pt x="25908" y="342900"/>
                </a:lnTo>
                <a:close/>
              </a:path>
              <a:path w="381000" h="389889">
                <a:moveTo>
                  <a:pt x="22860" y="336550"/>
                </a:moveTo>
                <a:lnTo>
                  <a:pt x="19812" y="335280"/>
                </a:lnTo>
                <a:lnTo>
                  <a:pt x="21336" y="335280"/>
                </a:lnTo>
                <a:lnTo>
                  <a:pt x="22860" y="336550"/>
                </a:lnTo>
                <a:close/>
              </a:path>
              <a:path w="381000" h="389889">
                <a:moveTo>
                  <a:pt x="132588" y="336550"/>
                </a:moveTo>
                <a:lnTo>
                  <a:pt x="132588" y="335280"/>
                </a:lnTo>
                <a:lnTo>
                  <a:pt x="133604" y="335280"/>
                </a:lnTo>
                <a:lnTo>
                  <a:pt x="132588" y="336550"/>
                </a:lnTo>
                <a:close/>
              </a:path>
              <a:path w="381000" h="389889">
                <a:moveTo>
                  <a:pt x="45339" y="362585"/>
                </a:moveTo>
                <a:lnTo>
                  <a:pt x="44196" y="361950"/>
                </a:lnTo>
                <a:lnTo>
                  <a:pt x="18288" y="361950"/>
                </a:lnTo>
                <a:lnTo>
                  <a:pt x="12192" y="354330"/>
                </a:lnTo>
                <a:lnTo>
                  <a:pt x="6096" y="344170"/>
                </a:lnTo>
                <a:lnTo>
                  <a:pt x="6096" y="342900"/>
                </a:lnTo>
                <a:lnTo>
                  <a:pt x="4572" y="339090"/>
                </a:lnTo>
                <a:lnTo>
                  <a:pt x="22860" y="339090"/>
                </a:lnTo>
                <a:lnTo>
                  <a:pt x="25908" y="342900"/>
                </a:lnTo>
                <a:lnTo>
                  <a:pt x="28956" y="342900"/>
                </a:lnTo>
                <a:lnTo>
                  <a:pt x="36576" y="349250"/>
                </a:lnTo>
                <a:lnTo>
                  <a:pt x="37338" y="351790"/>
                </a:lnTo>
                <a:lnTo>
                  <a:pt x="36576" y="351790"/>
                </a:lnTo>
                <a:lnTo>
                  <a:pt x="38100" y="354330"/>
                </a:lnTo>
                <a:lnTo>
                  <a:pt x="44196" y="360680"/>
                </a:lnTo>
                <a:lnTo>
                  <a:pt x="45339" y="362585"/>
                </a:lnTo>
                <a:close/>
              </a:path>
              <a:path w="381000" h="389889">
                <a:moveTo>
                  <a:pt x="27867" y="340178"/>
                </a:moveTo>
                <a:lnTo>
                  <a:pt x="27432" y="339090"/>
                </a:lnTo>
                <a:lnTo>
                  <a:pt x="28448" y="339936"/>
                </a:lnTo>
                <a:lnTo>
                  <a:pt x="27867" y="340178"/>
                </a:lnTo>
                <a:close/>
              </a:path>
              <a:path w="381000" h="389889">
                <a:moveTo>
                  <a:pt x="28956" y="342900"/>
                </a:moveTo>
                <a:lnTo>
                  <a:pt x="25908" y="342900"/>
                </a:lnTo>
                <a:lnTo>
                  <a:pt x="27432" y="340360"/>
                </a:lnTo>
                <a:lnTo>
                  <a:pt x="27867" y="340178"/>
                </a:lnTo>
                <a:lnTo>
                  <a:pt x="28956" y="342900"/>
                </a:lnTo>
                <a:close/>
              </a:path>
              <a:path w="381000" h="389889">
                <a:moveTo>
                  <a:pt x="38100" y="354330"/>
                </a:moveTo>
                <a:lnTo>
                  <a:pt x="36576" y="351790"/>
                </a:lnTo>
                <a:lnTo>
                  <a:pt x="37592" y="352636"/>
                </a:lnTo>
                <a:lnTo>
                  <a:pt x="38100" y="354330"/>
                </a:lnTo>
                <a:close/>
              </a:path>
              <a:path w="381000" h="389889">
                <a:moveTo>
                  <a:pt x="37592" y="352636"/>
                </a:moveTo>
                <a:lnTo>
                  <a:pt x="36576" y="351790"/>
                </a:lnTo>
                <a:lnTo>
                  <a:pt x="37338" y="351790"/>
                </a:lnTo>
                <a:lnTo>
                  <a:pt x="37592" y="352636"/>
                </a:lnTo>
                <a:close/>
              </a:path>
              <a:path w="381000" h="389889">
                <a:moveTo>
                  <a:pt x="39624" y="354330"/>
                </a:moveTo>
                <a:lnTo>
                  <a:pt x="38100" y="354330"/>
                </a:lnTo>
                <a:lnTo>
                  <a:pt x="37592" y="352636"/>
                </a:lnTo>
                <a:lnTo>
                  <a:pt x="39624" y="354330"/>
                </a:lnTo>
                <a:close/>
              </a:path>
              <a:path w="381000" h="389889">
                <a:moveTo>
                  <a:pt x="110642" y="358140"/>
                </a:moveTo>
                <a:lnTo>
                  <a:pt x="73152" y="358140"/>
                </a:lnTo>
                <a:lnTo>
                  <a:pt x="77724" y="354330"/>
                </a:lnTo>
                <a:lnTo>
                  <a:pt x="114300" y="354330"/>
                </a:lnTo>
                <a:lnTo>
                  <a:pt x="110642" y="358140"/>
                </a:lnTo>
                <a:close/>
              </a:path>
              <a:path w="381000" h="389889">
                <a:moveTo>
                  <a:pt x="57912" y="364490"/>
                </a:moveTo>
                <a:lnTo>
                  <a:pt x="60960" y="363220"/>
                </a:lnTo>
                <a:lnTo>
                  <a:pt x="62484" y="361950"/>
                </a:lnTo>
                <a:lnTo>
                  <a:pt x="67056" y="360680"/>
                </a:lnTo>
                <a:lnTo>
                  <a:pt x="70104" y="358140"/>
                </a:lnTo>
                <a:lnTo>
                  <a:pt x="74676" y="355600"/>
                </a:lnTo>
                <a:lnTo>
                  <a:pt x="73152" y="358140"/>
                </a:lnTo>
                <a:lnTo>
                  <a:pt x="110642" y="358140"/>
                </a:lnTo>
                <a:lnTo>
                  <a:pt x="108204" y="360680"/>
                </a:lnTo>
                <a:lnTo>
                  <a:pt x="104285" y="363220"/>
                </a:lnTo>
                <a:lnTo>
                  <a:pt x="62484" y="363220"/>
                </a:lnTo>
                <a:lnTo>
                  <a:pt x="57912" y="364490"/>
                </a:lnTo>
                <a:close/>
              </a:path>
              <a:path w="381000" h="389889">
                <a:moveTo>
                  <a:pt x="73152" y="383540"/>
                </a:moveTo>
                <a:lnTo>
                  <a:pt x="74676" y="382270"/>
                </a:lnTo>
                <a:lnTo>
                  <a:pt x="33528" y="382270"/>
                </a:lnTo>
                <a:lnTo>
                  <a:pt x="27432" y="377190"/>
                </a:lnTo>
                <a:lnTo>
                  <a:pt x="22860" y="368300"/>
                </a:lnTo>
                <a:lnTo>
                  <a:pt x="21336" y="368300"/>
                </a:lnTo>
                <a:lnTo>
                  <a:pt x="19812" y="364490"/>
                </a:lnTo>
                <a:lnTo>
                  <a:pt x="18288" y="363220"/>
                </a:lnTo>
                <a:lnTo>
                  <a:pt x="16764" y="360680"/>
                </a:lnTo>
                <a:lnTo>
                  <a:pt x="18288" y="361950"/>
                </a:lnTo>
                <a:lnTo>
                  <a:pt x="44196" y="361950"/>
                </a:lnTo>
                <a:lnTo>
                  <a:pt x="45720" y="363220"/>
                </a:lnTo>
                <a:lnTo>
                  <a:pt x="46482" y="363220"/>
                </a:lnTo>
                <a:lnTo>
                  <a:pt x="47853" y="363981"/>
                </a:lnTo>
                <a:lnTo>
                  <a:pt x="50292" y="367030"/>
                </a:lnTo>
                <a:lnTo>
                  <a:pt x="98406" y="367030"/>
                </a:lnTo>
                <a:lnTo>
                  <a:pt x="94488" y="369570"/>
                </a:lnTo>
                <a:lnTo>
                  <a:pt x="96012" y="369570"/>
                </a:lnTo>
                <a:lnTo>
                  <a:pt x="86868" y="375920"/>
                </a:lnTo>
                <a:lnTo>
                  <a:pt x="85343" y="377190"/>
                </a:lnTo>
                <a:lnTo>
                  <a:pt x="80772" y="378460"/>
                </a:lnTo>
                <a:lnTo>
                  <a:pt x="77724" y="381000"/>
                </a:lnTo>
                <a:lnTo>
                  <a:pt x="73152" y="383540"/>
                </a:lnTo>
                <a:close/>
              </a:path>
              <a:path w="381000" h="389889">
                <a:moveTo>
                  <a:pt x="45720" y="363220"/>
                </a:moveTo>
                <a:lnTo>
                  <a:pt x="44196" y="361950"/>
                </a:lnTo>
                <a:lnTo>
                  <a:pt x="45339" y="362585"/>
                </a:lnTo>
                <a:lnTo>
                  <a:pt x="45720" y="363220"/>
                </a:lnTo>
                <a:close/>
              </a:path>
              <a:path w="381000" h="389889">
                <a:moveTo>
                  <a:pt x="46482" y="363220"/>
                </a:moveTo>
                <a:lnTo>
                  <a:pt x="45720" y="363220"/>
                </a:lnTo>
                <a:lnTo>
                  <a:pt x="45339" y="362585"/>
                </a:lnTo>
                <a:lnTo>
                  <a:pt x="46482" y="363220"/>
                </a:lnTo>
                <a:close/>
              </a:path>
              <a:path w="381000" h="389889">
                <a:moveTo>
                  <a:pt x="48768" y="364490"/>
                </a:moveTo>
                <a:lnTo>
                  <a:pt x="47853" y="363981"/>
                </a:lnTo>
                <a:lnTo>
                  <a:pt x="47243" y="363220"/>
                </a:lnTo>
                <a:lnTo>
                  <a:pt x="48768" y="364490"/>
                </a:lnTo>
                <a:close/>
              </a:path>
              <a:path w="381000" h="389889">
                <a:moveTo>
                  <a:pt x="98406" y="367030"/>
                </a:moveTo>
                <a:lnTo>
                  <a:pt x="53340" y="367030"/>
                </a:lnTo>
                <a:lnTo>
                  <a:pt x="62484" y="363220"/>
                </a:lnTo>
                <a:lnTo>
                  <a:pt x="104285" y="363220"/>
                </a:lnTo>
                <a:lnTo>
                  <a:pt x="98406" y="367030"/>
                </a:lnTo>
                <a:close/>
              </a:path>
              <a:path w="381000" h="389889">
                <a:moveTo>
                  <a:pt x="51816" y="367030"/>
                </a:moveTo>
                <a:lnTo>
                  <a:pt x="50292" y="367030"/>
                </a:lnTo>
                <a:lnTo>
                  <a:pt x="48768" y="364490"/>
                </a:lnTo>
                <a:lnTo>
                  <a:pt x="51816" y="367030"/>
                </a:lnTo>
                <a:close/>
              </a:path>
              <a:path w="381000" h="389889">
                <a:moveTo>
                  <a:pt x="53340" y="367030"/>
                </a:moveTo>
                <a:lnTo>
                  <a:pt x="51816" y="367030"/>
                </a:lnTo>
                <a:lnTo>
                  <a:pt x="56388" y="364490"/>
                </a:lnTo>
                <a:lnTo>
                  <a:pt x="53340" y="367030"/>
                </a:lnTo>
                <a:close/>
              </a:path>
              <a:path w="381000" h="389889">
                <a:moveTo>
                  <a:pt x="56388" y="389890"/>
                </a:moveTo>
                <a:lnTo>
                  <a:pt x="48768" y="389890"/>
                </a:lnTo>
                <a:lnTo>
                  <a:pt x="45720" y="387350"/>
                </a:lnTo>
                <a:lnTo>
                  <a:pt x="41148" y="386080"/>
                </a:lnTo>
                <a:lnTo>
                  <a:pt x="38100" y="384810"/>
                </a:lnTo>
                <a:lnTo>
                  <a:pt x="35052" y="382270"/>
                </a:lnTo>
                <a:lnTo>
                  <a:pt x="74676" y="382270"/>
                </a:lnTo>
                <a:lnTo>
                  <a:pt x="73152" y="383540"/>
                </a:lnTo>
                <a:lnTo>
                  <a:pt x="68580" y="384810"/>
                </a:lnTo>
                <a:lnTo>
                  <a:pt x="62484" y="387350"/>
                </a:lnTo>
                <a:lnTo>
                  <a:pt x="60960" y="387350"/>
                </a:lnTo>
                <a:lnTo>
                  <a:pt x="56388" y="3898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41192" y="2983992"/>
            <a:ext cx="2648711" cy="73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7140" y="3023616"/>
            <a:ext cx="1182624" cy="8991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06768" y="3386328"/>
            <a:ext cx="1455419" cy="838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62528" y="3369564"/>
            <a:ext cx="3182111" cy="1127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37604" y="5765292"/>
            <a:ext cx="153924" cy="640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04304" y="5559552"/>
            <a:ext cx="207264" cy="4064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14288" y="5492496"/>
            <a:ext cx="542544" cy="50673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86244" y="5362955"/>
            <a:ext cx="836675" cy="66294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8179307" y="5457444"/>
            <a:ext cx="192405" cy="538480"/>
          </a:xfrm>
          <a:custGeom>
            <a:avLst/>
            <a:gdLst/>
            <a:ahLst/>
            <a:cxnLst/>
            <a:rect l="l" t="t" r="r" b="b"/>
            <a:pathLst>
              <a:path w="192404" h="538479">
                <a:moveTo>
                  <a:pt x="45720" y="35051"/>
                </a:moveTo>
                <a:lnTo>
                  <a:pt x="13716" y="35051"/>
                </a:lnTo>
                <a:lnTo>
                  <a:pt x="10668" y="32003"/>
                </a:lnTo>
                <a:lnTo>
                  <a:pt x="10668" y="30479"/>
                </a:lnTo>
                <a:lnTo>
                  <a:pt x="4572" y="24383"/>
                </a:lnTo>
                <a:lnTo>
                  <a:pt x="3048" y="21335"/>
                </a:lnTo>
                <a:lnTo>
                  <a:pt x="0" y="12191"/>
                </a:lnTo>
                <a:lnTo>
                  <a:pt x="0" y="4571"/>
                </a:lnTo>
                <a:lnTo>
                  <a:pt x="3048" y="1523"/>
                </a:lnTo>
                <a:lnTo>
                  <a:pt x="6096" y="1523"/>
                </a:lnTo>
                <a:lnTo>
                  <a:pt x="10668" y="0"/>
                </a:lnTo>
                <a:lnTo>
                  <a:pt x="13716" y="1523"/>
                </a:lnTo>
                <a:lnTo>
                  <a:pt x="15240" y="4571"/>
                </a:lnTo>
                <a:lnTo>
                  <a:pt x="18288" y="7619"/>
                </a:lnTo>
                <a:lnTo>
                  <a:pt x="21336" y="13716"/>
                </a:lnTo>
                <a:lnTo>
                  <a:pt x="22098" y="13716"/>
                </a:lnTo>
                <a:lnTo>
                  <a:pt x="22860" y="15239"/>
                </a:lnTo>
                <a:lnTo>
                  <a:pt x="25908" y="16763"/>
                </a:lnTo>
                <a:lnTo>
                  <a:pt x="24384" y="16763"/>
                </a:lnTo>
                <a:lnTo>
                  <a:pt x="27432" y="19811"/>
                </a:lnTo>
                <a:lnTo>
                  <a:pt x="28955" y="19811"/>
                </a:lnTo>
                <a:lnTo>
                  <a:pt x="30480" y="21335"/>
                </a:lnTo>
                <a:lnTo>
                  <a:pt x="39624" y="27432"/>
                </a:lnTo>
                <a:lnTo>
                  <a:pt x="42672" y="30479"/>
                </a:lnTo>
                <a:lnTo>
                  <a:pt x="42672" y="32003"/>
                </a:lnTo>
                <a:lnTo>
                  <a:pt x="45720" y="35051"/>
                </a:lnTo>
                <a:close/>
              </a:path>
              <a:path w="192404" h="538479">
                <a:moveTo>
                  <a:pt x="22098" y="13716"/>
                </a:moveTo>
                <a:lnTo>
                  <a:pt x="21336" y="13716"/>
                </a:lnTo>
                <a:lnTo>
                  <a:pt x="21336" y="12191"/>
                </a:lnTo>
                <a:lnTo>
                  <a:pt x="22098" y="13716"/>
                </a:lnTo>
                <a:close/>
              </a:path>
              <a:path w="192404" h="538479">
                <a:moveTo>
                  <a:pt x="28955" y="19811"/>
                </a:moveTo>
                <a:lnTo>
                  <a:pt x="27432" y="19811"/>
                </a:lnTo>
                <a:lnTo>
                  <a:pt x="27432" y="18287"/>
                </a:lnTo>
                <a:lnTo>
                  <a:pt x="28955" y="19811"/>
                </a:lnTo>
                <a:close/>
              </a:path>
              <a:path w="192404" h="538479">
                <a:moveTo>
                  <a:pt x="21336" y="41148"/>
                </a:moveTo>
                <a:lnTo>
                  <a:pt x="15240" y="35051"/>
                </a:lnTo>
                <a:lnTo>
                  <a:pt x="45720" y="35051"/>
                </a:lnTo>
                <a:lnTo>
                  <a:pt x="44196" y="33527"/>
                </a:lnTo>
                <a:lnTo>
                  <a:pt x="48768" y="36575"/>
                </a:lnTo>
                <a:lnTo>
                  <a:pt x="50292" y="36575"/>
                </a:lnTo>
                <a:lnTo>
                  <a:pt x="53340" y="39623"/>
                </a:lnTo>
                <a:lnTo>
                  <a:pt x="21336" y="39623"/>
                </a:lnTo>
                <a:lnTo>
                  <a:pt x="21336" y="41148"/>
                </a:lnTo>
                <a:close/>
              </a:path>
              <a:path w="192404" h="538479">
                <a:moveTo>
                  <a:pt x="147828" y="243839"/>
                </a:moveTo>
                <a:lnTo>
                  <a:pt x="144780" y="233171"/>
                </a:lnTo>
                <a:lnTo>
                  <a:pt x="140208" y="224027"/>
                </a:lnTo>
                <a:lnTo>
                  <a:pt x="141732" y="224027"/>
                </a:lnTo>
                <a:lnTo>
                  <a:pt x="128016" y="196595"/>
                </a:lnTo>
                <a:lnTo>
                  <a:pt x="121920" y="185927"/>
                </a:lnTo>
                <a:lnTo>
                  <a:pt x="117348" y="175259"/>
                </a:lnTo>
                <a:lnTo>
                  <a:pt x="86868" y="121919"/>
                </a:lnTo>
                <a:lnTo>
                  <a:pt x="82296" y="112775"/>
                </a:lnTo>
                <a:lnTo>
                  <a:pt x="76200" y="105155"/>
                </a:lnTo>
                <a:lnTo>
                  <a:pt x="76200" y="103632"/>
                </a:lnTo>
                <a:lnTo>
                  <a:pt x="70104" y="94487"/>
                </a:lnTo>
                <a:lnTo>
                  <a:pt x="65532" y="86867"/>
                </a:lnTo>
                <a:lnTo>
                  <a:pt x="59436" y="79248"/>
                </a:lnTo>
                <a:lnTo>
                  <a:pt x="54864" y="73151"/>
                </a:lnTo>
                <a:lnTo>
                  <a:pt x="39624" y="57911"/>
                </a:lnTo>
                <a:lnTo>
                  <a:pt x="35052" y="54863"/>
                </a:lnTo>
                <a:lnTo>
                  <a:pt x="36576" y="54863"/>
                </a:lnTo>
                <a:lnTo>
                  <a:pt x="32004" y="51816"/>
                </a:lnTo>
                <a:lnTo>
                  <a:pt x="27432" y="47243"/>
                </a:lnTo>
                <a:lnTo>
                  <a:pt x="24384" y="42671"/>
                </a:lnTo>
                <a:lnTo>
                  <a:pt x="21336" y="39623"/>
                </a:lnTo>
                <a:lnTo>
                  <a:pt x="53340" y="39623"/>
                </a:lnTo>
                <a:lnTo>
                  <a:pt x="59436" y="45719"/>
                </a:lnTo>
                <a:lnTo>
                  <a:pt x="60960" y="45719"/>
                </a:lnTo>
                <a:lnTo>
                  <a:pt x="65532" y="51816"/>
                </a:lnTo>
                <a:lnTo>
                  <a:pt x="71628" y="57911"/>
                </a:lnTo>
                <a:lnTo>
                  <a:pt x="73152" y="57911"/>
                </a:lnTo>
                <a:lnTo>
                  <a:pt x="77724" y="65532"/>
                </a:lnTo>
                <a:lnTo>
                  <a:pt x="83820" y="73151"/>
                </a:lnTo>
                <a:lnTo>
                  <a:pt x="85344" y="73151"/>
                </a:lnTo>
                <a:lnTo>
                  <a:pt x="97536" y="91439"/>
                </a:lnTo>
                <a:lnTo>
                  <a:pt x="96012" y="91439"/>
                </a:lnTo>
                <a:lnTo>
                  <a:pt x="108204" y="109727"/>
                </a:lnTo>
                <a:lnTo>
                  <a:pt x="138684" y="163067"/>
                </a:lnTo>
                <a:lnTo>
                  <a:pt x="143256" y="173735"/>
                </a:lnTo>
                <a:lnTo>
                  <a:pt x="149352" y="184403"/>
                </a:lnTo>
                <a:lnTo>
                  <a:pt x="153924" y="195071"/>
                </a:lnTo>
                <a:lnTo>
                  <a:pt x="155448" y="195071"/>
                </a:lnTo>
                <a:lnTo>
                  <a:pt x="158496" y="204216"/>
                </a:lnTo>
                <a:lnTo>
                  <a:pt x="163068" y="213359"/>
                </a:lnTo>
                <a:lnTo>
                  <a:pt x="163068" y="214883"/>
                </a:lnTo>
                <a:lnTo>
                  <a:pt x="167640" y="224027"/>
                </a:lnTo>
                <a:lnTo>
                  <a:pt x="167640" y="225551"/>
                </a:lnTo>
                <a:lnTo>
                  <a:pt x="170688" y="234695"/>
                </a:lnTo>
                <a:lnTo>
                  <a:pt x="172212" y="236219"/>
                </a:lnTo>
                <a:lnTo>
                  <a:pt x="173953" y="242316"/>
                </a:lnTo>
                <a:lnTo>
                  <a:pt x="147828" y="242316"/>
                </a:lnTo>
                <a:lnTo>
                  <a:pt x="147828" y="243839"/>
                </a:lnTo>
                <a:close/>
              </a:path>
              <a:path w="192404" h="538479">
                <a:moveTo>
                  <a:pt x="150876" y="252983"/>
                </a:moveTo>
                <a:lnTo>
                  <a:pt x="147828" y="242316"/>
                </a:lnTo>
                <a:lnTo>
                  <a:pt x="173953" y="242316"/>
                </a:lnTo>
                <a:lnTo>
                  <a:pt x="175260" y="246887"/>
                </a:lnTo>
                <a:lnTo>
                  <a:pt x="175913" y="251459"/>
                </a:lnTo>
                <a:lnTo>
                  <a:pt x="150876" y="251459"/>
                </a:lnTo>
                <a:lnTo>
                  <a:pt x="150876" y="252983"/>
                </a:lnTo>
                <a:close/>
              </a:path>
              <a:path w="192404" h="538479">
                <a:moveTo>
                  <a:pt x="164592" y="320039"/>
                </a:moveTo>
                <a:lnTo>
                  <a:pt x="163068" y="309371"/>
                </a:lnTo>
                <a:lnTo>
                  <a:pt x="160020" y="291083"/>
                </a:lnTo>
                <a:lnTo>
                  <a:pt x="156972" y="281939"/>
                </a:lnTo>
                <a:lnTo>
                  <a:pt x="155448" y="272795"/>
                </a:lnTo>
                <a:lnTo>
                  <a:pt x="152400" y="263651"/>
                </a:lnTo>
                <a:lnTo>
                  <a:pt x="150876" y="251459"/>
                </a:lnTo>
                <a:lnTo>
                  <a:pt x="175913" y="251459"/>
                </a:lnTo>
                <a:lnTo>
                  <a:pt x="176784" y="257555"/>
                </a:lnTo>
                <a:lnTo>
                  <a:pt x="179832" y="266700"/>
                </a:lnTo>
                <a:lnTo>
                  <a:pt x="179832" y="268223"/>
                </a:lnTo>
                <a:lnTo>
                  <a:pt x="181356" y="277367"/>
                </a:lnTo>
                <a:lnTo>
                  <a:pt x="181574" y="277367"/>
                </a:lnTo>
                <a:lnTo>
                  <a:pt x="182880" y="286511"/>
                </a:lnTo>
                <a:lnTo>
                  <a:pt x="185928" y="295655"/>
                </a:lnTo>
                <a:lnTo>
                  <a:pt x="187452" y="304800"/>
                </a:lnTo>
                <a:lnTo>
                  <a:pt x="187452" y="306323"/>
                </a:lnTo>
                <a:lnTo>
                  <a:pt x="188976" y="315467"/>
                </a:lnTo>
                <a:lnTo>
                  <a:pt x="188976" y="316991"/>
                </a:lnTo>
                <a:lnTo>
                  <a:pt x="189230" y="318516"/>
                </a:lnTo>
                <a:lnTo>
                  <a:pt x="164592" y="318516"/>
                </a:lnTo>
                <a:lnTo>
                  <a:pt x="164592" y="320039"/>
                </a:lnTo>
                <a:close/>
              </a:path>
              <a:path w="192404" h="538479">
                <a:moveTo>
                  <a:pt x="181574" y="277367"/>
                </a:moveTo>
                <a:lnTo>
                  <a:pt x="181356" y="277367"/>
                </a:lnTo>
                <a:lnTo>
                  <a:pt x="181356" y="275843"/>
                </a:lnTo>
                <a:lnTo>
                  <a:pt x="181574" y="277367"/>
                </a:lnTo>
                <a:close/>
              </a:path>
              <a:path w="192404" h="538479">
                <a:moveTo>
                  <a:pt x="166116" y="339851"/>
                </a:moveTo>
                <a:lnTo>
                  <a:pt x="164592" y="329183"/>
                </a:lnTo>
                <a:lnTo>
                  <a:pt x="164592" y="318516"/>
                </a:lnTo>
                <a:lnTo>
                  <a:pt x="189230" y="318516"/>
                </a:lnTo>
                <a:lnTo>
                  <a:pt x="190500" y="326135"/>
                </a:lnTo>
                <a:lnTo>
                  <a:pt x="190500" y="338327"/>
                </a:lnTo>
                <a:lnTo>
                  <a:pt x="166116" y="338327"/>
                </a:lnTo>
                <a:lnTo>
                  <a:pt x="166116" y="339851"/>
                </a:lnTo>
                <a:close/>
              </a:path>
              <a:path w="192404" h="538479">
                <a:moveTo>
                  <a:pt x="190500" y="374903"/>
                </a:moveTo>
                <a:lnTo>
                  <a:pt x="164592" y="374903"/>
                </a:lnTo>
                <a:lnTo>
                  <a:pt x="166116" y="361187"/>
                </a:lnTo>
                <a:lnTo>
                  <a:pt x="166116" y="338327"/>
                </a:lnTo>
                <a:lnTo>
                  <a:pt x="190500" y="338327"/>
                </a:lnTo>
                <a:lnTo>
                  <a:pt x="192024" y="348995"/>
                </a:lnTo>
                <a:lnTo>
                  <a:pt x="192024" y="350519"/>
                </a:lnTo>
                <a:lnTo>
                  <a:pt x="190500" y="362711"/>
                </a:lnTo>
                <a:lnTo>
                  <a:pt x="190500" y="374903"/>
                </a:lnTo>
                <a:close/>
              </a:path>
              <a:path w="192404" h="538479">
                <a:moveTo>
                  <a:pt x="186690" y="399287"/>
                </a:moveTo>
                <a:lnTo>
                  <a:pt x="161544" y="399287"/>
                </a:lnTo>
                <a:lnTo>
                  <a:pt x="163068" y="387095"/>
                </a:lnTo>
                <a:lnTo>
                  <a:pt x="164592" y="373379"/>
                </a:lnTo>
                <a:lnTo>
                  <a:pt x="164592" y="374903"/>
                </a:lnTo>
                <a:lnTo>
                  <a:pt x="190500" y="374903"/>
                </a:lnTo>
                <a:lnTo>
                  <a:pt x="190500" y="376427"/>
                </a:lnTo>
                <a:lnTo>
                  <a:pt x="188976" y="390143"/>
                </a:lnTo>
                <a:lnTo>
                  <a:pt x="186690" y="399287"/>
                </a:lnTo>
                <a:close/>
              </a:path>
              <a:path w="192404" h="538479">
                <a:moveTo>
                  <a:pt x="185057" y="409955"/>
                </a:moveTo>
                <a:lnTo>
                  <a:pt x="160020" y="409955"/>
                </a:lnTo>
                <a:lnTo>
                  <a:pt x="161544" y="397763"/>
                </a:lnTo>
                <a:lnTo>
                  <a:pt x="161544" y="399287"/>
                </a:lnTo>
                <a:lnTo>
                  <a:pt x="186690" y="399287"/>
                </a:lnTo>
                <a:lnTo>
                  <a:pt x="185928" y="402335"/>
                </a:lnTo>
                <a:lnTo>
                  <a:pt x="185928" y="403859"/>
                </a:lnTo>
                <a:lnTo>
                  <a:pt x="185057" y="409955"/>
                </a:lnTo>
                <a:close/>
              </a:path>
              <a:path w="192404" h="538479">
                <a:moveTo>
                  <a:pt x="183098" y="419100"/>
                </a:moveTo>
                <a:lnTo>
                  <a:pt x="156972" y="419100"/>
                </a:lnTo>
                <a:lnTo>
                  <a:pt x="160020" y="408432"/>
                </a:lnTo>
                <a:lnTo>
                  <a:pt x="160020" y="409955"/>
                </a:lnTo>
                <a:lnTo>
                  <a:pt x="185057" y="409955"/>
                </a:lnTo>
                <a:lnTo>
                  <a:pt x="184404" y="414527"/>
                </a:lnTo>
                <a:lnTo>
                  <a:pt x="183098" y="419100"/>
                </a:lnTo>
                <a:close/>
              </a:path>
              <a:path w="192404" h="538479">
                <a:moveTo>
                  <a:pt x="180594" y="428243"/>
                </a:moveTo>
                <a:lnTo>
                  <a:pt x="153924" y="428243"/>
                </a:lnTo>
                <a:lnTo>
                  <a:pt x="156972" y="417575"/>
                </a:lnTo>
                <a:lnTo>
                  <a:pt x="156972" y="419100"/>
                </a:lnTo>
                <a:lnTo>
                  <a:pt x="183098" y="419100"/>
                </a:lnTo>
                <a:lnTo>
                  <a:pt x="181356" y="425195"/>
                </a:lnTo>
                <a:lnTo>
                  <a:pt x="181356" y="426719"/>
                </a:lnTo>
                <a:lnTo>
                  <a:pt x="180594" y="428243"/>
                </a:lnTo>
                <a:close/>
              </a:path>
              <a:path w="192404" h="538479">
                <a:moveTo>
                  <a:pt x="176784" y="435863"/>
                </a:moveTo>
                <a:lnTo>
                  <a:pt x="150876" y="435863"/>
                </a:lnTo>
                <a:lnTo>
                  <a:pt x="153924" y="426719"/>
                </a:lnTo>
                <a:lnTo>
                  <a:pt x="153924" y="428243"/>
                </a:lnTo>
                <a:lnTo>
                  <a:pt x="180594" y="428243"/>
                </a:lnTo>
                <a:lnTo>
                  <a:pt x="176784" y="435863"/>
                </a:lnTo>
                <a:close/>
              </a:path>
              <a:path w="192404" h="538479">
                <a:moveTo>
                  <a:pt x="174244" y="443483"/>
                </a:moveTo>
                <a:lnTo>
                  <a:pt x="147828" y="443483"/>
                </a:lnTo>
                <a:lnTo>
                  <a:pt x="150876" y="434339"/>
                </a:lnTo>
                <a:lnTo>
                  <a:pt x="150876" y="435863"/>
                </a:lnTo>
                <a:lnTo>
                  <a:pt x="176784" y="435863"/>
                </a:lnTo>
                <a:lnTo>
                  <a:pt x="174244" y="443483"/>
                </a:lnTo>
                <a:close/>
              </a:path>
              <a:path w="192404" h="538479">
                <a:moveTo>
                  <a:pt x="166878" y="458723"/>
                </a:moveTo>
                <a:lnTo>
                  <a:pt x="138684" y="458723"/>
                </a:lnTo>
                <a:lnTo>
                  <a:pt x="143256" y="451103"/>
                </a:lnTo>
                <a:lnTo>
                  <a:pt x="147828" y="441959"/>
                </a:lnTo>
                <a:lnTo>
                  <a:pt x="147828" y="443483"/>
                </a:lnTo>
                <a:lnTo>
                  <a:pt x="174244" y="443483"/>
                </a:lnTo>
                <a:lnTo>
                  <a:pt x="173736" y="445007"/>
                </a:lnTo>
                <a:lnTo>
                  <a:pt x="173736" y="446532"/>
                </a:lnTo>
                <a:lnTo>
                  <a:pt x="169164" y="454151"/>
                </a:lnTo>
                <a:lnTo>
                  <a:pt x="166878" y="458723"/>
                </a:lnTo>
                <a:close/>
              </a:path>
              <a:path w="192404" h="538479">
                <a:moveTo>
                  <a:pt x="154533" y="480059"/>
                </a:moveTo>
                <a:lnTo>
                  <a:pt x="124968" y="480059"/>
                </a:lnTo>
                <a:lnTo>
                  <a:pt x="138684" y="457200"/>
                </a:lnTo>
                <a:lnTo>
                  <a:pt x="138684" y="458723"/>
                </a:lnTo>
                <a:lnTo>
                  <a:pt x="166878" y="458723"/>
                </a:lnTo>
                <a:lnTo>
                  <a:pt x="164592" y="463295"/>
                </a:lnTo>
                <a:lnTo>
                  <a:pt x="160020" y="470916"/>
                </a:lnTo>
                <a:lnTo>
                  <a:pt x="160020" y="472439"/>
                </a:lnTo>
                <a:lnTo>
                  <a:pt x="155448" y="478535"/>
                </a:lnTo>
                <a:lnTo>
                  <a:pt x="154533" y="480059"/>
                </a:lnTo>
                <a:close/>
              </a:path>
              <a:path w="192404" h="538479">
                <a:moveTo>
                  <a:pt x="120396" y="484632"/>
                </a:moveTo>
                <a:lnTo>
                  <a:pt x="124968" y="478535"/>
                </a:lnTo>
                <a:lnTo>
                  <a:pt x="124968" y="480059"/>
                </a:lnTo>
                <a:lnTo>
                  <a:pt x="154533" y="480059"/>
                </a:lnTo>
                <a:lnTo>
                  <a:pt x="152705" y="483107"/>
                </a:lnTo>
                <a:lnTo>
                  <a:pt x="121920" y="483107"/>
                </a:lnTo>
                <a:lnTo>
                  <a:pt x="120396" y="484632"/>
                </a:lnTo>
                <a:close/>
              </a:path>
              <a:path w="192404" h="538479">
                <a:moveTo>
                  <a:pt x="145161" y="495300"/>
                </a:moveTo>
                <a:lnTo>
                  <a:pt x="111252" y="495300"/>
                </a:lnTo>
                <a:lnTo>
                  <a:pt x="115824" y="489203"/>
                </a:lnTo>
                <a:lnTo>
                  <a:pt x="121920" y="483107"/>
                </a:lnTo>
                <a:lnTo>
                  <a:pt x="152705" y="483107"/>
                </a:lnTo>
                <a:lnTo>
                  <a:pt x="150876" y="486155"/>
                </a:lnTo>
                <a:lnTo>
                  <a:pt x="146304" y="492251"/>
                </a:lnTo>
                <a:lnTo>
                  <a:pt x="146304" y="493775"/>
                </a:lnTo>
                <a:lnTo>
                  <a:pt x="145161" y="495300"/>
                </a:lnTo>
                <a:close/>
              </a:path>
              <a:path w="192404" h="538479">
                <a:moveTo>
                  <a:pt x="137922" y="504443"/>
                </a:moveTo>
                <a:lnTo>
                  <a:pt x="102108" y="504443"/>
                </a:lnTo>
                <a:lnTo>
                  <a:pt x="103632" y="502919"/>
                </a:lnTo>
                <a:lnTo>
                  <a:pt x="106680" y="499871"/>
                </a:lnTo>
                <a:lnTo>
                  <a:pt x="111252" y="493775"/>
                </a:lnTo>
                <a:lnTo>
                  <a:pt x="111252" y="495300"/>
                </a:lnTo>
                <a:lnTo>
                  <a:pt x="145161" y="495300"/>
                </a:lnTo>
                <a:lnTo>
                  <a:pt x="141732" y="499871"/>
                </a:lnTo>
                <a:lnTo>
                  <a:pt x="140208" y="501395"/>
                </a:lnTo>
                <a:lnTo>
                  <a:pt x="137922" y="504443"/>
                </a:lnTo>
                <a:close/>
              </a:path>
              <a:path w="192404" h="538479">
                <a:moveTo>
                  <a:pt x="103632" y="502919"/>
                </a:moveTo>
                <a:close/>
              </a:path>
              <a:path w="192404" h="538479">
                <a:moveTo>
                  <a:pt x="94107" y="510920"/>
                </a:moveTo>
                <a:lnTo>
                  <a:pt x="97536" y="507491"/>
                </a:lnTo>
                <a:lnTo>
                  <a:pt x="103632" y="502919"/>
                </a:lnTo>
                <a:lnTo>
                  <a:pt x="102108" y="504443"/>
                </a:lnTo>
                <a:lnTo>
                  <a:pt x="137922" y="504443"/>
                </a:lnTo>
                <a:lnTo>
                  <a:pt x="136779" y="505967"/>
                </a:lnTo>
                <a:lnTo>
                  <a:pt x="135636" y="505967"/>
                </a:lnTo>
                <a:lnTo>
                  <a:pt x="132207" y="510539"/>
                </a:lnTo>
                <a:lnTo>
                  <a:pt x="96012" y="510539"/>
                </a:lnTo>
                <a:lnTo>
                  <a:pt x="94107" y="510920"/>
                </a:lnTo>
                <a:close/>
              </a:path>
              <a:path w="192404" h="538479">
                <a:moveTo>
                  <a:pt x="135636" y="507491"/>
                </a:moveTo>
                <a:lnTo>
                  <a:pt x="135636" y="505967"/>
                </a:lnTo>
                <a:lnTo>
                  <a:pt x="136779" y="505967"/>
                </a:lnTo>
                <a:lnTo>
                  <a:pt x="135636" y="507491"/>
                </a:lnTo>
                <a:close/>
              </a:path>
              <a:path w="192404" h="538479">
                <a:moveTo>
                  <a:pt x="92964" y="512063"/>
                </a:moveTo>
                <a:lnTo>
                  <a:pt x="94107" y="510920"/>
                </a:lnTo>
                <a:lnTo>
                  <a:pt x="96012" y="510539"/>
                </a:lnTo>
                <a:lnTo>
                  <a:pt x="92964" y="512063"/>
                </a:lnTo>
                <a:close/>
              </a:path>
              <a:path w="192404" h="538479">
                <a:moveTo>
                  <a:pt x="131064" y="512063"/>
                </a:moveTo>
                <a:lnTo>
                  <a:pt x="92964" y="512063"/>
                </a:lnTo>
                <a:lnTo>
                  <a:pt x="96012" y="510539"/>
                </a:lnTo>
                <a:lnTo>
                  <a:pt x="132207" y="510539"/>
                </a:lnTo>
                <a:lnTo>
                  <a:pt x="131064" y="512063"/>
                </a:lnTo>
                <a:close/>
              </a:path>
              <a:path w="192404" h="538479">
                <a:moveTo>
                  <a:pt x="96012" y="537971"/>
                </a:moveTo>
                <a:lnTo>
                  <a:pt x="92964" y="537971"/>
                </a:lnTo>
                <a:lnTo>
                  <a:pt x="85344" y="536448"/>
                </a:lnTo>
                <a:lnTo>
                  <a:pt x="83820" y="536448"/>
                </a:lnTo>
                <a:lnTo>
                  <a:pt x="74676" y="533400"/>
                </a:lnTo>
                <a:lnTo>
                  <a:pt x="73152" y="533400"/>
                </a:lnTo>
                <a:lnTo>
                  <a:pt x="71628" y="530351"/>
                </a:lnTo>
                <a:lnTo>
                  <a:pt x="70104" y="528827"/>
                </a:lnTo>
                <a:lnTo>
                  <a:pt x="70104" y="525779"/>
                </a:lnTo>
                <a:lnTo>
                  <a:pt x="71628" y="522732"/>
                </a:lnTo>
                <a:lnTo>
                  <a:pt x="74676" y="521207"/>
                </a:lnTo>
                <a:lnTo>
                  <a:pt x="82296" y="518159"/>
                </a:lnTo>
                <a:lnTo>
                  <a:pt x="80772" y="518159"/>
                </a:lnTo>
                <a:lnTo>
                  <a:pt x="85344" y="513587"/>
                </a:lnTo>
                <a:lnTo>
                  <a:pt x="88392" y="512063"/>
                </a:lnTo>
                <a:lnTo>
                  <a:pt x="94107" y="510920"/>
                </a:lnTo>
                <a:lnTo>
                  <a:pt x="92964" y="512063"/>
                </a:lnTo>
                <a:lnTo>
                  <a:pt x="131064" y="512063"/>
                </a:lnTo>
                <a:lnTo>
                  <a:pt x="126492" y="518159"/>
                </a:lnTo>
                <a:lnTo>
                  <a:pt x="120396" y="522732"/>
                </a:lnTo>
                <a:lnTo>
                  <a:pt x="114300" y="528827"/>
                </a:lnTo>
                <a:lnTo>
                  <a:pt x="108204" y="533400"/>
                </a:lnTo>
                <a:lnTo>
                  <a:pt x="105156" y="534923"/>
                </a:lnTo>
                <a:lnTo>
                  <a:pt x="99060" y="536448"/>
                </a:lnTo>
                <a:lnTo>
                  <a:pt x="96012" y="5379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66060" y="4116324"/>
            <a:ext cx="1615440" cy="9144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52132" y="4482084"/>
            <a:ext cx="1578864" cy="960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54012" y="4838700"/>
            <a:ext cx="1459991" cy="77597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929640" y="4917947"/>
            <a:ext cx="384175" cy="353695"/>
          </a:xfrm>
          <a:custGeom>
            <a:avLst/>
            <a:gdLst/>
            <a:ahLst/>
            <a:cxnLst/>
            <a:rect l="l" t="t" r="r" b="b"/>
            <a:pathLst>
              <a:path w="384175" h="353695">
                <a:moveTo>
                  <a:pt x="74676" y="303276"/>
                </a:moveTo>
                <a:lnTo>
                  <a:pt x="86868" y="288036"/>
                </a:lnTo>
                <a:lnTo>
                  <a:pt x="85344" y="288036"/>
                </a:lnTo>
                <a:lnTo>
                  <a:pt x="97536" y="272796"/>
                </a:lnTo>
                <a:lnTo>
                  <a:pt x="105156" y="263652"/>
                </a:lnTo>
                <a:lnTo>
                  <a:pt x="103632" y="263652"/>
                </a:lnTo>
                <a:lnTo>
                  <a:pt x="111252" y="252984"/>
                </a:lnTo>
                <a:lnTo>
                  <a:pt x="112776" y="252984"/>
                </a:lnTo>
                <a:lnTo>
                  <a:pt x="120396" y="242316"/>
                </a:lnTo>
                <a:lnTo>
                  <a:pt x="131064" y="230124"/>
                </a:lnTo>
                <a:lnTo>
                  <a:pt x="141732" y="216408"/>
                </a:lnTo>
                <a:lnTo>
                  <a:pt x="153924" y="204216"/>
                </a:lnTo>
                <a:lnTo>
                  <a:pt x="153924" y="202692"/>
                </a:lnTo>
                <a:lnTo>
                  <a:pt x="182880" y="173736"/>
                </a:lnTo>
                <a:lnTo>
                  <a:pt x="201168" y="156972"/>
                </a:lnTo>
                <a:lnTo>
                  <a:pt x="201168" y="155448"/>
                </a:lnTo>
                <a:lnTo>
                  <a:pt x="219456" y="137160"/>
                </a:lnTo>
                <a:lnTo>
                  <a:pt x="240792" y="117348"/>
                </a:lnTo>
                <a:lnTo>
                  <a:pt x="262127" y="96012"/>
                </a:lnTo>
                <a:lnTo>
                  <a:pt x="284988" y="74676"/>
                </a:lnTo>
                <a:lnTo>
                  <a:pt x="309372" y="53340"/>
                </a:lnTo>
                <a:lnTo>
                  <a:pt x="309372" y="51816"/>
                </a:lnTo>
                <a:lnTo>
                  <a:pt x="335280" y="28956"/>
                </a:lnTo>
                <a:lnTo>
                  <a:pt x="364236" y="4572"/>
                </a:lnTo>
                <a:lnTo>
                  <a:pt x="368808" y="0"/>
                </a:lnTo>
                <a:lnTo>
                  <a:pt x="376428" y="0"/>
                </a:lnTo>
                <a:lnTo>
                  <a:pt x="381000" y="4572"/>
                </a:lnTo>
                <a:lnTo>
                  <a:pt x="384048" y="9144"/>
                </a:lnTo>
                <a:lnTo>
                  <a:pt x="384048" y="16764"/>
                </a:lnTo>
                <a:lnTo>
                  <a:pt x="379476" y="19812"/>
                </a:lnTo>
                <a:lnTo>
                  <a:pt x="278892" y="114300"/>
                </a:lnTo>
                <a:lnTo>
                  <a:pt x="259080" y="134112"/>
                </a:lnTo>
                <a:lnTo>
                  <a:pt x="257556" y="134112"/>
                </a:lnTo>
                <a:lnTo>
                  <a:pt x="217932" y="173736"/>
                </a:lnTo>
                <a:lnTo>
                  <a:pt x="202565" y="190500"/>
                </a:lnTo>
                <a:lnTo>
                  <a:pt x="201168" y="190500"/>
                </a:lnTo>
                <a:lnTo>
                  <a:pt x="184404" y="207264"/>
                </a:lnTo>
                <a:lnTo>
                  <a:pt x="185927" y="207264"/>
                </a:lnTo>
                <a:lnTo>
                  <a:pt x="173736" y="219456"/>
                </a:lnTo>
                <a:lnTo>
                  <a:pt x="172212" y="219456"/>
                </a:lnTo>
                <a:lnTo>
                  <a:pt x="160020" y="233172"/>
                </a:lnTo>
                <a:lnTo>
                  <a:pt x="138684" y="257556"/>
                </a:lnTo>
                <a:lnTo>
                  <a:pt x="131064" y="266700"/>
                </a:lnTo>
                <a:lnTo>
                  <a:pt x="123444" y="277368"/>
                </a:lnTo>
                <a:lnTo>
                  <a:pt x="115824" y="286512"/>
                </a:lnTo>
                <a:lnTo>
                  <a:pt x="103632" y="301752"/>
                </a:lnTo>
                <a:lnTo>
                  <a:pt x="76200" y="301752"/>
                </a:lnTo>
                <a:lnTo>
                  <a:pt x="74676" y="303276"/>
                </a:lnTo>
                <a:close/>
              </a:path>
              <a:path w="384175" h="353695">
                <a:moveTo>
                  <a:pt x="257556" y="135636"/>
                </a:moveTo>
                <a:lnTo>
                  <a:pt x="257556" y="134112"/>
                </a:lnTo>
                <a:lnTo>
                  <a:pt x="259080" y="134112"/>
                </a:lnTo>
                <a:lnTo>
                  <a:pt x="257556" y="135636"/>
                </a:lnTo>
                <a:close/>
              </a:path>
              <a:path w="384175" h="353695">
                <a:moveTo>
                  <a:pt x="201168" y="192024"/>
                </a:moveTo>
                <a:lnTo>
                  <a:pt x="201168" y="190500"/>
                </a:lnTo>
                <a:lnTo>
                  <a:pt x="202565" y="190500"/>
                </a:lnTo>
                <a:lnTo>
                  <a:pt x="201168" y="192024"/>
                </a:lnTo>
                <a:close/>
              </a:path>
              <a:path w="384175" h="353695">
                <a:moveTo>
                  <a:pt x="172212" y="220980"/>
                </a:moveTo>
                <a:lnTo>
                  <a:pt x="172212" y="219456"/>
                </a:lnTo>
                <a:lnTo>
                  <a:pt x="173736" y="219456"/>
                </a:lnTo>
                <a:lnTo>
                  <a:pt x="172212" y="220980"/>
                </a:lnTo>
                <a:close/>
              </a:path>
              <a:path w="384175" h="353695">
                <a:moveTo>
                  <a:pt x="51816" y="329184"/>
                </a:moveTo>
                <a:lnTo>
                  <a:pt x="57912" y="323088"/>
                </a:lnTo>
                <a:lnTo>
                  <a:pt x="64008" y="313944"/>
                </a:lnTo>
                <a:lnTo>
                  <a:pt x="65532" y="313944"/>
                </a:lnTo>
                <a:lnTo>
                  <a:pt x="70104" y="307848"/>
                </a:lnTo>
                <a:lnTo>
                  <a:pt x="76200" y="301752"/>
                </a:lnTo>
                <a:lnTo>
                  <a:pt x="103632" y="301752"/>
                </a:lnTo>
                <a:lnTo>
                  <a:pt x="97536" y="309372"/>
                </a:lnTo>
                <a:lnTo>
                  <a:pt x="92964" y="315468"/>
                </a:lnTo>
                <a:lnTo>
                  <a:pt x="85344" y="323088"/>
                </a:lnTo>
                <a:lnTo>
                  <a:pt x="86868" y="323088"/>
                </a:lnTo>
                <a:lnTo>
                  <a:pt x="80772" y="327660"/>
                </a:lnTo>
                <a:lnTo>
                  <a:pt x="54864" y="327660"/>
                </a:lnTo>
                <a:lnTo>
                  <a:pt x="51816" y="329184"/>
                </a:lnTo>
                <a:close/>
              </a:path>
              <a:path w="384175" h="353695">
                <a:moveTo>
                  <a:pt x="24384" y="327660"/>
                </a:moveTo>
                <a:lnTo>
                  <a:pt x="10668" y="327660"/>
                </a:lnTo>
                <a:lnTo>
                  <a:pt x="7620" y="326136"/>
                </a:lnTo>
                <a:lnTo>
                  <a:pt x="4572" y="326136"/>
                </a:lnTo>
                <a:lnTo>
                  <a:pt x="3048" y="323088"/>
                </a:lnTo>
                <a:lnTo>
                  <a:pt x="0" y="320040"/>
                </a:lnTo>
                <a:lnTo>
                  <a:pt x="0" y="315468"/>
                </a:lnTo>
                <a:lnTo>
                  <a:pt x="1524" y="312420"/>
                </a:lnTo>
                <a:lnTo>
                  <a:pt x="3048" y="307848"/>
                </a:lnTo>
                <a:lnTo>
                  <a:pt x="12192" y="304800"/>
                </a:lnTo>
                <a:lnTo>
                  <a:pt x="16764" y="306324"/>
                </a:lnTo>
                <a:lnTo>
                  <a:pt x="15240" y="306324"/>
                </a:lnTo>
                <a:lnTo>
                  <a:pt x="18288" y="309372"/>
                </a:lnTo>
                <a:lnTo>
                  <a:pt x="22860" y="318516"/>
                </a:lnTo>
                <a:lnTo>
                  <a:pt x="23622" y="318516"/>
                </a:lnTo>
                <a:lnTo>
                  <a:pt x="24384" y="320040"/>
                </a:lnTo>
                <a:lnTo>
                  <a:pt x="25908" y="321564"/>
                </a:lnTo>
                <a:lnTo>
                  <a:pt x="25908" y="323088"/>
                </a:lnTo>
                <a:lnTo>
                  <a:pt x="24384" y="323088"/>
                </a:lnTo>
                <a:lnTo>
                  <a:pt x="24384" y="327660"/>
                </a:lnTo>
                <a:close/>
              </a:path>
              <a:path w="384175" h="353695">
                <a:moveTo>
                  <a:pt x="22860" y="318516"/>
                </a:moveTo>
                <a:lnTo>
                  <a:pt x="18288" y="309372"/>
                </a:lnTo>
                <a:lnTo>
                  <a:pt x="15240" y="306324"/>
                </a:lnTo>
                <a:lnTo>
                  <a:pt x="16764" y="306324"/>
                </a:lnTo>
                <a:lnTo>
                  <a:pt x="19812" y="310896"/>
                </a:lnTo>
                <a:lnTo>
                  <a:pt x="22860" y="316992"/>
                </a:lnTo>
                <a:lnTo>
                  <a:pt x="22860" y="318516"/>
                </a:lnTo>
                <a:close/>
              </a:path>
              <a:path w="384175" h="353695">
                <a:moveTo>
                  <a:pt x="0" y="315468"/>
                </a:moveTo>
                <a:lnTo>
                  <a:pt x="0" y="312420"/>
                </a:lnTo>
                <a:lnTo>
                  <a:pt x="3048" y="307848"/>
                </a:lnTo>
                <a:lnTo>
                  <a:pt x="1524" y="312420"/>
                </a:lnTo>
                <a:lnTo>
                  <a:pt x="0" y="315468"/>
                </a:lnTo>
                <a:close/>
              </a:path>
              <a:path w="384175" h="353695">
                <a:moveTo>
                  <a:pt x="27432" y="323088"/>
                </a:moveTo>
                <a:lnTo>
                  <a:pt x="24384" y="320040"/>
                </a:lnTo>
                <a:lnTo>
                  <a:pt x="21336" y="313944"/>
                </a:lnTo>
                <a:lnTo>
                  <a:pt x="25908" y="318516"/>
                </a:lnTo>
                <a:lnTo>
                  <a:pt x="27432" y="323088"/>
                </a:lnTo>
                <a:close/>
              </a:path>
              <a:path w="384175" h="353695">
                <a:moveTo>
                  <a:pt x="23622" y="318516"/>
                </a:moveTo>
                <a:lnTo>
                  <a:pt x="22860" y="318516"/>
                </a:lnTo>
                <a:lnTo>
                  <a:pt x="22860" y="316992"/>
                </a:lnTo>
                <a:lnTo>
                  <a:pt x="23622" y="318516"/>
                </a:lnTo>
                <a:close/>
              </a:path>
              <a:path w="384175" h="353695">
                <a:moveTo>
                  <a:pt x="3962" y="326440"/>
                </a:moveTo>
                <a:lnTo>
                  <a:pt x="3048" y="326136"/>
                </a:lnTo>
                <a:lnTo>
                  <a:pt x="0" y="321564"/>
                </a:lnTo>
                <a:lnTo>
                  <a:pt x="0" y="320040"/>
                </a:lnTo>
                <a:lnTo>
                  <a:pt x="3048" y="323088"/>
                </a:lnTo>
                <a:lnTo>
                  <a:pt x="3810" y="324612"/>
                </a:lnTo>
                <a:lnTo>
                  <a:pt x="3048" y="324612"/>
                </a:lnTo>
                <a:lnTo>
                  <a:pt x="3962" y="326440"/>
                </a:lnTo>
                <a:close/>
              </a:path>
              <a:path w="384175" h="353695">
                <a:moveTo>
                  <a:pt x="73152" y="338328"/>
                </a:moveTo>
                <a:lnTo>
                  <a:pt x="21336" y="338328"/>
                </a:lnTo>
                <a:lnTo>
                  <a:pt x="27432" y="335280"/>
                </a:lnTo>
                <a:lnTo>
                  <a:pt x="28956" y="330708"/>
                </a:lnTo>
                <a:lnTo>
                  <a:pt x="27432" y="327660"/>
                </a:lnTo>
                <a:lnTo>
                  <a:pt x="25908" y="326136"/>
                </a:lnTo>
                <a:lnTo>
                  <a:pt x="25400" y="325120"/>
                </a:lnTo>
                <a:lnTo>
                  <a:pt x="25908" y="324612"/>
                </a:lnTo>
                <a:lnTo>
                  <a:pt x="25908" y="321564"/>
                </a:lnTo>
                <a:lnTo>
                  <a:pt x="32004" y="327660"/>
                </a:lnTo>
                <a:lnTo>
                  <a:pt x="33528" y="330708"/>
                </a:lnTo>
                <a:lnTo>
                  <a:pt x="35052" y="332232"/>
                </a:lnTo>
                <a:lnTo>
                  <a:pt x="77724" y="332232"/>
                </a:lnTo>
                <a:lnTo>
                  <a:pt x="74676" y="335280"/>
                </a:lnTo>
                <a:lnTo>
                  <a:pt x="74676" y="336804"/>
                </a:lnTo>
                <a:lnTo>
                  <a:pt x="73152" y="338328"/>
                </a:lnTo>
                <a:close/>
              </a:path>
              <a:path w="384175" h="353695">
                <a:moveTo>
                  <a:pt x="24384" y="326136"/>
                </a:moveTo>
                <a:lnTo>
                  <a:pt x="24384" y="323088"/>
                </a:lnTo>
                <a:lnTo>
                  <a:pt x="25400" y="325120"/>
                </a:lnTo>
                <a:lnTo>
                  <a:pt x="24384" y="326136"/>
                </a:lnTo>
                <a:close/>
              </a:path>
              <a:path w="384175" h="353695">
                <a:moveTo>
                  <a:pt x="25400" y="325120"/>
                </a:moveTo>
                <a:lnTo>
                  <a:pt x="24384" y="323088"/>
                </a:lnTo>
                <a:lnTo>
                  <a:pt x="25908" y="323088"/>
                </a:lnTo>
                <a:lnTo>
                  <a:pt x="25908" y="324612"/>
                </a:lnTo>
                <a:lnTo>
                  <a:pt x="25400" y="325120"/>
                </a:lnTo>
                <a:close/>
              </a:path>
              <a:path w="384175" h="353695">
                <a:moveTo>
                  <a:pt x="10668" y="327660"/>
                </a:moveTo>
                <a:lnTo>
                  <a:pt x="7620" y="327660"/>
                </a:lnTo>
                <a:lnTo>
                  <a:pt x="3962" y="326440"/>
                </a:lnTo>
                <a:lnTo>
                  <a:pt x="3048" y="324612"/>
                </a:lnTo>
                <a:lnTo>
                  <a:pt x="4572" y="326136"/>
                </a:lnTo>
                <a:lnTo>
                  <a:pt x="7620" y="326136"/>
                </a:lnTo>
                <a:lnTo>
                  <a:pt x="10668" y="327660"/>
                </a:lnTo>
                <a:close/>
              </a:path>
              <a:path w="384175" h="353695">
                <a:moveTo>
                  <a:pt x="4572" y="326136"/>
                </a:moveTo>
                <a:lnTo>
                  <a:pt x="3048" y="324612"/>
                </a:lnTo>
                <a:lnTo>
                  <a:pt x="3810" y="324612"/>
                </a:lnTo>
                <a:lnTo>
                  <a:pt x="4572" y="326136"/>
                </a:lnTo>
                <a:close/>
              </a:path>
              <a:path w="384175" h="353695">
                <a:moveTo>
                  <a:pt x="14224" y="330200"/>
                </a:moveTo>
                <a:lnTo>
                  <a:pt x="9144" y="327660"/>
                </a:lnTo>
                <a:lnTo>
                  <a:pt x="24384" y="327660"/>
                </a:lnTo>
                <a:lnTo>
                  <a:pt x="24384" y="326136"/>
                </a:lnTo>
                <a:lnTo>
                  <a:pt x="25400" y="325120"/>
                </a:lnTo>
                <a:lnTo>
                  <a:pt x="25908" y="326136"/>
                </a:lnTo>
                <a:lnTo>
                  <a:pt x="27432" y="327660"/>
                </a:lnTo>
                <a:lnTo>
                  <a:pt x="28194" y="329184"/>
                </a:lnTo>
                <a:lnTo>
                  <a:pt x="13716" y="329184"/>
                </a:lnTo>
                <a:lnTo>
                  <a:pt x="14224" y="330200"/>
                </a:lnTo>
                <a:close/>
              </a:path>
              <a:path w="384175" h="353695">
                <a:moveTo>
                  <a:pt x="8382" y="331470"/>
                </a:moveTo>
                <a:lnTo>
                  <a:pt x="4572" y="327660"/>
                </a:lnTo>
                <a:lnTo>
                  <a:pt x="3962" y="326440"/>
                </a:lnTo>
                <a:lnTo>
                  <a:pt x="7620" y="327660"/>
                </a:lnTo>
                <a:lnTo>
                  <a:pt x="9144" y="327660"/>
                </a:lnTo>
                <a:lnTo>
                  <a:pt x="12192" y="329184"/>
                </a:lnTo>
                <a:lnTo>
                  <a:pt x="7620" y="329184"/>
                </a:lnTo>
                <a:lnTo>
                  <a:pt x="8382" y="331470"/>
                </a:lnTo>
                <a:close/>
              </a:path>
              <a:path w="384175" h="353695">
                <a:moveTo>
                  <a:pt x="38100" y="332232"/>
                </a:moveTo>
                <a:lnTo>
                  <a:pt x="35052" y="332232"/>
                </a:lnTo>
                <a:lnTo>
                  <a:pt x="32004" y="327660"/>
                </a:lnTo>
                <a:lnTo>
                  <a:pt x="33528" y="329184"/>
                </a:lnTo>
                <a:lnTo>
                  <a:pt x="38100" y="332232"/>
                </a:lnTo>
                <a:close/>
              </a:path>
              <a:path w="384175" h="353695">
                <a:moveTo>
                  <a:pt x="77724" y="332232"/>
                </a:moveTo>
                <a:lnTo>
                  <a:pt x="42672" y="332232"/>
                </a:lnTo>
                <a:lnTo>
                  <a:pt x="48768" y="329184"/>
                </a:lnTo>
                <a:lnTo>
                  <a:pt x="51816" y="329184"/>
                </a:lnTo>
                <a:lnTo>
                  <a:pt x="54864" y="327660"/>
                </a:lnTo>
                <a:lnTo>
                  <a:pt x="80772" y="327660"/>
                </a:lnTo>
                <a:lnTo>
                  <a:pt x="77724" y="332232"/>
                </a:lnTo>
                <a:close/>
              </a:path>
              <a:path w="384175" h="353695">
                <a:moveTo>
                  <a:pt x="9144" y="332232"/>
                </a:moveTo>
                <a:lnTo>
                  <a:pt x="8382" y="331470"/>
                </a:lnTo>
                <a:lnTo>
                  <a:pt x="7620" y="329184"/>
                </a:lnTo>
                <a:lnTo>
                  <a:pt x="9144" y="332232"/>
                </a:lnTo>
                <a:close/>
              </a:path>
              <a:path w="384175" h="353695">
                <a:moveTo>
                  <a:pt x="15240" y="332232"/>
                </a:moveTo>
                <a:lnTo>
                  <a:pt x="9144" y="332232"/>
                </a:lnTo>
                <a:lnTo>
                  <a:pt x="7620" y="329184"/>
                </a:lnTo>
                <a:lnTo>
                  <a:pt x="12192" y="329184"/>
                </a:lnTo>
                <a:lnTo>
                  <a:pt x="14224" y="330200"/>
                </a:lnTo>
                <a:lnTo>
                  <a:pt x="15240" y="332232"/>
                </a:lnTo>
                <a:close/>
              </a:path>
              <a:path w="384175" h="353695">
                <a:moveTo>
                  <a:pt x="15240" y="330708"/>
                </a:moveTo>
                <a:lnTo>
                  <a:pt x="14224" y="330200"/>
                </a:lnTo>
                <a:lnTo>
                  <a:pt x="13716" y="329184"/>
                </a:lnTo>
                <a:lnTo>
                  <a:pt x="15240" y="330708"/>
                </a:lnTo>
                <a:close/>
              </a:path>
              <a:path w="384175" h="353695">
                <a:moveTo>
                  <a:pt x="28448" y="332232"/>
                </a:moveTo>
                <a:lnTo>
                  <a:pt x="16764" y="332232"/>
                </a:lnTo>
                <a:lnTo>
                  <a:pt x="13716" y="329184"/>
                </a:lnTo>
                <a:lnTo>
                  <a:pt x="28194" y="329184"/>
                </a:lnTo>
                <a:lnTo>
                  <a:pt x="28956" y="330708"/>
                </a:lnTo>
                <a:lnTo>
                  <a:pt x="28448" y="332232"/>
                </a:lnTo>
                <a:close/>
              </a:path>
              <a:path w="384175" h="353695">
                <a:moveTo>
                  <a:pt x="21336" y="338328"/>
                </a:moveTo>
                <a:lnTo>
                  <a:pt x="18288" y="336804"/>
                </a:lnTo>
                <a:lnTo>
                  <a:pt x="16764" y="333756"/>
                </a:lnTo>
                <a:lnTo>
                  <a:pt x="15240" y="332232"/>
                </a:lnTo>
                <a:lnTo>
                  <a:pt x="14224" y="330200"/>
                </a:lnTo>
                <a:lnTo>
                  <a:pt x="15240" y="330708"/>
                </a:lnTo>
                <a:lnTo>
                  <a:pt x="16764" y="332232"/>
                </a:lnTo>
                <a:lnTo>
                  <a:pt x="28448" y="332232"/>
                </a:lnTo>
                <a:lnTo>
                  <a:pt x="27432" y="335280"/>
                </a:lnTo>
                <a:lnTo>
                  <a:pt x="21336" y="338328"/>
                </a:lnTo>
                <a:close/>
              </a:path>
              <a:path w="384175" h="353695">
                <a:moveTo>
                  <a:pt x="41148" y="332232"/>
                </a:moveTo>
                <a:lnTo>
                  <a:pt x="38100" y="332232"/>
                </a:lnTo>
                <a:lnTo>
                  <a:pt x="36576" y="330708"/>
                </a:lnTo>
                <a:lnTo>
                  <a:pt x="41148" y="332232"/>
                </a:lnTo>
                <a:close/>
              </a:path>
              <a:path w="384175" h="353695">
                <a:moveTo>
                  <a:pt x="18288" y="342900"/>
                </a:moveTo>
                <a:lnTo>
                  <a:pt x="15240" y="341376"/>
                </a:lnTo>
                <a:lnTo>
                  <a:pt x="15240" y="339852"/>
                </a:lnTo>
                <a:lnTo>
                  <a:pt x="12192" y="338328"/>
                </a:lnTo>
                <a:lnTo>
                  <a:pt x="12192" y="336804"/>
                </a:lnTo>
                <a:lnTo>
                  <a:pt x="10668" y="333756"/>
                </a:lnTo>
                <a:lnTo>
                  <a:pt x="9144" y="333756"/>
                </a:lnTo>
                <a:lnTo>
                  <a:pt x="8382" y="331470"/>
                </a:lnTo>
                <a:lnTo>
                  <a:pt x="9144" y="332232"/>
                </a:lnTo>
                <a:lnTo>
                  <a:pt x="15240" y="332232"/>
                </a:lnTo>
                <a:lnTo>
                  <a:pt x="16764" y="333756"/>
                </a:lnTo>
                <a:lnTo>
                  <a:pt x="18288" y="336804"/>
                </a:lnTo>
                <a:lnTo>
                  <a:pt x="21336" y="338328"/>
                </a:lnTo>
                <a:lnTo>
                  <a:pt x="73152" y="338328"/>
                </a:lnTo>
                <a:lnTo>
                  <a:pt x="71628" y="339852"/>
                </a:lnTo>
                <a:lnTo>
                  <a:pt x="16764" y="339852"/>
                </a:lnTo>
                <a:lnTo>
                  <a:pt x="18288" y="342900"/>
                </a:lnTo>
                <a:close/>
              </a:path>
              <a:path w="384175" h="353695">
                <a:moveTo>
                  <a:pt x="45720" y="353568"/>
                </a:moveTo>
                <a:lnTo>
                  <a:pt x="38100" y="353568"/>
                </a:lnTo>
                <a:lnTo>
                  <a:pt x="35052" y="352044"/>
                </a:lnTo>
                <a:lnTo>
                  <a:pt x="32004" y="352044"/>
                </a:lnTo>
                <a:lnTo>
                  <a:pt x="28956" y="350520"/>
                </a:lnTo>
                <a:lnTo>
                  <a:pt x="24384" y="348996"/>
                </a:lnTo>
                <a:lnTo>
                  <a:pt x="21336" y="347472"/>
                </a:lnTo>
                <a:lnTo>
                  <a:pt x="18288" y="344424"/>
                </a:lnTo>
                <a:lnTo>
                  <a:pt x="18288" y="342900"/>
                </a:lnTo>
                <a:lnTo>
                  <a:pt x="16764" y="339852"/>
                </a:lnTo>
                <a:lnTo>
                  <a:pt x="71628" y="339852"/>
                </a:lnTo>
                <a:lnTo>
                  <a:pt x="67056" y="344424"/>
                </a:lnTo>
                <a:lnTo>
                  <a:pt x="64008" y="345948"/>
                </a:lnTo>
                <a:lnTo>
                  <a:pt x="59436" y="347472"/>
                </a:lnTo>
                <a:lnTo>
                  <a:pt x="59436" y="348996"/>
                </a:lnTo>
                <a:lnTo>
                  <a:pt x="56388" y="348996"/>
                </a:lnTo>
                <a:lnTo>
                  <a:pt x="53340" y="350520"/>
                </a:lnTo>
                <a:lnTo>
                  <a:pt x="48768" y="352044"/>
                </a:lnTo>
                <a:lnTo>
                  <a:pt x="45720" y="3535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74035" y="5224271"/>
            <a:ext cx="1656588" cy="7467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93207" y="5230367"/>
            <a:ext cx="1001268" cy="762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56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Liquid</a:t>
            </a:r>
            <a:r>
              <a:rPr sz="2400" spc="-6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Dielectrics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17479" y="1890257"/>
            <a:ext cx="3386454" cy="25857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Commonly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dielectrics: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Mineral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oils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N-hexane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N-heptane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Castor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oils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Silicon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oils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nitrogen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2208" y="1937004"/>
            <a:ext cx="407034" cy="363220"/>
          </a:xfrm>
          <a:custGeom>
            <a:avLst/>
            <a:gdLst/>
            <a:ahLst/>
            <a:cxnLst/>
            <a:rect l="l" t="t" r="r" b="b"/>
            <a:pathLst>
              <a:path w="407034" h="363219">
                <a:moveTo>
                  <a:pt x="350520" y="68579"/>
                </a:moveTo>
                <a:lnTo>
                  <a:pt x="356616" y="57912"/>
                </a:lnTo>
                <a:lnTo>
                  <a:pt x="361187" y="50291"/>
                </a:lnTo>
                <a:lnTo>
                  <a:pt x="365759" y="41147"/>
                </a:lnTo>
                <a:lnTo>
                  <a:pt x="370332" y="33528"/>
                </a:lnTo>
                <a:lnTo>
                  <a:pt x="374904" y="24383"/>
                </a:lnTo>
                <a:lnTo>
                  <a:pt x="379475" y="16763"/>
                </a:lnTo>
                <a:lnTo>
                  <a:pt x="384047" y="7620"/>
                </a:lnTo>
                <a:lnTo>
                  <a:pt x="387096" y="3047"/>
                </a:lnTo>
                <a:lnTo>
                  <a:pt x="393192" y="0"/>
                </a:lnTo>
                <a:lnTo>
                  <a:pt x="399287" y="3047"/>
                </a:lnTo>
                <a:lnTo>
                  <a:pt x="403859" y="4571"/>
                </a:lnTo>
                <a:lnTo>
                  <a:pt x="406908" y="10667"/>
                </a:lnTo>
                <a:lnTo>
                  <a:pt x="405383" y="16763"/>
                </a:lnTo>
                <a:lnTo>
                  <a:pt x="400812" y="25908"/>
                </a:lnTo>
                <a:lnTo>
                  <a:pt x="394716" y="44195"/>
                </a:lnTo>
                <a:lnTo>
                  <a:pt x="393192" y="45720"/>
                </a:lnTo>
                <a:lnTo>
                  <a:pt x="384047" y="64008"/>
                </a:lnTo>
                <a:lnTo>
                  <a:pt x="382219" y="67055"/>
                </a:lnTo>
                <a:lnTo>
                  <a:pt x="352043" y="67055"/>
                </a:lnTo>
                <a:lnTo>
                  <a:pt x="350520" y="68579"/>
                </a:lnTo>
                <a:close/>
              </a:path>
              <a:path w="407034" h="363219">
                <a:moveTo>
                  <a:pt x="182879" y="284987"/>
                </a:moveTo>
                <a:lnTo>
                  <a:pt x="188975" y="277367"/>
                </a:lnTo>
                <a:lnTo>
                  <a:pt x="196596" y="269747"/>
                </a:lnTo>
                <a:lnTo>
                  <a:pt x="202691" y="262128"/>
                </a:lnTo>
                <a:lnTo>
                  <a:pt x="210312" y="254508"/>
                </a:lnTo>
                <a:lnTo>
                  <a:pt x="208787" y="254508"/>
                </a:lnTo>
                <a:lnTo>
                  <a:pt x="224027" y="236220"/>
                </a:lnTo>
                <a:lnTo>
                  <a:pt x="260604" y="193547"/>
                </a:lnTo>
                <a:lnTo>
                  <a:pt x="271271" y="181355"/>
                </a:lnTo>
                <a:lnTo>
                  <a:pt x="269748" y="181355"/>
                </a:lnTo>
                <a:lnTo>
                  <a:pt x="280416" y="170687"/>
                </a:lnTo>
                <a:lnTo>
                  <a:pt x="278891" y="170687"/>
                </a:lnTo>
                <a:lnTo>
                  <a:pt x="288035" y="160020"/>
                </a:lnTo>
                <a:lnTo>
                  <a:pt x="297179" y="147828"/>
                </a:lnTo>
                <a:lnTo>
                  <a:pt x="312419" y="126491"/>
                </a:lnTo>
                <a:lnTo>
                  <a:pt x="320040" y="114300"/>
                </a:lnTo>
                <a:lnTo>
                  <a:pt x="327659" y="103632"/>
                </a:lnTo>
                <a:lnTo>
                  <a:pt x="333755" y="94487"/>
                </a:lnTo>
                <a:lnTo>
                  <a:pt x="341375" y="85344"/>
                </a:lnTo>
                <a:lnTo>
                  <a:pt x="339851" y="85344"/>
                </a:lnTo>
                <a:lnTo>
                  <a:pt x="352043" y="67055"/>
                </a:lnTo>
                <a:lnTo>
                  <a:pt x="382219" y="67055"/>
                </a:lnTo>
                <a:lnTo>
                  <a:pt x="379475" y="71628"/>
                </a:lnTo>
                <a:lnTo>
                  <a:pt x="373379" y="80771"/>
                </a:lnTo>
                <a:lnTo>
                  <a:pt x="368808" y="89916"/>
                </a:lnTo>
                <a:lnTo>
                  <a:pt x="362712" y="99059"/>
                </a:lnTo>
                <a:lnTo>
                  <a:pt x="362712" y="100583"/>
                </a:lnTo>
                <a:lnTo>
                  <a:pt x="356362" y="108204"/>
                </a:lnTo>
                <a:lnTo>
                  <a:pt x="355092" y="108204"/>
                </a:lnTo>
                <a:lnTo>
                  <a:pt x="348996" y="118871"/>
                </a:lnTo>
                <a:lnTo>
                  <a:pt x="333755" y="140208"/>
                </a:lnTo>
                <a:lnTo>
                  <a:pt x="333755" y="141732"/>
                </a:lnTo>
                <a:lnTo>
                  <a:pt x="326136" y="152400"/>
                </a:lnTo>
                <a:lnTo>
                  <a:pt x="316991" y="163067"/>
                </a:lnTo>
                <a:lnTo>
                  <a:pt x="307848" y="175259"/>
                </a:lnTo>
                <a:lnTo>
                  <a:pt x="298704" y="185928"/>
                </a:lnTo>
                <a:lnTo>
                  <a:pt x="298704" y="187451"/>
                </a:lnTo>
                <a:lnTo>
                  <a:pt x="289560" y="198120"/>
                </a:lnTo>
                <a:lnTo>
                  <a:pt x="278891" y="208787"/>
                </a:lnTo>
                <a:lnTo>
                  <a:pt x="251460" y="240791"/>
                </a:lnTo>
                <a:lnTo>
                  <a:pt x="243839" y="251459"/>
                </a:lnTo>
                <a:lnTo>
                  <a:pt x="228600" y="269747"/>
                </a:lnTo>
                <a:lnTo>
                  <a:pt x="228600" y="271271"/>
                </a:lnTo>
                <a:lnTo>
                  <a:pt x="216408" y="283463"/>
                </a:lnTo>
                <a:lnTo>
                  <a:pt x="184404" y="283463"/>
                </a:lnTo>
                <a:lnTo>
                  <a:pt x="182879" y="284987"/>
                </a:lnTo>
                <a:close/>
              </a:path>
              <a:path w="407034" h="363219">
                <a:moveTo>
                  <a:pt x="355092" y="109728"/>
                </a:moveTo>
                <a:lnTo>
                  <a:pt x="355092" y="108204"/>
                </a:lnTo>
                <a:lnTo>
                  <a:pt x="356362" y="108204"/>
                </a:lnTo>
                <a:lnTo>
                  <a:pt x="355092" y="109728"/>
                </a:lnTo>
                <a:close/>
              </a:path>
              <a:path w="407034" h="363219">
                <a:moveTo>
                  <a:pt x="147828" y="326136"/>
                </a:moveTo>
                <a:lnTo>
                  <a:pt x="153923" y="316991"/>
                </a:lnTo>
                <a:lnTo>
                  <a:pt x="158496" y="312420"/>
                </a:lnTo>
                <a:lnTo>
                  <a:pt x="158496" y="310895"/>
                </a:lnTo>
                <a:lnTo>
                  <a:pt x="178308" y="291083"/>
                </a:lnTo>
                <a:lnTo>
                  <a:pt x="184404" y="283463"/>
                </a:lnTo>
                <a:lnTo>
                  <a:pt x="216408" y="283463"/>
                </a:lnTo>
                <a:lnTo>
                  <a:pt x="214883" y="284987"/>
                </a:lnTo>
                <a:lnTo>
                  <a:pt x="202691" y="300228"/>
                </a:lnTo>
                <a:lnTo>
                  <a:pt x="196596" y="306324"/>
                </a:lnTo>
                <a:lnTo>
                  <a:pt x="192023" y="312420"/>
                </a:lnTo>
                <a:lnTo>
                  <a:pt x="190500" y="312420"/>
                </a:lnTo>
                <a:lnTo>
                  <a:pt x="185927" y="318516"/>
                </a:lnTo>
                <a:lnTo>
                  <a:pt x="179831" y="324612"/>
                </a:lnTo>
                <a:lnTo>
                  <a:pt x="149352" y="324612"/>
                </a:lnTo>
                <a:lnTo>
                  <a:pt x="147828" y="326136"/>
                </a:lnTo>
                <a:close/>
              </a:path>
              <a:path w="407034" h="363219">
                <a:moveTo>
                  <a:pt x="41148" y="316991"/>
                </a:moveTo>
                <a:lnTo>
                  <a:pt x="25908" y="316991"/>
                </a:lnTo>
                <a:lnTo>
                  <a:pt x="27431" y="315467"/>
                </a:lnTo>
                <a:lnTo>
                  <a:pt x="36575" y="315467"/>
                </a:lnTo>
                <a:lnTo>
                  <a:pt x="41148" y="316991"/>
                </a:lnTo>
                <a:close/>
              </a:path>
              <a:path w="407034" h="363219">
                <a:moveTo>
                  <a:pt x="54864" y="320040"/>
                </a:moveTo>
                <a:lnTo>
                  <a:pt x="16764" y="320040"/>
                </a:lnTo>
                <a:lnTo>
                  <a:pt x="22860" y="316991"/>
                </a:lnTo>
                <a:lnTo>
                  <a:pt x="45719" y="316991"/>
                </a:lnTo>
                <a:lnTo>
                  <a:pt x="48767" y="318516"/>
                </a:lnTo>
                <a:lnTo>
                  <a:pt x="53339" y="318516"/>
                </a:lnTo>
                <a:lnTo>
                  <a:pt x="54864" y="320040"/>
                </a:lnTo>
                <a:close/>
              </a:path>
              <a:path w="407034" h="363219">
                <a:moveTo>
                  <a:pt x="19812" y="352044"/>
                </a:moveTo>
                <a:lnTo>
                  <a:pt x="9143" y="352044"/>
                </a:lnTo>
                <a:lnTo>
                  <a:pt x="4571" y="348996"/>
                </a:lnTo>
                <a:lnTo>
                  <a:pt x="0" y="339851"/>
                </a:lnTo>
                <a:lnTo>
                  <a:pt x="4571" y="330708"/>
                </a:lnTo>
                <a:lnTo>
                  <a:pt x="7619" y="327659"/>
                </a:lnTo>
                <a:lnTo>
                  <a:pt x="9143" y="324612"/>
                </a:lnTo>
                <a:lnTo>
                  <a:pt x="12191" y="323087"/>
                </a:lnTo>
                <a:lnTo>
                  <a:pt x="15239" y="320040"/>
                </a:lnTo>
                <a:lnTo>
                  <a:pt x="59435" y="320040"/>
                </a:lnTo>
                <a:lnTo>
                  <a:pt x="59435" y="321563"/>
                </a:lnTo>
                <a:lnTo>
                  <a:pt x="64008" y="323087"/>
                </a:lnTo>
                <a:lnTo>
                  <a:pt x="71627" y="323087"/>
                </a:lnTo>
                <a:lnTo>
                  <a:pt x="76200" y="324612"/>
                </a:lnTo>
                <a:lnTo>
                  <a:pt x="77723" y="324612"/>
                </a:lnTo>
                <a:lnTo>
                  <a:pt x="80771" y="326136"/>
                </a:lnTo>
                <a:lnTo>
                  <a:pt x="79248" y="326136"/>
                </a:lnTo>
                <a:lnTo>
                  <a:pt x="83819" y="327659"/>
                </a:lnTo>
                <a:lnTo>
                  <a:pt x="88391" y="327659"/>
                </a:lnTo>
                <a:lnTo>
                  <a:pt x="92964" y="329183"/>
                </a:lnTo>
                <a:lnTo>
                  <a:pt x="94487" y="329183"/>
                </a:lnTo>
                <a:lnTo>
                  <a:pt x="99060" y="330708"/>
                </a:lnTo>
                <a:lnTo>
                  <a:pt x="100583" y="330708"/>
                </a:lnTo>
                <a:lnTo>
                  <a:pt x="105156" y="332232"/>
                </a:lnTo>
                <a:lnTo>
                  <a:pt x="106679" y="332232"/>
                </a:lnTo>
                <a:lnTo>
                  <a:pt x="108204" y="333755"/>
                </a:lnTo>
                <a:lnTo>
                  <a:pt x="109727" y="333755"/>
                </a:lnTo>
                <a:lnTo>
                  <a:pt x="112775" y="335279"/>
                </a:lnTo>
                <a:lnTo>
                  <a:pt x="117348" y="335279"/>
                </a:lnTo>
                <a:lnTo>
                  <a:pt x="118871" y="336804"/>
                </a:lnTo>
                <a:lnTo>
                  <a:pt x="121919" y="336804"/>
                </a:lnTo>
                <a:lnTo>
                  <a:pt x="121919" y="338328"/>
                </a:lnTo>
                <a:lnTo>
                  <a:pt x="124967" y="339851"/>
                </a:lnTo>
                <a:lnTo>
                  <a:pt x="28956" y="339851"/>
                </a:lnTo>
                <a:lnTo>
                  <a:pt x="25908" y="341375"/>
                </a:lnTo>
                <a:lnTo>
                  <a:pt x="22860" y="341375"/>
                </a:lnTo>
                <a:lnTo>
                  <a:pt x="21335" y="345947"/>
                </a:lnTo>
                <a:lnTo>
                  <a:pt x="22860" y="345947"/>
                </a:lnTo>
                <a:lnTo>
                  <a:pt x="22860" y="348996"/>
                </a:lnTo>
                <a:lnTo>
                  <a:pt x="19812" y="352044"/>
                </a:lnTo>
                <a:close/>
              </a:path>
              <a:path w="407034" h="363219">
                <a:moveTo>
                  <a:pt x="67056" y="323087"/>
                </a:moveTo>
                <a:lnTo>
                  <a:pt x="64008" y="323087"/>
                </a:lnTo>
                <a:lnTo>
                  <a:pt x="62483" y="321563"/>
                </a:lnTo>
                <a:lnTo>
                  <a:pt x="67056" y="323087"/>
                </a:lnTo>
                <a:close/>
              </a:path>
              <a:path w="407034" h="363219">
                <a:moveTo>
                  <a:pt x="178307" y="326136"/>
                </a:moveTo>
                <a:lnTo>
                  <a:pt x="147827" y="326136"/>
                </a:lnTo>
                <a:lnTo>
                  <a:pt x="149352" y="324612"/>
                </a:lnTo>
                <a:lnTo>
                  <a:pt x="179831" y="324612"/>
                </a:lnTo>
                <a:lnTo>
                  <a:pt x="178307" y="326136"/>
                </a:lnTo>
                <a:close/>
              </a:path>
              <a:path w="407034" h="363219">
                <a:moveTo>
                  <a:pt x="169164" y="336804"/>
                </a:moveTo>
                <a:lnTo>
                  <a:pt x="135635" y="336804"/>
                </a:lnTo>
                <a:lnTo>
                  <a:pt x="138683" y="335279"/>
                </a:lnTo>
                <a:lnTo>
                  <a:pt x="137160" y="335279"/>
                </a:lnTo>
                <a:lnTo>
                  <a:pt x="138683" y="333755"/>
                </a:lnTo>
                <a:lnTo>
                  <a:pt x="140208" y="333755"/>
                </a:lnTo>
                <a:lnTo>
                  <a:pt x="147828" y="326136"/>
                </a:lnTo>
                <a:lnTo>
                  <a:pt x="178307" y="326136"/>
                </a:lnTo>
                <a:lnTo>
                  <a:pt x="176783" y="327659"/>
                </a:lnTo>
                <a:lnTo>
                  <a:pt x="173735" y="332232"/>
                </a:lnTo>
                <a:lnTo>
                  <a:pt x="169164" y="336804"/>
                </a:lnTo>
                <a:close/>
              </a:path>
              <a:path w="407034" h="363219">
                <a:moveTo>
                  <a:pt x="88391" y="327659"/>
                </a:moveTo>
                <a:lnTo>
                  <a:pt x="83819" y="327659"/>
                </a:lnTo>
                <a:lnTo>
                  <a:pt x="83819" y="326136"/>
                </a:lnTo>
                <a:lnTo>
                  <a:pt x="88391" y="327659"/>
                </a:lnTo>
                <a:close/>
              </a:path>
              <a:path w="407034" h="363219">
                <a:moveTo>
                  <a:pt x="114300" y="335279"/>
                </a:moveTo>
                <a:lnTo>
                  <a:pt x="112775" y="335279"/>
                </a:lnTo>
                <a:lnTo>
                  <a:pt x="111252" y="333755"/>
                </a:lnTo>
                <a:lnTo>
                  <a:pt x="114300" y="335279"/>
                </a:lnTo>
                <a:close/>
              </a:path>
              <a:path w="407034" h="363219">
                <a:moveTo>
                  <a:pt x="138683" y="361187"/>
                </a:moveTo>
                <a:lnTo>
                  <a:pt x="114300" y="361187"/>
                </a:lnTo>
                <a:lnTo>
                  <a:pt x="111252" y="358140"/>
                </a:lnTo>
                <a:lnTo>
                  <a:pt x="108204" y="358140"/>
                </a:lnTo>
                <a:lnTo>
                  <a:pt x="103631" y="356616"/>
                </a:lnTo>
                <a:lnTo>
                  <a:pt x="97535" y="353567"/>
                </a:lnTo>
                <a:lnTo>
                  <a:pt x="92964" y="353567"/>
                </a:lnTo>
                <a:lnTo>
                  <a:pt x="91439" y="352044"/>
                </a:lnTo>
                <a:lnTo>
                  <a:pt x="86867" y="350520"/>
                </a:lnTo>
                <a:lnTo>
                  <a:pt x="79248" y="350520"/>
                </a:lnTo>
                <a:lnTo>
                  <a:pt x="79248" y="348996"/>
                </a:lnTo>
                <a:lnTo>
                  <a:pt x="74675" y="348996"/>
                </a:lnTo>
                <a:lnTo>
                  <a:pt x="73152" y="347471"/>
                </a:lnTo>
                <a:lnTo>
                  <a:pt x="68579" y="345947"/>
                </a:lnTo>
                <a:lnTo>
                  <a:pt x="62483" y="345947"/>
                </a:lnTo>
                <a:lnTo>
                  <a:pt x="56387" y="344424"/>
                </a:lnTo>
                <a:lnTo>
                  <a:pt x="54864" y="344424"/>
                </a:lnTo>
                <a:lnTo>
                  <a:pt x="45719" y="341375"/>
                </a:lnTo>
                <a:lnTo>
                  <a:pt x="41148" y="341375"/>
                </a:lnTo>
                <a:lnTo>
                  <a:pt x="36575" y="339851"/>
                </a:lnTo>
                <a:lnTo>
                  <a:pt x="131064" y="339851"/>
                </a:lnTo>
                <a:lnTo>
                  <a:pt x="130302" y="339470"/>
                </a:lnTo>
                <a:lnTo>
                  <a:pt x="132587" y="338328"/>
                </a:lnTo>
                <a:lnTo>
                  <a:pt x="131064" y="338328"/>
                </a:lnTo>
                <a:lnTo>
                  <a:pt x="137160" y="335279"/>
                </a:lnTo>
                <a:lnTo>
                  <a:pt x="135635" y="336804"/>
                </a:lnTo>
                <a:lnTo>
                  <a:pt x="169164" y="336804"/>
                </a:lnTo>
                <a:lnTo>
                  <a:pt x="167639" y="339851"/>
                </a:lnTo>
                <a:lnTo>
                  <a:pt x="164591" y="342900"/>
                </a:lnTo>
                <a:lnTo>
                  <a:pt x="161543" y="344424"/>
                </a:lnTo>
                <a:lnTo>
                  <a:pt x="152400" y="353567"/>
                </a:lnTo>
                <a:lnTo>
                  <a:pt x="149352" y="355091"/>
                </a:lnTo>
                <a:lnTo>
                  <a:pt x="147827" y="356616"/>
                </a:lnTo>
                <a:lnTo>
                  <a:pt x="141731" y="359663"/>
                </a:lnTo>
                <a:lnTo>
                  <a:pt x="140208" y="359663"/>
                </a:lnTo>
                <a:lnTo>
                  <a:pt x="138683" y="361187"/>
                </a:lnTo>
                <a:close/>
              </a:path>
              <a:path w="407034" h="363219">
                <a:moveTo>
                  <a:pt x="128016" y="339851"/>
                </a:moveTo>
                <a:lnTo>
                  <a:pt x="124967" y="339851"/>
                </a:lnTo>
                <a:lnTo>
                  <a:pt x="121919" y="338328"/>
                </a:lnTo>
                <a:lnTo>
                  <a:pt x="128016" y="338328"/>
                </a:lnTo>
                <a:lnTo>
                  <a:pt x="129540" y="339089"/>
                </a:lnTo>
                <a:lnTo>
                  <a:pt x="128016" y="339851"/>
                </a:lnTo>
                <a:close/>
              </a:path>
              <a:path w="407034" h="363219">
                <a:moveTo>
                  <a:pt x="130048" y="339343"/>
                </a:moveTo>
                <a:lnTo>
                  <a:pt x="129540" y="339089"/>
                </a:lnTo>
                <a:lnTo>
                  <a:pt x="131064" y="338328"/>
                </a:lnTo>
                <a:lnTo>
                  <a:pt x="130048" y="339343"/>
                </a:lnTo>
                <a:close/>
              </a:path>
              <a:path w="407034" h="363219">
                <a:moveTo>
                  <a:pt x="129539" y="339851"/>
                </a:moveTo>
                <a:lnTo>
                  <a:pt x="128016" y="339851"/>
                </a:lnTo>
                <a:lnTo>
                  <a:pt x="129540" y="339089"/>
                </a:lnTo>
                <a:lnTo>
                  <a:pt x="130048" y="339343"/>
                </a:lnTo>
                <a:lnTo>
                  <a:pt x="129539" y="339851"/>
                </a:lnTo>
                <a:close/>
              </a:path>
              <a:path w="407034" h="363219">
                <a:moveTo>
                  <a:pt x="129539" y="339851"/>
                </a:moveTo>
                <a:lnTo>
                  <a:pt x="130048" y="339343"/>
                </a:lnTo>
                <a:lnTo>
                  <a:pt x="130302" y="339470"/>
                </a:lnTo>
                <a:lnTo>
                  <a:pt x="129539" y="339851"/>
                </a:lnTo>
                <a:close/>
              </a:path>
              <a:path w="407034" h="363219">
                <a:moveTo>
                  <a:pt x="131064" y="339851"/>
                </a:moveTo>
                <a:lnTo>
                  <a:pt x="129539" y="339851"/>
                </a:lnTo>
                <a:lnTo>
                  <a:pt x="130302" y="339470"/>
                </a:lnTo>
                <a:lnTo>
                  <a:pt x="131064" y="339851"/>
                </a:lnTo>
                <a:close/>
              </a:path>
              <a:path w="407034" h="363219">
                <a:moveTo>
                  <a:pt x="27431" y="341375"/>
                </a:moveTo>
                <a:lnTo>
                  <a:pt x="28956" y="339851"/>
                </a:lnTo>
                <a:lnTo>
                  <a:pt x="30479" y="339851"/>
                </a:lnTo>
                <a:lnTo>
                  <a:pt x="27431" y="341375"/>
                </a:lnTo>
                <a:close/>
              </a:path>
              <a:path w="407034" h="363219">
                <a:moveTo>
                  <a:pt x="21335" y="345947"/>
                </a:moveTo>
                <a:lnTo>
                  <a:pt x="22860" y="341375"/>
                </a:lnTo>
                <a:lnTo>
                  <a:pt x="22860" y="342900"/>
                </a:lnTo>
                <a:lnTo>
                  <a:pt x="21335" y="345947"/>
                </a:lnTo>
                <a:close/>
              </a:path>
              <a:path w="407034" h="363219">
                <a:moveTo>
                  <a:pt x="22860" y="344424"/>
                </a:moveTo>
                <a:lnTo>
                  <a:pt x="22860" y="341375"/>
                </a:lnTo>
                <a:lnTo>
                  <a:pt x="27431" y="341375"/>
                </a:lnTo>
                <a:lnTo>
                  <a:pt x="24383" y="342900"/>
                </a:lnTo>
                <a:lnTo>
                  <a:pt x="22860" y="344424"/>
                </a:lnTo>
                <a:close/>
              </a:path>
              <a:path w="407034" h="363219">
                <a:moveTo>
                  <a:pt x="21335" y="345947"/>
                </a:moveTo>
                <a:lnTo>
                  <a:pt x="22860" y="342900"/>
                </a:lnTo>
                <a:lnTo>
                  <a:pt x="22860" y="345185"/>
                </a:lnTo>
                <a:lnTo>
                  <a:pt x="21335" y="345947"/>
                </a:lnTo>
                <a:close/>
              </a:path>
              <a:path w="407034" h="363219">
                <a:moveTo>
                  <a:pt x="22860" y="345185"/>
                </a:moveTo>
                <a:lnTo>
                  <a:pt x="22860" y="344424"/>
                </a:lnTo>
                <a:lnTo>
                  <a:pt x="24383" y="344424"/>
                </a:lnTo>
                <a:lnTo>
                  <a:pt x="22860" y="345185"/>
                </a:lnTo>
                <a:close/>
              </a:path>
              <a:path w="407034" h="363219">
                <a:moveTo>
                  <a:pt x="22860" y="345947"/>
                </a:moveTo>
                <a:lnTo>
                  <a:pt x="21335" y="345947"/>
                </a:lnTo>
                <a:lnTo>
                  <a:pt x="22860" y="345185"/>
                </a:lnTo>
                <a:lnTo>
                  <a:pt x="22860" y="345947"/>
                </a:lnTo>
                <a:close/>
              </a:path>
              <a:path w="407034" h="363219">
                <a:moveTo>
                  <a:pt x="68579" y="347471"/>
                </a:moveTo>
                <a:lnTo>
                  <a:pt x="64008" y="345947"/>
                </a:lnTo>
                <a:lnTo>
                  <a:pt x="67056" y="345947"/>
                </a:lnTo>
                <a:lnTo>
                  <a:pt x="68579" y="347471"/>
                </a:lnTo>
                <a:close/>
              </a:path>
              <a:path w="407034" h="363219">
                <a:moveTo>
                  <a:pt x="71627" y="347471"/>
                </a:moveTo>
                <a:lnTo>
                  <a:pt x="67056" y="345947"/>
                </a:lnTo>
                <a:lnTo>
                  <a:pt x="68579" y="345947"/>
                </a:lnTo>
                <a:lnTo>
                  <a:pt x="71627" y="347471"/>
                </a:lnTo>
                <a:close/>
              </a:path>
              <a:path w="407034" h="363219">
                <a:moveTo>
                  <a:pt x="86867" y="352044"/>
                </a:moveTo>
                <a:lnTo>
                  <a:pt x="83819" y="350520"/>
                </a:lnTo>
                <a:lnTo>
                  <a:pt x="86867" y="350520"/>
                </a:lnTo>
                <a:lnTo>
                  <a:pt x="86867" y="352044"/>
                </a:lnTo>
                <a:close/>
              </a:path>
              <a:path w="407034" h="363219">
                <a:moveTo>
                  <a:pt x="99060" y="355091"/>
                </a:moveTo>
                <a:lnTo>
                  <a:pt x="96012" y="353567"/>
                </a:lnTo>
                <a:lnTo>
                  <a:pt x="97535" y="353567"/>
                </a:lnTo>
                <a:lnTo>
                  <a:pt x="99060" y="355091"/>
                </a:lnTo>
                <a:close/>
              </a:path>
              <a:path w="407034" h="363219">
                <a:moveTo>
                  <a:pt x="111252" y="359663"/>
                </a:moveTo>
                <a:lnTo>
                  <a:pt x="109727" y="358140"/>
                </a:lnTo>
                <a:lnTo>
                  <a:pt x="111252" y="358140"/>
                </a:lnTo>
                <a:lnTo>
                  <a:pt x="111252" y="359663"/>
                </a:lnTo>
                <a:close/>
              </a:path>
              <a:path w="407034" h="363219">
                <a:moveTo>
                  <a:pt x="132587" y="362712"/>
                </a:moveTo>
                <a:lnTo>
                  <a:pt x="121919" y="362712"/>
                </a:lnTo>
                <a:lnTo>
                  <a:pt x="118871" y="361187"/>
                </a:lnTo>
                <a:lnTo>
                  <a:pt x="135635" y="361187"/>
                </a:lnTo>
                <a:lnTo>
                  <a:pt x="132587" y="3627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1391" y="2371344"/>
            <a:ext cx="384175" cy="300355"/>
          </a:xfrm>
          <a:custGeom>
            <a:avLst/>
            <a:gdLst/>
            <a:ahLst/>
            <a:cxnLst/>
            <a:rect l="l" t="t" r="r" b="b"/>
            <a:pathLst>
              <a:path w="384175" h="300355">
                <a:moveTo>
                  <a:pt x="326789" y="65532"/>
                </a:moveTo>
                <a:lnTo>
                  <a:pt x="292607" y="65532"/>
                </a:lnTo>
                <a:lnTo>
                  <a:pt x="294132" y="64008"/>
                </a:lnTo>
                <a:lnTo>
                  <a:pt x="304800" y="53340"/>
                </a:lnTo>
                <a:lnTo>
                  <a:pt x="306324" y="53340"/>
                </a:lnTo>
                <a:lnTo>
                  <a:pt x="318516" y="42672"/>
                </a:lnTo>
                <a:lnTo>
                  <a:pt x="330708" y="30480"/>
                </a:lnTo>
                <a:lnTo>
                  <a:pt x="355092" y="9144"/>
                </a:lnTo>
                <a:lnTo>
                  <a:pt x="358140" y="7620"/>
                </a:lnTo>
                <a:lnTo>
                  <a:pt x="371856" y="1524"/>
                </a:lnTo>
                <a:lnTo>
                  <a:pt x="374903" y="0"/>
                </a:lnTo>
                <a:lnTo>
                  <a:pt x="379476" y="0"/>
                </a:lnTo>
                <a:lnTo>
                  <a:pt x="381000" y="3048"/>
                </a:lnTo>
                <a:lnTo>
                  <a:pt x="384048" y="6096"/>
                </a:lnTo>
                <a:lnTo>
                  <a:pt x="384048" y="9144"/>
                </a:lnTo>
                <a:lnTo>
                  <a:pt x="382524" y="12192"/>
                </a:lnTo>
                <a:lnTo>
                  <a:pt x="371856" y="25908"/>
                </a:lnTo>
                <a:lnTo>
                  <a:pt x="370332" y="27432"/>
                </a:lnTo>
                <a:lnTo>
                  <a:pt x="326789" y="65532"/>
                </a:lnTo>
                <a:close/>
              </a:path>
              <a:path w="384175" h="300355">
                <a:moveTo>
                  <a:pt x="294131" y="64008"/>
                </a:moveTo>
                <a:close/>
              </a:path>
              <a:path w="384175" h="300355">
                <a:moveTo>
                  <a:pt x="100584" y="266700"/>
                </a:moveTo>
                <a:lnTo>
                  <a:pt x="71628" y="266700"/>
                </a:lnTo>
                <a:lnTo>
                  <a:pt x="94488" y="243840"/>
                </a:lnTo>
                <a:lnTo>
                  <a:pt x="102108" y="237744"/>
                </a:lnTo>
                <a:lnTo>
                  <a:pt x="111252" y="231648"/>
                </a:lnTo>
                <a:lnTo>
                  <a:pt x="120396" y="224028"/>
                </a:lnTo>
                <a:lnTo>
                  <a:pt x="146304" y="198120"/>
                </a:lnTo>
                <a:lnTo>
                  <a:pt x="155448" y="187452"/>
                </a:lnTo>
                <a:lnTo>
                  <a:pt x="155448" y="185928"/>
                </a:lnTo>
                <a:lnTo>
                  <a:pt x="166116" y="176784"/>
                </a:lnTo>
                <a:lnTo>
                  <a:pt x="176783" y="166116"/>
                </a:lnTo>
                <a:lnTo>
                  <a:pt x="178307" y="166116"/>
                </a:lnTo>
                <a:lnTo>
                  <a:pt x="188976" y="155448"/>
                </a:lnTo>
                <a:lnTo>
                  <a:pt x="188976" y="153924"/>
                </a:lnTo>
                <a:lnTo>
                  <a:pt x="201168" y="144780"/>
                </a:lnTo>
                <a:lnTo>
                  <a:pt x="201168" y="143256"/>
                </a:lnTo>
                <a:lnTo>
                  <a:pt x="213359" y="132588"/>
                </a:lnTo>
                <a:lnTo>
                  <a:pt x="227076" y="121920"/>
                </a:lnTo>
                <a:lnTo>
                  <a:pt x="239268" y="111252"/>
                </a:lnTo>
                <a:lnTo>
                  <a:pt x="252983" y="99060"/>
                </a:lnTo>
                <a:lnTo>
                  <a:pt x="254507" y="99060"/>
                </a:lnTo>
                <a:lnTo>
                  <a:pt x="266700" y="86868"/>
                </a:lnTo>
                <a:lnTo>
                  <a:pt x="280416" y="76200"/>
                </a:lnTo>
                <a:lnTo>
                  <a:pt x="294131" y="64008"/>
                </a:lnTo>
                <a:lnTo>
                  <a:pt x="292607" y="65532"/>
                </a:lnTo>
                <a:lnTo>
                  <a:pt x="326789" y="65532"/>
                </a:lnTo>
                <a:lnTo>
                  <a:pt x="321564" y="70104"/>
                </a:lnTo>
                <a:lnTo>
                  <a:pt x="309371" y="82296"/>
                </a:lnTo>
                <a:lnTo>
                  <a:pt x="295656" y="92964"/>
                </a:lnTo>
                <a:lnTo>
                  <a:pt x="281940" y="105156"/>
                </a:lnTo>
                <a:lnTo>
                  <a:pt x="268224" y="115824"/>
                </a:lnTo>
                <a:lnTo>
                  <a:pt x="240792" y="140208"/>
                </a:lnTo>
                <a:lnTo>
                  <a:pt x="228600" y="150876"/>
                </a:lnTo>
                <a:lnTo>
                  <a:pt x="214883" y="161544"/>
                </a:lnTo>
                <a:lnTo>
                  <a:pt x="216407" y="161544"/>
                </a:lnTo>
                <a:lnTo>
                  <a:pt x="204216" y="170688"/>
                </a:lnTo>
                <a:lnTo>
                  <a:pt x="193547" y="181356"/>
                </a:lnTo>
                <a:lnTo>
                  <a:pt x="181356" y="192024"/>
                </a:lnTo>
                <a:lnTo>
                  <a:pt x="172212" y="201168"/>
                </a:lnTo>
                <a:lnTo>
                  <a:pt x="170688" y="201168"/>
                </a:lnTo>
                <a:lnTo>
                  <a:pt x="152400" y="222504"/>
                </a:lnTo>
                <a:lnTo>
                  <a:pt x="143256" y="231648"/>
                </a:lnTo>
                <a:lnTo>
                  <a:pt x="134112" y="239268"/>
                </a:lnTo>
                <a:lnTo>
                  <a:pt x="134112" y="240792"/>
                </a:lnTo>
                <a:lnTo>
                  <a:pt x="125577" y="246888"/>
                </a:lnTo>
                <a:lnTo>
                  <a:pt x="124968" y="246888"/>
                </a:lnTo>
                <a:lnTo>
                  <a:pt x="115824" y="254508"/>
                </a:lnTo>
                <a:lnTo>
                  <a:pt x="108204" y="260604"/>
                </a:lnTo>
                <a:lnTo>
                  <a:pt x="103632" y="265176"/>
                </a:lnTo>
                <a:lnTo>
                  <a:pt x="102108" y="265176"/>
                </a:lnTo>
                <a:lnTo>
                  <a:pt x="100584" y="266700"/>
                </a:lnTo>
                <a:close/>
              </a:path>
              <a:path w="384175" h="300355">
                <a:moveTo>
                  <a:pt x="170688" y="202692"/>
                </a:moveTo>
                <a:lnTo>
                  <a:pt x="170688" y="201168"/>
                </a:lnTo>
                <a:lnTo>
                  <a:pt x="172212" y="201168"/>
                </a:lnTo>
                <a:lnTo>
                  <a:pt x="170688" y="202692"/>
                </a:lnTo>
                <a:close/>
              </a:path>
              <a:path w="384175" h="300355">
                <a:moveTo>
                  <a:pt x="123444" y="248412"/>
                </a:moveTo>
                <a:lnTo>
                  <a:pt x="124968" y="246888"/>
                </a:lnTo>
                <a:lnTo>
                  <a:pt x="125577" y="246888"/>
                </a:lnTo>
                <a:lnTo>
                  <a:pt x="123444" y="248412"/>
                </a:lnTo>
                <a:close/>
              </a:path>
              <a:path w="384175" h="300355">
                <a:moveTo>
                  <a:pt x="97536" y="269748"/>
                </a:moveTo>
                <a:lnTo>
                  <a:pt x="68580" y="269748"/>
                </a:lnTo>
                <a:lnTo>
                  <a:pt x="71628" y="265176"/>
                </a:lnTo>
                <a:lnTo>
                  <a:pt x="71628" y="266700"/>
                </a:lnTo>
                <a:lnTo>
                  <a:pt x="100584" y="266700"/>
                </a:lnTo>
                <a:lnTo>
                  <a:pt x="97536" y="269748"/>
                </a:lnTo>
                <a:close/>
              </a:path>
              <a:path w="384175" h="300355">
                <a:moveTo>
                  <a:pt x="102108" y="266700"/>
                </a:moveTo>
                <a:lnTo>
                  <a:pt x="102108" y="265176"/>
                </a:lnTo>
                <a:lnTo>
                  <a:pt x="103632" y="265176"/>
                </a:lnTo>
                <a:lnTo>
                  <a:pt x="102108" y="266700"/>
                </a:lnTo>
                <a:close/>
              </a:path>
              <a:path w="384175" h="300355">
                <a:moveTo>
                  <a:pt x="57912" y="277368"/>
                </a:moveTo>
                <a:lnTo>
                  <a:pt x="64008" y="271272"/>
                </a:lnTo>
                <a:lnTo>
                  <a:pt x="65532" y="271272"/>
                </a:lnTo>
                <a:lnTo>
                  <a:pt x="68580" y="268224"/>
                </a:lnTo>
                <a:lnTo>
                  <a:pt x="68580" y="269748"/>
                </a:lnTo>
                <a:lnTo>
                  <a:pt x="97536" y="269748"/>
                </a:lnTo>
                <a:lnTo>
                  <a:pt x="91440" y="275844"/>
                </a:lnTo>
                <a:lnTo>
                  <a:pt x="60960" y="275844"/>
                </a:lnTo>
                <a:lnTo>
                  <a:pt x="57912" y="277368"/>
                </a:lnTo>
                <a:close/>
              </a:path>
              <a:path w="384175" h="300355">
                <a:moveTo>
                  <a:pt x="4572" y="291084"/>
                </a:moveTo>
                <a:lnTo>
                  <a:pt x="1524" y="289560"/>
                </a:lnTo>
                <a:lnTo>
                  <a:pt x="1524" y="281940"/>
                </a:lnTo>
                <a:lnTo>
                  <a:pt x="0" y="277368"/>
                </a:lnTo>
                <a:lnTo>
                  <a:pt x="3048" y="272796"/>
                </a:lnTo>
                <a:lnTo>
                  <a:pt x="7620" y="271272"/>
                </a:lnTo>
                <a:lnTo>
                  <a:pt x="10668" y="269748"/>
                </a:lnTo>
                <a:lnTo>
                  <a:pt x="19812" y="269748"/>
                </a:lnTo>
                <a:lnTo>
                  <a:pt x="22860" y="271272"/>
                </a:lnTo>
                <a:lnTo>
                  <a:pt x="25908" y="271272"/>
                </a:lnTo>
                <a:lnTo>
                  <a:pt x="30480" y="272796"/>
                </a:lnTo>
                <a:lnTo>
                  <a:pt x="32004" y="272796"/>
                </a:lnTo>
                <a:lnTo>
                  <a:pt x="35052" y="274320"/>
                </a:lnTo>
                <a:lnTo>
                  <a:pt x="38100" y="274320"/>
                </a:lnTo>
                <a:lnTo>
                  <a:pt x="38100" y="275844"/>
                </a:lnTo>
                <a:lnTo>
                  <a:pt x="51816" y="275844"/>
                </a:lnTo>
                <a:lnTo>
                  <a:pt x="54102" y="276987"/>
                </a:lnTo>
                <a:lnTo>
                  <a:pt x="53340" y="277368"/>
                </a:lnTo>
                <a:lnTo>
                  <a:pt x="91440" y="277368"/>
                </a:lnTo>
                <a:lnTo>
                  <a:pt x="86868" y="280416"/>
                </a:lnTo>
                <a:lnTo>
                  <a:pt x="85344" y="281940"/>
                </a:lnTo>
                <a:lnTo>
                  <a:pt x="80772" y="284988"/>
                </a:lnTo>
                <a:lnTo>
                  <a:pt x="19812" y="284988"/>
                </a:lnTo>
                <a:lnTo>
                  <a:pt x="17780" y="288036"/>
                </a:lnTo>
                <a:lnTo>
                  <a:pt x="4572" y="288036"/>
                </a:lnTo>
                <a:lnTo>
                  <a:pt x="4572" y="291084"/>
                </a:lnTo>
                <a:close/>
              </a:path>
              <a:path w="384175" h="300355">
                <a:moveTo>
                  <a:pt x="57912" y="277368"/>
                </a:moveTo>
                <a:lnTo>
                  <a:pt x="54864" y="277368"/>
                </a:lnTo>
                <a:lnTo>
                  <a:pt x="54102" y="276987"/>
                </a:lnTo>
                <a:lnTo>
                  <a:pt x="56388" y="275844"/>
                </a:lnTo>
                <a:lnTo>
                  <a:pt x="59436" y="275844"/>
                </a:lnTo>
                <a:lnTo>
                  <a:pt x="57912" y="277368"/>
                </a:lnTo>
                <a:close/>
              </a:path>
              <a:path w="384175" h="300355">
                <a:moveTo>
                  <a:pt x="57912" y="277368"/>
                </a:moveTo>
                <a:lnTo>
                  <a:pt x="60960" y="275844"/>
                </a:lnTo>
                <a:lnTo>
                  <a:pt x="62484" y="275844"/>
                </a:lnTo>
                <a:lnTo>
                  <a:pt x="57912" y="277368"/>
                </a:lnTo>
                <a:close/>
              </a:path>
              <a:path w="384175" h="300355">
                <a:moveTo>
                  <a:pt x="89916" y="277368"/>
                </a:moveTo>
                <a:lnTo>
                  <a:pt x="57912" y="277368"/>
                </a:lnTo>
                <a:lnTo>
                  <a:pt x="62484" y="275844"/>
                </a:lnTo>
                <a:lnTo>
                  <a:pt x="91440" y="275844"/>
                </a:lnTo>
                <a:lnTo>
                  <a:pt x="89916" y="277368"/>
                </a:lnTo>
                <a:close/>
              </a:path>
              <a:path w="384175" h="300355">
                <a:moveTo>
                  <a:pt x="54864" y="277368"/>
                </a:moveTo>
                <a:lnTo>
                  <a:pt x="53340" y="277368"/>
                </a:lnTo>
                <a:lnTo>
                  <a:pt x="54102" y="276987"/>
                </a:lnTo>
                <a:lnTo>
                  <a:pt x="54864" y="277368"/>
                </a:lnTo>
                <a:close/>
              </a:path>
              <a:path w="384175" h="300355">
                <a:moveTo>
                  <a:pt x="17678" y="288188"/>
                </a:moveTo>
                <a:lnTo>
                  <a:pt x="19812" y="284988"/>
                </a:lnTo>
                <a:lnTo>
                  <a:pt x="18288" y="288036"/>
                </a:lnTo>
                <a:lnTo>
                  <a:pt x="17678" y="288188"/>
                </a:lnTo>
                <a:close/>
              </a:path>
              <a:path w="384175" h="300355">
                <a:moveTo>
                  <a:pt x="68580" y="295656"/>
                </a:moveTo>
                <a:lnTo>
                  <a:pt x="35052" y="295656"/>
                </a:lnTo>
                <a:lnTo>
                  <a:pt x="32004" y="294132"/>
                </a:lnTo>
                <a:lnTo>
                  <a:pt x="28956" y="294132"/>
                </a:lnTo>
                <a:lnTo>
                  <a:pt x="27432" y="292608"/>
                </a:lnTo>
                <a:lnTo>
                  <a:pt x="24384" y="291084"/>
                </a:lnTo>
                <a:lnTo>
                  <a:pt x="18288" y="291084"/>
                </a:lnTo>
                <a:lnTo>
                  <a:pt x="17678" y="290779"/>
                </a:lnTo>
                <a:lnTo>
                  <a:pt x="18218" y="289698"/>
                </a:lnTo>
                <a:lnTo>
                  <a:pt x="18288" y="288036"/>
                </a:lnTo>
                <a:lnTo>
                  <a:pt x="19812" y="284988"/>
                </a:lnTo>
                <a:lnTo>
                  <a:pt x="80772" y="284988"/>
                </a:lnTo>
                <a:lnTo>
                  <a:pt x="80772" y="286512"/>
                </a:lnTo>
                <a:lnTo>
                  <a:pt x="76200" y="288036"/>
                </a:lnTo>
                <a:lnTo>
                  <a:pt x="77724" y="288036"/>
                </a:lnTo>
                <a:lnTo>
                  <a:pt x="75438" y="289560"/>
                </a:lnTo>
                <a:lnTo>
                  <a:pt x="74676" y="289560"/>
                </a:lnTo>
                <a:lnTo>
                  <a:pt x="68580" y="295656"/>
                </a:lnTo>
                <a:close/>
              </a:path>
              <a:path w="384175" h="300355">
                <a:moveTo>
                  <a:pt x="7620" y="294132"/>
                </a:moveTo>
                <a:lnTo>
                  <a:pt x="4572" y="291084"/>
                </a:lnTo>
                <a:lnTo>
                  <a:pt x="4572" y="288036"/>
                </a:lnTo>
                <a:lnTo>
                  <a:pt x="7620" y="294132"/>
                </a:lnTo>
                <a:close/>
              </a:path>
              <a:path w="384175" h="300355">
                <a:moveTo>
                  <a:pt x="12192" y="294132"/>
                </a:moveTo>
                <a:lnTo>
                  <a:pt x="7620" y="294132"/>
                </a:lnTo>
                <a:lnTo>
                  <a:pt x="4572" y="288036"/>
                </a:lnTo>
                <a:lnTo>
                  <a:pt x="16764" y="288036"/>
                </a:lnTo>
                <a:lnTo>
                  <a:pt x="16412" y="288504"/>
                </a:lnTo>
                <a:lnTo>
                  <a:pt x="12192" y="289560"/>
                </a:lnTo>
                <a:lnTo>
                  <a:pt x="15240" y="289560"/>
                </a:lnTo>
                <a:lnTo>
                  <a:pt x="15517" y="289698"/>
                </a:lnTo>
                <a:lnTo>
                  <a:pt x="12192" y="294132"/>
                </a:lnTo>
                <a:close/>
              </a:path>
              <a:path w="384175" h="300355">
                <a:moveTo>
                  <a:pt x="16412" y="288504"/>
                </a:moveTo>
                <a:lnTo>
                  <a:pt x="16764" y="288036"/>
                </a:lnTo>
                <a:lnTo>
                  <a:pt x="16764" y="288417"/>
                </a:lnTo>
                <a:lnTo>
                  <a:pt x="16412" y="288504"/>
                </a:lnTo>
                <a:close/>
              </a:path>
              <a:path w="384175" h="300355">
                <a:moveTo>
                  <a:pt x="16764" y="288417"/>
                </a:moveTo>
                <a:lnTo>
                  <a:pt x="16764" y="288036"/>
                </a:lnTo>
                <a:lnTo>
                  <a:pt x="17780" y="288036"/>
                </a:lnTo>
                <a:lnTo>
                  <a:pt x="17678" y="288188"/>
                </a:lnTo>
                <a:lnTo>
                  <a:pt x="16764" y="288417"/>
                </a:lnTo>
                <a:close/>
              </a:path>
              <a:path w="384175" h="300355">
                <a:moveTo>
                  <a:pt x="16764" y="289560"/>
                </a:moveTo>
                <a:lnTo>
                  <a:pt x="17678" y="288188"/>
                </a:lnTo>
                <a:lnTo>
                  <a:pt x="18288" y="288036"/>
                </a:lnTo>
                <a:lnTo>
                  <a:pt x="16764" y="289560"/>
                </a:lnTo>
                <a:close/>
              </a:path>
              <a:path w="384175" h="300355">
                <a:moveTo>
                  <a:pt x="17678" y="290779"/>
                </a:moveTo>
                <a:lnTo>
                  <a:pt x="16764" y="290322"/>
                </a:lnTo>
                <a:lnTo>
                  <a:pt x="16764" y="289560"/>
                </a:lnTo>
                <a:lnTo>
                  <a:pt x="18288" y="288036"/>
                </a:lnTo>
                <a:lnTo>
                  <a:pt x="18218" y="289698"/>
                </a:lnTo>
                <a:lnTo>
                  <a:pt x="17678" y="290779"/>
                </a:lnTo>
                <a:close/>
              </a:path>
              <a:path w="384175" h="300355">
                <a:moveTo>
                  <a:pt x="16764" y="289560"/>
                </a:moveTo>
                <a:lnTo>
                  <a:pt x="16764" y="288417"/>
                </a:lnTo>
                <a:lnTo>
                  <a:pt x="17678" y="288188"/>
                </a:lnTo>
                <a:lnTo>
                  <a:pt x="16764" y="289560"/>
                </a:lnTo>
                <a:close/>
              </a:path>
              <a:path w="384175" h="300355">
                <a:moveTo>
                  <a:pt x="16764" y="290322"/>
                </a:moveTo>
                <a:lnTo>
                  <a:pt x="15517" y="289698"/>
                </a:lnTo>
                <a:lnTo>
                  <a:pt x="16412" y="288504"/>
                </a:lnTo>
                <a:lnTo>
                  <a:pt x="16764" y="288417"/>
                </a:lnTo>
                <a:lnTo>
                  <a:pt x="16764" y="290322"/>
                </a:lnTo>
                <a:close/>
              </a:path>
              <a:path w="384175" h="300355">
                <a:moveTo>
                  <a:pt x="15517" y="289698"/>
                </a:moveTo>
                <a:lnTo>
                  <a:pt x="15240" y="289560"/>
                </a:lnTo>
                <a:lnTo>
                  <a:pt x="12192" y="289560"/>
                </a:lnTo>
                <a:lnTo>
                  <a:pt x="16412" y="288504"/>
                </a:lnTo>
                <a:lnTo>
                  <a:pt x="15517" y="289698"/>
                </a:lnTo>
                <a:close/>
              </a:path>
              <a:path w="384175" h="300355">
                <a:moveTo>
                  <a:pt x="73152" y="291084"/>
                </a:moveTo>
                <a:lnTo>
                  <a:pt x="74676" y="289560"/>
                </a:lnTo>
                <a:lnTo>
                  <a:pt x="75438" y="289560"/>
                </a:lnTo>
                <a:lnTo>
                  <a:pt x="73152" y="291084"/>
                </a:lnTo>
                <a:close/>
              </a:path>
              <a:path w="384175" h="300355">
                <a:moveTo>
                  <a:pt x="12192" y="294132"/>
                </a:moveTo>
                <a:lnTo>
                  <a:pt x="15517" y="289698"/>
                </a:lnTo>
                <a:lnTo>
                  <a:pt x="16764" y="290322"/>
                </a:lnTo>
                <a:lnTo>
                  <a:pt x="16764" y="292608"/>
                </a:lnTo>
                <a:lnTo>
                  <a:pt x="13716" y="292608"/>
                </a:lnTo>
                <a:lnTo>
                  <a:pt x="12192" y="294132"/>
                </a:lnTo>
                <a:close/>
              </a:path>
              <a:path w="384175" h="300355">
                <a:moveTo>
                  <a:pt x="16764" y="292608"/>
                </a:moveTo>
                <a:lnTo>
                  <a:pt x="16764" y="290322"/>
                </a:lnTo>
                <a:lnTo>
                  <a:pt x="17678" y="290779"/>
                </a:lnTo>
                <a:lnTo>
                  <a:pt x="16764" y="292608"/>
                </a:lnTo>
                <a:close/>
              </a:path>
              <a:path w="384175" h="300355">
                <a:moveTo>
                  <a:pt x="13716" y="300228"/>
                </a:moveTo>
                <a:lnTo>
                  <a:pt x="7620" y="300228"/>
                </a:lnTo>
                <a:lnTo>
                  <a:pt x="6096" y="298704"/>
                </a:lnTo>
                <a:lnTo>
                  <a:pt x="6096" y="295656"/>
                </a:lnTo>
                <a:lnTo>
                  <a:pt x="4572" y="292608"/>
                </a:lnTo>
                <a:lnTo>
                  <a:pt x="4572" y="291084"/>
                </a:lnTo>
                <a:lnTo>
                  <a:pt x="7620" y="294132"/>
                </a:lnTo>
                <a:lnTo>
                  <a:pt x="16764" y="294132"/>
                </a:lnTo>
                <a:lnTo>
                  <a:pt x="16764" y="298704"/>
                </a:lnTo>
                <a:lnTo>
                  <a:pt x="13716" y="300228"/>
                </a:lnTo>
                <a:close/>
              </a:path>
              <a:path w="384175" h="300355">
                <a:moveTo>
                  <a:pt x="25908" y="292608"/>
                </a:moveTo>
                <a:lnTo>
                  <a:pt x="22860" y="291084"/>
                </a:lnTo>
                <a:lnTo>
                  <a:pt x="24384" y="291084"/>
                </a:lnTo>
                <a:lnTo>
                  <a:pt x="25908" y="292608"/>
                </a:lnTo>
                <a:close/>
              </a:path>
              <a:path w="384175" h="300355">
                <a:moveTo>
                  <a:pt x="16764" y="294132"/>
                </a:moveTo>
                <a:lnTo>
                  <a:pt x="12192" y="294132"/>
                </a:lnTo>
                <a:lnTo>
                  <a:pt x="13716" y="292608"/>
                </a:lnTo>
                <a:lnTo>
                  <a:pt x="16764" y="292608"/>
                </a:lnTo>
                <a:lnTo>
                  <a:pt x="16764" y="294132"/>
                </a:lnTo>
                <a:close/>
              </a:path>
              <a:path w="384175" h="300355">
                <a:moveTo>
                  <a:pt x="48768" y="297180"/>
                </a:moveTo>
                <a:lnTo>
                  <a:pt x="41148" y="297180"/>
                </a:lnTo>
                <a:lnTo>
                  <a:pt x="38100" y="295656"/>
                </a:lnTo>
                <a:lnTo>
                  <a:pt x="45720" y="295656"/>
                </a:lnTo>
                <a:lnTo>
                  <a:pt x="48768" y="297180"/>
                </a:lnTo>
                <a:close/>
              </a:path>
              <a:path w="384175" h="300355">
                <a:moveTo>
                  <a:pt x="56388" y="297180"/>
                </a:moveTo>
                <a:lnTo>
                  <a:pt x="48768" y="297180"/>
                </a:lnTo>
                <a:lnTo>
                  <a:pt x="45720" y="295656"/>
                </a:lnTo>
                <a:lnTo>
                  <a:pt x="60960" y="295656"/>
                </a:lnTo>
                <a:lnTo>
                  <a:pt x="56388" y="297180"/>
                </a:lnTo>
                <a:close/>
              </a:path>
              <a:path w="384175" h="300355">
                <a:moveTo>
                  <a:pt x="62484" y="297180"/>
                </a:moveTo>
                <a:lnTo>
                  <a:pt x="57912" y="297180"/>
                </a:lnTo>
                <a:lnTo>
                  <a:pt x="60960" y="295656"/>
                </a:lnTo>
                <a:lnTo>
                  <a:pt x="65532" y="295656"/>
                </a:lnTo>
                <a:lnTo>
                  <a:pt x="62484" y="297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2059" y="2724912"/>
            <a:ext cx="349250" cy="218440"/>
          </a:xfrm>
          <a:custGeom>
            <a:avLst/>
            <a:gdLst/>
            <a:ahLst/>
            <a:cxnLst/>
            <a:rect l="l" t="t" r="r" b="b"/>
            <a:pathLst>
              <a:path w="349250" h="218439">
                <a:moveTo>
                  <a:pt x="143865" y="179831"/>
                </a:moveTo>
                <a:lnTo>
                  <a:pt x="109728" y="179831"/>
                </a:lnTo>
                <a:lnTo>
                  <a:pt x="117348" y="172211"/>
                </a:lnTo>
                <a:lnTo>
                  <a:pt x="124968" y="166115"/>
                </a:lnTo>
                <a:lnTo>
                  <a:pt x="134112" y="158495"/>
                </a:lnTo>
                <a:lnTo>
                  <a:pt x="143256" y="149351"/>
                </a:lnTo>
                <a:lnTo>
                  <a:pt x="153924" y="141731"/>
                </a:lnTo>
                <a:lnTo>
                  <a:pt x="164592" y="132587"/>
                </a:lnTo>
                <a:lnTo>
                  <a:pt x="176784" y="123443"/>
                </a:lnTo>
                <a:lnTo>
                  <a:pt x="187452" y="112775"/>
                </a:lnTo>
                <a:lnTo>
                  <a:pt x="199643" y="105155"/>
                </a:lnTo>
                <a:lnTo>
                  <a:pt x="210312" y="96011"/>
                </a:lnTo>
                <a:lnTo>
                  <a:pt x="222504" y="85343"/>
                </a:lnTo>
                <a:lnTo>
                  <a:pt x="224028" y="85343"/>
                </a:lnTo>
                <a:lnTo>
                  <a:pt x="236219" y="76199"/>
                </a:lnTo>
                <a:lnTo>
                  <a:pt x="236219" y="74675"/>
                </a:lnTo>
                <a:lnTo>
                  <a:pt x="249936" y="67055"/>
                </a:lnTo>
                <a:lnTo>
                  <a:pt x="248412" y="67055"/>
                </a:lnTo>
                <a:lnTo>
                  <a:pt x="272796" y="48767"/>
                </a:lnTo>
                <a:lnTo>
                  <a:pt x="271272" y="48767"/>
                </a:lnTo>
                <a:lnTo>
                  <a:pt x="281940" y="41148"/>
                </a:lnTo>
                <a:lnTo>
                  <a:pt x="300228" y="25907"/>
                </a:lnTo>
                <a:lnTo>
                  <a:pt x="307848" y="18287"/>
                </a:lnTo>
                <a:lnTo>
                  <a:pt x="323088" y="6095"/>
                </a:lnTo>
                <a:lnTo>
                  <a:pt x="327660" y="3048"/>
                </a:lnTo>
                <a:lnTo>
                  <a:pt x="335280" y="1524"/>
                </a:lnTo>
                <a:lnTo>
                  <a:pt x="341375" y="0"/>
                </a:lnTo>
                <a:lnTo>
                  <a:pt x="347472" y="0"/>
                </a:lnTo>
                <a:lnTo>
                  <a:pt x="348996" y="3048"/>
                </a:lnTo>
                <a:lnTo>
                  <a:pt x="348996" y="9143"/>
                </a:lnTo>
                <a:lnTo>
                  <a:pt x="345948" y="15239"/>
                </a:lnTo>
                <a:lnTo>
                  <a:pt x="344423" y="15239"/>
                </a:lnTo>
                <a:lnTo>
                  <a:pt x="339852" y="21336"/>
                </a:lnTo>
                <a:lnTo>
                  <a:pt x="338328" y="24383"/>
                </a:lnTo>
                <a:lnTo>
                  <a:pt x="323088" y="36575"/>
                </a:lnTo>
                <a:lnTo>
                  <a:pt x="324612" y="36575"/>
                </a:lnTo>
                <a:lnTo>
                  <a:pt x="297179" y="59435"/>
                </a:lnTo>
                <a:lnTo>
                  <a:pt x="286512" y="68579"/>
                </a:lnTo>
                <a:lnTo>
                  <a:pt x="275843" y="76199"/>
                </a:lnTo>
                <a:lnTo>
                  <a:pt x="275843" y="77723"/>
                </a:lnTo>
                <a:lnTo>
                  <a:pt x="263652" y="85343"/>
                </a:lnTo>
                <a:lnTo>
                  <a:pt x="262128" y="86867"/>
                </a:lnTo>
                <a:lnTo>
                  <a:pt x="249936" y="94487"/>
                </a:lnTo>
                <a:lnTo>
                  <a:pt x="237743" y="103631"/>
                </a:lnTo>
                <a:lnTo>
                  <a:pt x="225552" y="114299"/>
                </a:lnTo>
                <a:lnTo>
                  <a:pt x="213360" y="123443"/>
                </a:lnTo>
                <a:lnTo>
                  <a:pt x="202692" y="131063"/>
                </a:lnTo>
                <a:lnTo>
                  <a:pt x="190500" y="140207"/>
                </a:lnTo>
                <a:lnTo>
                  <a:pt x="179831" y="149351"/>
                </a:lnTo>
                <a:lnTo>
                  <a:pt x="179831" y="150875"/>
                </a:lnTo>
                <a:lnTo>
                  <a:pt x="169164" y="158495"/>
                </a:lnTo>
                <a:lnTo>
                  <a:pt x="167640" y="158495"/>
                </a:lnTo>
                <a:lnTo>
                  <a:pt x="158496" y="167639"/>
                </a:lnTo>
                <a:lnTo>
                  <a:pt x="147828" y="175259"/>
                </a:lnTo>
                <a:lnTo>
                  <a:pt x="149352" y="175259"/>
                </a:lnTo>
                <a:lnTo>
                  <a:pt x="143865" y="179831"/>
                </a:lnTo>
                <a:close/>
              </a:path>
              <a:path w="349250" h="218439">
                <a:moveTo>
                  <a:pt x="25908" y="172211"/>
                </a:moveTo>
                <a:lnTo>
                  <a:pt x="10668" y="172211"/>
                </a:lnTo>
                <a:lnTo>
                  <a:pt x="13716" y="170687"/>
                </a:lnTo>
                <a:lnTo>
                  <a:pt x="24384" y="170687"/>
                </a:lnTo>
                <a:lnTo>
                  <a:pt x="25908" y="172211"/>
                </a:lnTo>
                <a:close/>
              </a:path>
              <a:path w="349250" h="218439">
                <a:moveTo>
                  <a:pt x="3048" y="192023"/>
                </a:moveTo>
                <a:lnTo>
                  <a:pt x="1524" y="190499"/>
                </a:lnTo>
                <a:lnTo>
                  <a:pt x="0" y="185927"/>
                </a:lnTo>
                <a:lnTo>
                  <a:pt x="0" y="181355"/>
                </a:lnTo>
                <a:lnTo>
                  <a:pt x="3048" y="178307"/>
                </a:lnTo>
                <a:lnTo>
                  <a:pt x="4572" y="175259"/>
                </a:lnTo>
                <a:lnTo>
                  <a:pt x="7620" y="172211"/>
                </a:lnTo>
                <a:lnTo>
                  <a:pt x="28956" y="172211"/>
                </a:lnTo>
                <a:lnTo>
                  <a:pt x="32004" y="173735"/>
                </a:lnTo>
                <a:lnTo>
                  <a:pt x="33528" y="173735"/>
                </a:lnTo>
                <a:lnTo>
                  <a:pt x="36576" y="175259"/>
                </a:lnTo>
                <a:lnTo>
                  <a:pt x="38100" y="175259"/>
                </a:lnTo>
                <a:lnTo>
                  <a:pt x="41148" y="178307"/>
                </a:lnTo>
                <a:lnTo>
                  <a:pt x="44196" y="178307"/>
                </a:lnTo>
                <a:lnTo>
                  <a:pt x="48768" y="179831"/>
                </a:lnTo>
                <a:lnTo>
                  <a:pt x="53340" y="182879"/>
                </a:lnTo>
                <a:lnTo>
                  <a:pt x="56388" y="184403"/>
                </a:lnTo>
                <a:lnTo>
                  <a:pt x="21336" y="184403"/>
                </a:lnTo>
                <a:lnTo>
                  <a:pt x="19507" y="188975"/>
                </a:lnTo>
                <a:lnTo>
                  <a:pt x="1524" y="188975"/>
                </a:lnTo>
                <a:lnTo>
                  <a:pt x="3048" y="192023"/>
                </a:lnTo>
                <a:close/>
              </a:path>
              <a:path w="349250" h="218439">
                <a:moveTo>
                  <a:pt x="44196" y="178307"/>
                </a:moveTo>
                <a:lnTo>
                  <a:pt x="41148" y="178307"/>
                </a:lnTo>
                <a:lnTo>
                  <a:pt x="39624" y="176783"/>
                </a:lnTo>
                <a:lnTo>
                  <a:pt x="44196" y="178307"/>
                </a:lnTo>
                <a:close/>
              </a:path>
              <a:path w="349250" h="218439">
                <a:moveTo>
                  <a:pt x="131064" y="190499"/>
                </a:moveTo>
                <a:lnTo>
                  <a:pt x="94488" y="190499"/>
                </a:lnTo>
                <a:lnTo>
                  <a:pt x="100584" y="184403"/>
                </a:lnTo>
                <a:lnTo>
                  <a:pt x="102108" y="184403"/>
                </a:lnTo>
                <a:lnTo>
                  <a:pt x="109728" y="178307"/>
                </a:lnTo>
                <a:lnTo>
                  <a:pt x="109728" y="179831"/>
                </a:lnTo>
                <a:lnTo>
                  <a:pt x="143865" y="179831"/>
                </a:lnTo>
                <a:lnTo>
                  <a:pt x="140208" y="182879"/>
                </a:lnTo>
                <a:lnTo>
                  <a:pt x="138684" y="184403"/>
                </a:lnTo>
                <a:lnTo>
                  <a:pt x="131064" y="190499"/>
                </a:lnTo>
                <a:close/>
              </a:path>
              <a:path w="349250" h="218439">
                <a:moveTo>
                  <a:pt x="21336" y="192785"/>
                </a:moveTo>
                <a:lnTo>
                  <a:pt x="19812" y="192023"/>
                </a:lnTo>
                <a:lnTo>
                  <a:pt x="18288" y="192023"/>
                </a:lnTo>
                <a:lnTo>
                  <a:pt x="19812" y="188975"/>
                </a:lnTo>
                <a:lnTo>
                  <a:pt x="19507" y="188975"/>
                </a:lnTo>
                <a:lnTo>
                  <a:pt x="21336" y="184403"/>
                </a:lnTo>
                <a:lnTo>
                  <a:pt x="21336" y="188975"/>
                </a:lnTo>
                <a:lnTo>
                  <a:pt x="19812" y="188975"/>
                </a:lnTo>
                <a:lnTo>
                  <a:pt x="19396" y="189253"/>
                </a:lnTo>
                <a:lnTo>
                  <a:pt x="21336" y="189253"/>
                </a:lnTo>
                <a:lnTo>
                  <a:pt x="21336" y="192785"/>
                </a:lnTo>
                <a:close/>
              </a:path>
              <a:path w="349250" h="218439">
                <a:moveTo>
                  <a:pt x="74676" y="195071"/>
                </a:moveTo>
                <a:lnTo>
                  <a:pt x="28956" y="195071"/>
                </a:lnTo>
                <a:lnTo>
                  <a:pt x="25908" y="193547"/>
                </a:lnTo>
                <a:lnTo>
                  <a:pt x="22860" y="193547"/>
                </a:lnTo>
                <a:lnTo>
                  <a:pt x="21336" y="192785"/>
                </a:lnTo>
                <a:lnTo>
                  <a:pt x="21336" y="184403"/>
                </a:lnTo>
                <a:lnTo>
                  <a:pt x="54864" y="184403"/>
                </a:lnTo>
                <a:lnTo>
                  <a:pt x="59436" y="185927"/>
                </a:lnTo>
                <a:lnTo>
                  <a:pt x="65532" y="188975"/>
                </a:lnTo>
                <a:lnTo>
                  <a:pt x="68580" y="192023"/>
                </a:lnTo>
                <a:lnTo>
                  <a:pt x="74676" y="195071"/>
                </a:lnTo>
                <a:close/>
              </a:path>
              <a:path w="349250" h="218439">
                <a:moveTo>
                  <a:pt x="16764" y="207263"/>
                </a:moveTo>
                <a:lnTo>
                  <a:pt x="15240" y="207263"/>
                </a:lnTo>
                <a:lnTo>
                  <a:pt x="12192" y="205739"/>
                </a:lnTo>
                <a:lnTo>
                  <a:pt x="12192" y="204215"/>
                </a:lnTo>
                <a:lnTo>
                  <a:pt x="10668" y="202691"/>
                </a:lnTo>
                <a:lnTo>
                  <a:pt x="9144" y="202691"/>
                </a:lnTo>
                <a:lnTo>
                  <a:pt x="7620" y="199643"/>
                </a:lnTo>
                <a:lnTo>
                  <a:pt x="6096" y="198119"/>
                </a:lnTo>
                <a:lnTo>
                  <a:pt x="4572" y="195071"/>
                </a:lnTo>
                <a:lnTo>
                  <a:pt x="4572" y="193547"/>
                </a:lnTo>
                <a:lnTo>
                  <a:pt x="3048" y="192023"/>
                </a:lnTo>
                <a:lnTo>
                  <a:pt x="1524" y="188975"/>
                </a:lnTo>
                <a:lnTo>
                  <a:pt x="19507" y="188975"/>
                </a:lnTo>
                <a:lnTo>
                  <a:pt x="19396" y="189253"/>
                </a:lnTo>
                <a:lnTo>
                  <a:pt x="15240" y="192023"/>
                </a:lnTo>
                <a:lnTo>
                  <a:pt x="19812" y="192023"/>
                </a:lnTo>
                <a:lnTo>
                  <a:pt x="21336" y="192785"/>
                </a:lnTo>
                <a:lnTo>
                  <a:pt x="21336" y="199643"/>
                </a:lnTo>
                <a:lnTo>
                  <a:pt x="22860" y="202691"/>
                </a:lnTo>
                <a:lnTo>
                  <a:pt x="19812" y="205739"/>
                </a:lnTo>
                <a:lnTo>
                  <a:pt x="16764" y="207263"/>
                </a:lnTo>
                <a:close/>
              </a:path>
              <a:path w="349250" h="218439">
                <a:moveTo>
                  <a:pt x="18288" y="192023"/>
                </a:moveTo>
                <a:lnTo>
                  <a:pt x="19396" y="189253"/>
                </a:lnTo>
                <a:lnTo>
                  <a:pt x="19812" y="188975"/>
                </a:lnTo>
                <a:lnTo>
                  <a:pt x="18288" y="192023"/>
                </a:lnTo>
                <a:close/>
              </a:path>
              <a:path w="349250" h="218439">
                <a:moveTo>
                  <a:pt x="127254" y="193547"/>
                </a:moveTo>
                <a:lnTo>
                  <a:pt x="89916" y="193547"/>
                </a:lnTo>
                <a:lnTo>
                  <a:pt x="96012" y="188975"/>
                </a:lnTo>
                <a:lnTo>
                  <a:pt x="94488" y="190499"/>
                </a:lnTo>
                <a:lnTo>
                  <a:pt x="131064" y="190499"/>
                </a:lnTo>
                <a:lnTo>
                  <a:pt x="127254" y="193547"/>
                </a:lnTo>
                <a:close/>
              </a:path>
              <a:path w="349250" h="218439">
                <a:moveTo>
                  <a:pt x="18288" y="192023"/>
                </a:moveTo>
                <a:lnTo>
                  <a:pt x="15240" y="192023"/>
                </a:lnTo>
                <a:lnTo>
                  <a:pt x="19396" y="189253"/>
                </a:lnTo>
                <a:lnTo>
                  <a:pt x="18288" y="192023"/>
                </a:lnTo>
                <a:close/>
              </a:path>
              <a:path w="349250" h="218439">
                <a:moveTo>
                  <a:pt x="123444" y="196595"/>
                </a:moveTo>
                <a:lnTo>
                  <a:pt x="80772" y="196595"/>
                </a:lnTo>
                <a:lnTo>
                  <a:pt x="85344" y="195071"/>
                </a:lnTo>
                <a:lnTo>
                  <a:pt x="86868" y="195071"/>
                </a:lnTo>
                <a:lnTo>
                  <a:pt x="91440" y="192023"/>
                </a:lnTo>
                <a:lnTo>
                  <a:pt x="89916" y="193547"/>
                </a:lnTo>
                <a:lnTo>
                  <a:pt x="127254" y="193547"/>
                </a:lnTo>
                <a:lnTo>
                  <a:pt x="123444" y="196595"/>
                </a:lnTo>
                <a:close/>
              </a:path>
              <a:path w="349250" h="218439">
                <a:moveTo>
                  <a:pt x="86868" y="195071"/>
                </a:moveTo>
                <a:lnTo>
                  <a:pt x="83820" y="195071"/>
                </a:lnTo>
                <a:lnTo>
                  <a:pt x="88392" y="193547"/>
                </a:lnTo>
                <a:lnTo>
                  <a:pt x="86868" y="195071"/>
                </a:lnTo>
                <a:close/>
              </a:path>
              <a:path w="349250" h="218439">
                <a:moveTo>
                  <a:pt x="79248" y="198119"/>
                </a:moveTo>
                <a:lnTo>
                  <a:pt x="33528" y="198119"/>
                </a:lnTo>
                <a:lnTo>
                  <a:pt x="32004" y="196595"/>
                </a:lnTo>
                <a:lnTo>
                  <a:pt x="27432" y="195071"/>
                </a:lnTo>
                <a:lnTo>
                  <a:pt x="76200" y="195071"/>
                </a:lnTo>
                <a:lnTo>
                  <a:pt x="77724" y="196595"/>
                </a:lnTo>
                <a:lnTo>
                  <a:pt x="76200" y="196595"/>
                </a:lnTo>
                <a:lnTo>
                  <a:pt x="79248" y="198119"/>
                </a:lnTo>
                <a:close/>
              </a:path>
              <a:path w="349250" h="218439">
                <a:moveTo>
                  <a:pt x="79248" y="198119"/>
                </a:moveTo>
                <a:lnTo>
                  <a:pt x="76200" y="196595"/>
                </a:lnTo>
                <a:lnTo>
                  <a:pt x="77724" y="196595"/>
                </a:lnTo>
                <a:lnTo>
                  <a:pt x="79248" y="198119"/>
                </a:lnTo>
                <a:close/>
              </a:path>
              <a:path w="349250" h="218439">
                <a:moveTo>
                  <a:pt x="114300" y="202691"/>
                </a:moveTo>
                <a:lnTo>
                  <a:pt x="114300" y="201167"/>
                </a:lnTo>
                <a:lnTo>
                  <a:pt x="42672" y="201167"/>
                </a:lnTo>
                <a:lnTo>
                  <a:pt x="36576" y="198119"/>
                </a:lnTo>
                <a:lnTo>
                  <a:pt x="79248" y="198119"/>
                </a:lnTo>
                <a:lnTo>
                  <a:pt x="77724" y="196595"/>
                </a:lnTo>
                <a:lnTo>
                  <a:pt x="121920" y="196595"/>
                </a:lnTo>
                <a:lnTo>
                  <a:pt x="114300" y="202691"/>
                </a:lnTo>
                <a:close/>
              </a:path>
              <a:path w="349250" h="218439">
                <a:moveTo>
                  <a:pt x="60960" y="211835"/>
                </a:moveTo>
                <a:lnTo>
                  <a:pt x="54864" y="208787"/>
                </a:lnTo>
                <a:lnTo>
                  <a:pt x="51816" y="205739"/>
                </a:lnTo>
                <a:lnTo>
                  <a:pt x="45720" y="202691"/>
                </a:lnTo>
                <a:lnTo>
                  <a:pt x="44196" y="202691"/>
                </a:lnTo>
                <a:lnTo>
                  <a:pt x="41148" y="201167"/>
                </a:lnTo>
                <a:lnTo>
                  <a:pt x="114300" y="201167"/>
                </a:lnTo>
                <a:lnTo>
                  <a:pt x="106680" y="208787"/>
                </a:lnTo>
                <a:lnTo>
                  <a:pt x="104394" y="210311"/>
                </a:lnTo>
                <a:lnTo>
                  <a:pt x="60960" y="210311"/>
                </a:lnTo>
                <a:lnTo>
                  <a:pt x="60960" y="211835"/>
                </a:lnTo>
                <a:close/>
              </a:path>
              <a:path w="349250" h="218439">
                <a:moveTo>
                  <a:pt x="85344" y="217931"/>
                </a:moveTo>
                <a:lnTo>
                  <a:pt x="74676" y="217931"/>
                </a:lnTo>
                <a:lnTo>
                  <a:pt x="65532" y="213359"/>
                </a:lnTo>
                <a:lnTo>
                  <a:pt x="62484" y="213359"/>
                </a:lnTo>
                <a:lnTo>
                  <a:pt x="60960" y="210311"/>
                </a:lnTo>
                <a:lnTo>
                  <a:pt x="104394" y="210311"/>
                </a:lnTo>
                <a:lnTo>
                  <a:pt x="102108" y="211835"/>
                </a:lnTo>
                <a:lnTo>
                  <a:pt x="100584" y="211835"/>
                </a:lnTo>
                <a:lnTo>
                  <a:pt x="97536" y="213359"/>
                </a:lnTo>
                <a:lnTo>
                  <a:pt x="96012" y="214883"/>
                </a:lnTo>
                <a:lnTo>
                  <a:pt x="91440" y="216407"/>
                </a:lnTo>
                <a:lnTo>
                  <a:pt x="86868" y="216407"/>
                </a:lnTo>
                <a:lnTo>
                  <a:pt x="85344" y="217931"/>
                </a:lnTo>
                <a:close/>
              </a:path>
              <a:path w="349250" h="218439">
                <a:moveTo>
                  <a:pt x="67056" y="214883"/>
                </a:moveTo>
                <a:lnTo>
                  <a:pt x="64008" y="213359"/>
                </a:lnTo>
                <a:lnTo>
                  <a:pt x="65532" y="213359"/>
                </a:lnTo>
                <a:lnTo>
                  <a:pt x="67056" y="214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8636" y="3121164"/>
            <a:ext cx="424180" cy="570230"/>
          </a:xfrm>
          <a:custGeom>
            <a:avLst/>
            <a:gdLst/>
            <a:ahLst/>
            <a:cxnLst/>
            <a:rect l="l" t="t" r="r" b="b"/>
            <a:pathLst>
              <a:path w="424180" h="570229">
                <a:moveTo>
                  <a:pt x="80759" y="201155"/>
                </a:moveTo>
                <a:lnTo>
                  <a:pt x="79248" y="199644"/>
                </a:lnTo>
                <a:lnTo>
                  <a:pt x="77711" y="198120"/>
                </a:lnTo>
                <a:lnTo>
                  <a:pt x="77711" y="199644"/>
                </a:lnTo>
                <a:lnTo>
                  <a:pt x="76187" y="198120"/>
                </a:lnTo>
                <a:lnTo>
                  <a:pt x="73152" y="195072"/>
                </a:lnTo>
                <a:lnTo>
                  <a:pt x="67056" y="192024"/>
                </a:lnTo>
                <a:lnTo>
                  <a:pt x="68580" y="192024"/>
                </a:lnTo>
                <a:lnTo>
                  <a:pt x="64046" y="190525"/>
                </a:lnTo>
                <a:lnTo>
                  <a:pt x="57912" y="187439"/>
                </a:lnTo>
                <a:lnTo>
                  <a:pt x="56388" y="187439"/>
                </a:lnTo>
                <a:lnTo>
                  <a:pt x="50292" y="184404"/>
                </a:lnTo>
                <a:lnTo>
                  <a:pt x="39611" y="184404"/>
                </a:lnTo>
                <a:lnTo>
                  <a:pt x="33515" y="187439"/>
                </a:lnTo>
                <a:lnTo>
                  <a:pt x="32004" y="187439"/>
                </a:lnTo>
                <a:lnTo>
                  <a:pt x="28956" y="193548"/>
                </a:lnTo>
                <a:lnTo>
                  <a:pt x="28956" y="195072"/>
                </a:lnTo>
                <a:lnTo>
                  <a:pt x="30480" y="198120"/>
                </a:lnTo>
                <a:lnTo>
                  <a:pt x="32004" y="199644"/>
                </a:lnTo>
                <a:lnTo>
                  <a:pt x="32004" y="201155"/>
                </a:lnTo>
                <a:lnTo>
                  <a:pt x="30480" y="198120"/>
                </a:lnTo>
                <a:lnTo>
                  <a:pt x="30480" y="202692"/>
                </a:lnTo>
                <a:lnTo>
                  <a:pt x="33515" y="208788"/>
                </a:lnTo>
                <a:lnTo>
                  <a:pt x="39611" y="208788"/>
                </a:lnTo>
                <a:lnTo>
                  <a:pt x="41148" y="205740"/>
                </a:lnTo>
                <a:lnTo>
                  <a:pt x="41148" y="202692"/>
                </a:lnTo>
                <a:lnTo>
                  <a:pt x="41148" y="201917"/>
                </a:lnTo>
                <a:lnTo>
                  <a:pt x="41452" y="201764"/>
                </a:lnTo>
                <a:lnTo>
                  <a:pt x="41148" y="202692"/>
                </a:lnTo>
                <a:lnTo>
                  <a:pt x="43434" y="201549"/>
                </a:lnTo>
                <a:lnTo>
                  <a:pt x="42672" y="201155"/>
                </a:lnTo>
                <a:lnTo>
                  <a:pt x="44196" y="201155"/>
                </a:lnTo>
                <a:lnTo>
                  <a:pt x="80759" y="201155"/>
                </a:lnTo>
                <a:close/>
              </a:path>
              <a:path w="424180" h="570229">
                <a:moveTo>
                  <a:pt x="91440" y="208788"/>
                </a:moveTo>
                <a:lnTo>
                  <a:pt x="88392" y="205740"/>
                </a:lnTo>
                <a:lnTo>
                  <a:pt x="83807" y="204216"/>
                </a:lnTo>
                <a:lnTo>
                  <a:pt x="85344" y="204216"/>
                </a:lnTo>
                <a:lnTo>
                  <a:pt x="80772" y="201155"/>
                </a:lnTo>
                <a:lnTo>
                  <a:pt x="81153" y="201549"/>
                </a:lnTo>
                <a:lnTo>
                  <a:pt x="43434" y="201549"/>
                </a:lnTo>
                <a:lnTo>
                  <a:pt x="45707" y="202692"/>
                </a:lnTo>
                <a:lnTo>
                  <a:pt x="48768" y="202692"/>
                </a:lnTo>
                <a:lnTo>
                  <a:pt x="54864" y="205740"/>
                </a:lnTo>
                <a:lnTo>
                  <a:pt x="60960" y="208788"/>
                </a:lnTo>
                <a:lnTo>
                  <a:pt x="62484" y="208788"/>
                </a:lnTo>
                <a:lnTo>
                  <a:pt x="91440" y="208788"/>
                </a:lnTo>
                <a:close/>
              </a:path>
              <a:path w="424180" h="570229">
                <a:moveTo>
                  <a:pt x="355092" y="9144"/>
                </a:moveTo>
                <a:lnTo>
                  <a:pt x="352044" y="4572"/>
                </a:lnTo>
                <a:lnTo>
                  <a:pt x="347472" y="1524"/>
                </a:lnTo>
                <a:lnTo>
                  <a:pt x="341376" y="0"/>
                </a:lnTo>
                <a:lnTo>
                  <a:pt x="336804" y="3048"/>
                </a:lnTo>
                <a:lnTo>
                  <a:pt x="332232" y="9144"/>
                </a:lnTo>
                <a:lnTo>
                  <a:pt x="330708" y="9144"/>
                </a:lnTo>
                <a:lnTo>
                  <a:pt x="324612" y="13716"/>
                </a:lnTo>
                <a:lnTo>
                  <a:pt x="326136" y="13716"/>
                </a:lnTo>
                <a:lnTo>
                  <a:pt x="318503" y="21336"/>
                </a:lnTo>
                <a:lnTo>
                  <a:pt x="318503" y="19812"/>
                </a:lnTo>
                <a:lnTo>
                  <a:pt x="303276" y="32004"/>
                </a:lnTo>
                <a:lnTo>
                  <a:pt x="301752" y="32004"/>
                </a:lnTo>
                <a:lnTo>
                  <a:pt x="294119" y="39624"/>
                </a:lnTo>
                <a:lnTo>
                  <a:pt x="292608" y="39624"/>
                </a:lnTo>
                <a:lnTo>
                  <a:pt x="257556" y="74663"/>
                </a:lnTo>
                <a:lnTo>
                  <a:pt x="257556" y="73139"/>
                </a:lnTo>
                <a:lnTo>
                  <a:pt x="239268" y="91440"/>
                </a:lnTo>
                <a:lnTo>
                  <a:pt x="217919" y="109728"/>
                </a:lnTo>
                <a:lnTo>
                  <a:pt x="217919" y="111239"/>
                </a:lnTo>
                <a:lnTo>
                  <a:pt x="207264" y="120396"/>
                </a:lnTo>
                <a:lnTo>
                  <a:pt x="208788" y="120396"/>
                </a:lnTo>
                <a:lnTo>
                  <a:pt x="198107" y="128016"/>
                </a:lnTo>
                <a:lnTo>
                  <a:pt x="173736" y="152400"/>
                </a:lnTo>
                <a:lnTo>
                  <a:pt x="167640" y="160020"/>
                </a:lnTo>
                <a:lnTo>
                  <a:pt x="160007" y="166116"/>
                </a:lnTo>
                <a:lnTo>
                  <a:pt x="160007" y="167640"/>
                </a:lnTo>
                <a:lnTo>
                  <a:pt x="147815" y="182880"/>
                </a:lnTo>
                <a:lnTo>
                  <a:pt x="147815" y="181356"/>
                </a:lnTo>
                <a:lnTo>
                  <a:pt x="143256" y="188963"/>
                </a:lnTo>
                <a:lnTo>
                  <a:pt x="143256" y="187439"/>
                </a:lnTo>
                <a:lnTo>
                  <a:pt x="138684" y="193548"/>
                </a:lnTo>
                <a:lnTo>
                  <a:pt x="128003" y="204216"/>
                </a:lnTo>
                <a:lnTo>
                  <a:pt x="124968" y="208788"/>
                </a:lnTo>
                <a:lnTo>
                  <a:pt x="123444" y="210312"/>
                </a:lnTo>
                <a:lnTo>
                  <a:pt x="120396" y="214884"/>
                </a:lnTo>
                <a:lnTo>
                  <a:pt x="117348" y="217932"/>
                </a:lnTo>
                <a:lnTo>
                  <a:pt x="118872" y="217932"/>
                </a:lnTo>
                <a:lnTo>
                  <a:pt x="115811" y="219456"/>
                </a:lnTo>
                <a:lnTo>
                  <a:pt x="117348" y="219456"/>
                </a:lnTo>
                <a:lnTo>
                  <a:pt x="114300" y="220980"/>
                </a:lnTo>
                <a:lnTo>
                  <a:pt x="112776" y="222504"/>
                </a:lnTo>
                <a:lnTo>
                  <a:pt x="109715" y="220980"/>
                </a:lnTo>
                <a:lnTo>
                  <a:pt x="105156" y="216408"/>
                </a:lnTo>
                <a:lnTo>
                  <a:pt x="100584" y="214884"/>
                </a:lnTo>
                <a:lnTo>
                  <a:pt x="102108" y="214884"/>
                </a:lnTo>
                <a:lnTo>
                  <a:pt x="99060" y="213347"/>
                </a:lnTo>
                <a:lnTo>
                  <a:pt x="99060" y="211836"/>
                </a:lnTo>
                <a:lnTo>
                  <a:pt x="96012" y="210312"/>
                </a:lnTo>
                <a:lnTo>
                  <a:pt x="93726" y="209550"/>
                </a:lnTo>
                <a:lnTo>
                  <a:pt x="63995" y="209550"/>
                </a:lnTo>
                <a:lnTo>
                  <a:pt x="63246" y="209550"/>
                </a:lnTo>
                <a:lnTo>
                  <a:pt x="70104" y="216408"/>
                </a:lnTo>
                <a:lnTo>
                  <a:pt x="71615" y="216408"/>
                </a:lnTo>
                <a:lnTo>
                  <a:pt x="74676" y="219456"/>
                </a:lnTo>
                <a:lnTo>
                  <a:pt x="76200" y="219456"/>
                </a:lnTo>
                <a:lnTo>
                  <a:pt x="79248" y="220980"/>
                </a:lnTo>
                <a:lnTo>
                  <a:pt x="77711" y="220980"/>
                </a:lnTo>
                <a:lnTo>
                  <a:pt x="82296" y="222504"/>
                </a:lnTo>
                <a:lnTo>
                  <a:pt x="82296" y="224028"/>
                </a:lnTo>
                <a:lnTo>
                  <a:pt x="85344" y="225539"/>
                </a:lnTo>
                <a:lnTo>
                  <a:pt x="86868" y="225539"/>
                </a:lnTo>
                <a:lnTo>
                  <a:pt x="91440" y="230124"/>
                </a:lnTo>
                <a:lnTo>
                  <a:pt x="92964" y="230124"/>
                </a:lnTo>
                <a:lnTo>
                  <a:pt x="94589" y="231749"/>
                </a:lnTo>
                <a:lnTo>
                  <a:pt x="96012" y="233172"/>
                </a:lnTo>
                <a:lnTo>
                  <a:pt x="97536" y="234696"/>
                </a:lnTo>
                <a:lnTo>
                  <a:pt x="100584" y="236220"/>
                </a:lnTo>
                <a:lnTo>
                  <a:pt x="102108" y="237744"/>
                </a:lnTo>
                <a:lnTo>
                  <a:pt x="106680" y="240792"/>
                </a:lnTo>
                <a:lnTo>
                  <a:pt x="109715" y="240792"/>
                </a:lnTo>
                <a:lnTo>
                  <a:pt x="112776" y="242316"/>
                </a:lnTo>
                <a:lnTo>
                  <a:pt x="115811" y="240792"/>
                </a:lnTo>
                <a:lnTo>
                  <a:pt x="120396" y="240792"/>
                </a:lnTo>
                <a:lnTo>
                  <a:pt x="124968" y="237744"/>
                </a:lnTo>
                <a:lnTo>
                  <a:pt x="128003" y="234696"/>
                </a:lnTo>
                <a:lnTo>
                  <a:pt x="129540" y="234696"/>
                </a:lnTo>
                <a:lnTo>
                  <a:pt x="131064" y="233172"/>
                </a:lnTo>
                <a:lnTo>
                  <a:pt x="134112" y="230124"/>
                </a:lnTo>
                <a:lnTo>
                  <a:pt x="135636" y="227063"/>
                </a:lnTo>
                <a:lnTo>
                  <a:pt x="137160" y="225539"/>
                </a:lnTo>
                <a:lnTo>
                  <a:pt x="138163" y="224028"/>
                </a:lnTo>
                <a:lnTo>
                  <a:pt x="139179" y="222504"/>
                </a:lnTo>
                <a:lnTo>
                  <a:pt x="143256" y="216408"/>
                </a:lnTo>
                <a:lnTo>
                  <a:pt x="158496" y="201155"/>
                </a:lnTo>
                <a:lnTo>
                  <a:pt x="163068" y="195072"/>
                </a:lnTo>
                <a:lnTo>
                  <a:pt x="169164" y="188963"/>
                </a:lnTo>
                <a:lnTo>
                  <a:pt x="170688" y="187439"/>
                </a:lnTo>
                <a:lnTo>
                  <a:pt x="173418" y="182880"/>
                </a:lnTo>
                <a:lnTo>
                  <a:pt x="175260" y="179832"/>
                </a:lnTo>
                <a:lnTo>
                  <a:pt x="175260" y="181356"/>
                </a:lnTo>
                <a:lnTo>
                  <a:pt x="176784" y="179832"/>
                </a:lnTo>
                <a:lnTo>
                  <a:pt x="204203" y="152400"/>
                </a:lnTo>
                <a:lnTo>
                  <a:pt x="213360" y="144780"/>
                </a:lnTo>
                <a:lnTo>
                  <a:pt x="222504" y="135636"/>
                </a:lnTo>
                <a:lnTo>
                  <a:pt x="254508" y="108204"/>
                </a:lnTo>
                <a:lnTo>
                  <a:pt x="263652" y="99047"/>
                </a:lnTo>
                <a:lnTo>
                  <a:pt x="265176" y="99047"/>
                </a:lnTo>
                <a:lnTo>
                  <a:pt x="274307" y="89916"/>
                </a:lnTo>
                <a:lnTo>
                  <a:pt x="283464" y="82296"/>
                </a:lnTo>
                <a:lnTo>
                  <a:pt x="291084" y="74663"/>
                </a:lnTo>
                <a:lnTo>
                  <a:pt x="292608" y="73139"/>
                </a:lnTo>
                <a:lnTo>
                  <a:pt x="291084" y="73139"/>
                </a:lnTo>
                <a:lnTo>
                  <a:pt x="300215" y="65532"/>
                </a:lnTo>
                <a:lnTo>
                  <a:pt x="307848" y="57912"/>
                </a:lnTo>
                <a:lnTo>
                  <a:pt x="309676" y="56388"/>
                </a:lnTo>
                <a:lnTo>
                  <a:pt x="316992" y="50292"/>
                </a:lnTo>
                <a:lnTo>
                  <a:pt x="324612" y="44196"/>
                </a:lnTo>
                <a:lnTo>
                  <a:pt x="326136" y="44196"/>
                </a:lnTo>
                <a:lnTo>
                  <a:pt x="332232" y="38100"/>
                </a:lnTo>
                <a:lnTo>
                  <a:pt x="333756" y="38100"/>
                </a:lnTo>
                <a:lnTo>
                  <a:pt x="341376" y="30480"/>
                </a:lnTo>
                <a:lnTo>
                  <a:pt x="345948" y="24371"/>
                </a:lnTo>
                <a:lnTo>
                  <a:pt x="348983" y="21336"/>
                </a:lnTo>
                <a:lnTo>
                  <a:pt x="355092" y="15240"/>
                </a:lnTo>
                <a:lnTo>
                  <a:pt x="355092" y="9144"/>
                </a:lnTo>
                <a:close/>
              </a:path>
              <a:path w="424180" h="570229">
                <a:moveTo>
                  <a:pt x="423672" y="295656"/>
                </a:moveTo>
                <a:lnTo>
                  <a:pt x="417576" y="286512"/>
                </a:lnTo>
                <a:lnTo>
                  <a:pt x="413004" y="283464"/>
                </a:lnTo>
                <a:lnTo>
                  <a:pt x="403860" y="288036"/>
                </a:lnTo>
                <a:lnTo>
                  <a:pt x="399288" y="288036"/>
                </a:lnTo>
                <a:lnTo>
                  <a:pt x="397764" y="289547"/>
                </a:lnTo>
                <a:lnTo>
                  <a:pt x="393192" y="291084"/>
                </a:lnTo>
                <a:lnTo>
                  <a:pt x="387096" y="294132"/>
                </a:lnTo>
                <a:lnTo>
                  <a:pt x="382511" y="297180"/>
                </a:lnTo>
                <a:lnTo>
                  <a:pt x="381000" y="297180"/>
                </a:lnTo>
                <a:lnTo>
                  <a:pt x="376428" y="300228"/>
                </a:lnTo>
                <a:lnTo>
                  <a:pt x="374904" y="301739"/>
                </a:lnTo>
                <a:lnTo>
                  <a:pt x="368808" y="306324"/>
                </a:lnTo>
                <a:lnTo>
                  <a:pt x="370332" y="304800"/>
                </a:lnTo>
                <a:lnTo>
                  <a:pt x="364236" y="309372"/>
                </a:lnTo>
                <a:lnTo>
                  <a:pt x="365760" y="309372"/>
                </a:lnTo>
                <a:lnTo>
                  <a:pt x="358140" y="312420"/>
                </a:lnTo>
                <a:lnTo>
                  <a:pt x="352044" y="316992"/>
                </a:lnTo>
                <a:lnTo>
                  <a:pt x="350507" y="318516"/>
                </a:lnTo>
                <a:lnTo>
                  <a:pt x="344411" y="323088"/>
                </a:lnTo>
                <a:lnTo>
                  <a:pt x="338328" y="329184"/>
                </a:lnTo>
                <a:lnTo>
                  <a:pt x="332232" y="333743"/>
                </a:lnTo>
                <a:lnTo>
                  <a:pt x="327660" y="338328"/>
                </a:lnTo>
                <a:lnTo>
                  <a:pt x="326136" y="338328"/>
                </a:lnTo>
                <a:lnTo>
                  <a:pt x="320040" y="344424"/>
                </a:lnTo>
                <a:lnTo>
                  <a:pt x="313944" y="348996"/>
                </a:lnTo>
                <a:lnTo>
                  <a:pt x="313944" y="350520"/>
                </a:lnTo>
                <a:lnTo>
                  <a:pt x="306311" y="356616"/>
                </a:lnTo>
                <a:lnTo>
                  <a:pt x="277368" y="385572"/>
                </a:lnTo>
                <a:lnTo>
                  <a:pt x="268211" y="393192"/>
                </a:lnTo>
                <a:lnTo>
                  <a:pt x="260604" y="402336"/>
                </a:lnTo>
                <a:lnTo>
                  <a:pt x="260604" y="400812"/>
                </a:lnTo>
                <a:lnTo>
                  <a:pt x="252984" y="408432"/>
                </a:lnTo>
                <a:lnTo>
                  <a:pt x="251460" y="408432"/>
                </a:lnTo>
                <a:lnTo>
                  <a:pt x="242303" y="416039"/>
                </a:lnTo>
                <a:lnTo>
                  <a:pt x="233172" y="425196"/>
                </a:lnTo>
                <a:lnTo>
                  <a:pt x="222504" y="434340"/>
                </a:lnTo>
                <a:lnTo>
                  <a:pt x="222504" y="432816"/>
                </a:lnTo>
                <a:lnTo>
                  <a:pt x="211836" y="441947"/>
                </a:lnTo>
                <a:lnTo>
                  <a:pt x="199644" y="449580"/>
                </a:lnTo>
                <a:lnTo>
                  <a:pt x="187452" y="458724"/>
                </a:lnTo>
                <a:lnTo>
                  <a:pt x="176784" y="464820"/>
                </a:lnTo>
                <a:lnTo>
                  <a:pt x="176784" y="466344"/>
                </a:lnTo>
                <a:lnTo>
                  <a:pt x="166103" y="473964"/>
                </a:lnTo>
                <a:lnTo>
                  <a:pt x="164592" y="473964"/>
                </a:lnTo>
                <a:lnTo>
                  <a:pt x="155448" y="483108"/>
                </a:lnTo>
                <a:lnTo>
                  <a:pt x="137160" y="498348"/>
                </a:lnTo>
                <a:lnTo>
                  <a:pt x="128003" y="504444"/>
                </a:lnTo>
                <a:lnTo>
                  <a:pt x="120396" y="512064"/>
                </a:lnTo>
                <a:lnTo>
                  <a:pt x="112776" y="518147"/>
                </a:lnTo>
                <a:lnTo>
                  <a:pt x="106680" y="524256"/>
                </a:lnTo>
                <a:lnTo>
                  <a:pt x="105156" y="525780"/>
                </a:lnTo>
                <a:lnTo>
                  <a:pt x="106222" y="524700"/>
                </a:lnTo>
                <a:lnTo>
                  <a:pt x="100584" y="530339"/>
                </a:lnTo>
                <a:lnTo>
                  <a:pt x="100584" y="528828"/>
                </a:lnTo>
                <a:lnTo>
                  <a:pt x="96012" y="533400"/>
                </a:lnTo>
                <a:lnTo>
                  <a:pt x="89903" y="536448"/>
                </a:lnTo>
                <a:lnTo>
                  <a:pt x="89903" y="537972"/>
                </a:lnTo>
                <a:lnTo>
                  <a:pt x="85344" y="541020"/>
                </a:lnTo>
                <a:lnTo>
                  <a:pt x="80772" y="542544"/>
                </a:lnTo>
                <a:lnTo>
                  <a:pt x="82296" y="542544"/>
                </a:lnTo>
                <a:lnTo>
                  <a:pt x="77711" y="545592"/>
                </a:lnTo>
                <a:lnTo>
                  <a:pt x="73152" y="547116"/>
                </a:lnTo>
                <a:lnTo>
                  <a:pt x="74676" y="547116"/>
                </a:lnTo>
                <a:lnTo>
                  <a:pt x="70104" y="548640"/>
                </a:lnTo>
                <a:lnTo>
                  <a:pt x="71615" y="547116"/>
                </a:lnTo>
                <a:lnTo>
                  <a:pt x="67056" y="548640"/>
                </a:lnTo>
                <a:lnTo>
                  <a:pt x="62484" y="548640"/>
                </a:lnTo>
                <a:lnTo>
                  <a:pt x="59436" y="550164"/>
                </a:lnTo>
                <a:lnTo>
                  <a:pt x="42672" y="550164"/>
                </a:lnTo>
                <a:lnTo>
                  <a:pt x="38100" y="548640"/>
                </a:lnTo>
                <a:lnTo>
                  <a:pt x="39611" y="548640"/>
                </a:lnTo>
                <a:lnTo>
                  <a:pt x="35052" y="547116"/>
                </a:lnTo>
                <a:lnTo>
                  <a:pt x="32004" y="547116"/>
                </a:lnTo>
                <a:lnTo>
                  <a:pt x="28956" y="545592"/>
                </a:lnTo>
                <a:lnTo>
                  <a:pt x="28956" y="547116"/>
                </a:lnTo>
                <a:lnTo>
                  <a:pt x="25908" y="545592"/>
                </a:lnTo>
                <a:lnTo>
                  <a:pt x="24384" y="544055"/>
                </a:lnTo>
                <a:lnTo>
                  <a:pt x="21336" y="542544"/>
                </a:lnTo>
                <a:lnTo>
                  <a:pt x="19812" y="541020"/>
                </a:lnTo>
                <a:lnTo>
                  <a:pt x="16764" y="539496"/>
                </a:lnTo>
                <a:lnTo>
                  <a:pt x="16002" y="539496"/>
                </a:lnTo>
                <a:lnTo>
                  <a:pt x="13703" y="537972"/>
                </a:lnTo>
                <a:lnTo>
                  <a:pt x="12192" y="537972"/>
                </a:lnTo>
                <a:lnTo>
                  <a:pt x="6096" y="537972"/>
                </a:lnTo>
                <a:lnTo>
                  <a:pt x="4572" y="537972"/>
                </a:lnTo>
                <a:lnTo>
                  <a:pt x="1511" y="541020"/>
                </a:lnTo>
                <a:lnTo>
                  <a:pt x="1511" y="542544"/>
                </a:lnTo>
                <a:lnTo>
                  <a:pt x="0" y="545592"/>
                </a:lnTo>
                <a:lnTo>
                  <a:pt x="914" y="547420"/>
                </a:lnTo>
                <a:lnTo>
                  <a:pt x="0" y="550164"/>
                </a:lnTo>
                <a:lnTo>
                  <a:pt x="1511" y="552450"/>
                </a:lnTo>
                <a:lnTo>
                  <a:pt x="1511" y="553212"/>
                </a:lnTo>
                <a:lnTo>
                  <a:pt x="2286" y="553593"/>
                </a:lnTo>
                <a:lnTo>
                  <a:pt x="3048" y="554736"/>
                </a:lnTo>
                <a:lnTo>
                  <a:pt x="6096" y="556247"/>
                </a:lnTo>
                <a:lnTo>
                  <a:pt x="7607" y="556247"/>
                </a:lnTo>
                <a:lnTo>
                  <a:pt x="9144" y="556247"/>
                </a:lnTo>
                <a:lnTo>
                  <a:pt x="12179" y="557771"/>
                </a:lnTo>
                <a:lnTo>
                  <a:pt x="10668" y="557784"/>
                </a:lnTo>
                <a:lnTo>
                  <a:pt x="13703" y="559308"/>
                </a:lnTo>
                <a:lnTo>
                  <a:pt x="16764" y="562356"/>
                </a:lnTo>
                <a:lnTo>
                  <a:pt x="19812" y="562356"/>
                </a:lnTo>
                <a:lnTo>
                  <a:pt x="24384" y="563880"/>
                </a:lnTo>
                <a:lnTo>
                  <a:pt x="27419" y="565404"/>
                </a:lnTo>
                <a:lnTo>
                  <a:pt x="30480" y="565404"/>
                </a:lnTo>
                <a:lnTo>
                  <a:pt x="33515" y="566928"/>
                </a:lnTo>
                <a:lnTo>
                  <a:pt x="38100" y="568439"/>
                </a:lnTo>
                <a:lnTo>
                  <a:pt x="47244" y="568439"/>
                </a:lnTo>
                <a:lnTo>
                  <a:pt x="47244" y="569976"/>
                </a:lnTo>
                <a:lnTo>
                  <a:pt x="53340" y="569976"/>
                </a:lnTo>
                <a:lnTo>
                  <a:pt x="56388" y="568439"/>
                </a:lnTo>
                <a:lnTo>
                  <a:pt x="71615" y="568439"/>
                </a:lnTo>
                <a:lnTo>
                  <a:pt x="74676" y="566928"/>
                </a:lnTo>
                <a:lnTo>
                  <a:pt x="76200" y="566928"/>
                </a:lnTo>
                <a:lnTo>
                  <a:pt x="80772" y="565404"/>
                </a:lnTo>
                <a:lnTo>
                  <a:pt x="82296" y="565404"/>
                </a:lnTo>
                <a:lnTo>
                  <a:pt x="85344" y="563880"/>
                </a:lnTo>
                <a:lnTo>
                  <a:pt x="86868" y="562356"/>
                </a:lnTo>
                <a:lnTo>
                  <a:pt x="91440" y="560832"/>
                </a:lnTo>
                <a:lnTo>
                  <a:pt x="96012" y="557784"/>
                </a:lnTo>
                <a:lnTo>
                  <a:pt x="97536" y="556247"/>
                </a:lnTo>
                <a:lnTo>
                  <a:pt x="102108" y="553212"/>
                </a:lnTo>
                <a:lnTo>
                  <a:pt x="100584" y="553212"/>
                </a:lnTo>
                <a:lnTo>
                  <a:pt x="106680" y="550164"/>
                </a:lnTo>
                <a:lnTo>
                  <a:pt x="108204" y="550164"/>
                </a:lnTo>
                <a:lnTo>
                  <a:pt x="112776" y="545592"/>
                </a:lnTo>
                <a:lnTo>
                  <a:pt x="114300" y="545592"/>
                </a:lnTo>
                <a:lnTo>
                  <a:pt x="118872" y="539496"/>
                </a:lnTo>
                <a:lnTo>
                  <a:pt x="120396" y="539496"/>
                </a:lnTo>
                <a:lnTo>
                  <a:pt x="126492" y="533400"/>
                </a:lnTo>
                <a:lnTo>
                  <a:pt x="124968" y="533400"/>
                </a:lnTo>
                <a:lnTo>
                  <a:pt x="128778" y="530339"/>
                </a:lnTo>
                <a:lnTo>
                  <a:pt x="132588" y="527304"/>
                </a:lnTo>
                <a:lnTo>
                  <a:pt x="134112" y="527304"/>
                </a:lnTo>
                <a:lnTo>
                  <a:pt x="136017" y="525780"/>
                </a:lnTo>
                <a:lnTo>
                  <a:pt x="141719" y="521208"/>
                </a:lnTo>
                <a:lnTo>
                  <a:pt x="140208" y="521208"/>
                </a:lnTo>
                <a:lnTo>
                  <a:pt x="149352" y="513588"/>
                </a:lnTo>
                <a:lnTo>
                  <a:pt x="150876" y="513588"/>
                </a:lnTo>
                <a:lnTo>
                  <a:pt x="169164" y="498348"/>
                </a:lnTo>
                <a:lnTo>
                  <a:pt x="178308" y="489204"/>
                </a:lnTo>
                <a:lnTo>
                  <a:pt x="178308" y="490728"/>
                </a:lnTo>
                <a:lnTo>
                  <a:pt x="180086" y="489204"/>
                </a:lnTo>
                <a:lnTo>
                  <a:pt x="188976" y="481584"/>
                </a:lnTo>
                <a:lnTo>
                  <a:pt x="188976" y="483108"/>
                </a:lnTo>
                <a:lnTo>
                  <a:pt x="191109" y="481584"/>
                </a:lnTo>
                <a:lnTo>
                  <a:pt x="199644" y="475488"/>
                </a:lnTo>
                <a:lnTo>
                  <a:pt x="211836" y="466344"/>
                </a:lnTo>
                <a:lnTo>
                  <a:pt x="222504" y="458724"/>
                </a:lnTo>
                <a:lnTo>
                  <a:pt x="234696" y="449580"/>
                </a:lnTo>
                <a:lnTo>
                  <a:pt x="245364" y="440436"/>
                </a:lnTo>
                <a:lnTo>
                  <a:pt x="253898" y="434340"/>
                </a:lnTo>
                <a:lnTo>
                  <a:pt x="256019" y="432816"/>
                </a:lnTo>
                <a:lnTo>
                  <a:pt x="265176" y="423672"/>
                </a:lnTo>
                <a:lnTo>
                  <a:pt x="265176" y="425196"/>
                </a:lnTo>
                <a:lnTo>
                  <a:pt x="267004" y="423672"/>
                </a:lnTo>
                <a:lnTo>
                  <a:pt x="274307" y="417576"/>
                </a:lnTo>
                <a:lnTo>
                  <a:pt x="275844" y="417576"/>
                </a:lnTo>
                <a:lnTo>
                  <a:pt x="283464" y="408432"/>
                </a:lnTo>
                <a:lnTo>
                  <a:pt x="283464" y="409956"/>
                </a:lnTo>
                <a:lnTo>
                  <a:pt x="291071" y="402336"/>
                </a:lnTo>
                <a:lnTo>
                  <a:pt x="300215" y="393192"/>
                </a:lnTo>
                <a:lnTo>
                  <a:pt x="307848" y="387096"/>
                </a:lnTo>
                <a:lnTo>
                  <a:pt x="315468" y="379463"/>
                </a:lnTo>
                <a:lnTo>
                  <a:pt x="323088" y="373380"/>
                </a:lnTo>
                <a:lnTo>
                  <a:pt x="329184" y="367284"/>
                </a:lnTo>
                <a:lnTo>
                  <a:pt x="335280" y="362712"/>
                </a:lnTo>
                <a:lnTo>
                  <a:pt x="336804" y="361188"/>
                </a:lnTo>
                <a:lnTo>
                  <a:pt x="342900" y="356616"/>
                </a:lnTo>
                <a:lnTo>
                  <a:pt x="341376" y="356616"/>
                </a:lnTo>
                <a:lnTo>
                  <a:pt x="347472" y="352044"/>
                </a:lnTo>
                <a:lnTo>
                  <a:pt x="348996" y="352044"/>
                </a:lnTo>
                <a:lnTo>
                  <a:pt x="353568" y="345948"/>
                </a:lnTo>
                <a:lnTo>
                  <a:pt x="355092" y="345948"/>
                </a:lnTo>
                <a:lnTo>
                  <a:pt x="361188" y="341363"/>
                </a:lnTo>
                <a:lnTo>
                  <a:pt x="365760" y="336804"/>
                </a:lnTo>
                <a:lnTo>
                  <a:pt x="371856" y="332232"/>
                </a:lnTo>
                <a:lnTo>
                  <a:pt x="370332" y="333756"/>
                </a:lnTo>
                <a:lnTo>
                  <a:pt x="372351" y="332232"/>
                </a:lnTo>
                <a:lnTo>
                  <a:pt x="376428" y="329184"/>
                </a:lnTo>
                <a:lnTo>
                  <a:pt x="377952" y="329184"/>
                </a:lnTo>
                <a:lnTo>
                  <a:pt x="390144" y="320040"/>
                </a:lnTo>
                <a:lnTo>
                  <a:pt x="388607" y="321564"/>
                </a:lnTo>
                <a:lnTo>
                  <a:pt x="390639" y="320040"/>
                </a:lnTo>
                <a:lnTo>
                  <a:pt x="394703" y="316992"/>
                </a:lnTo>
                <a:lnTo>
                  <a:pt x="399288" y="313944"/>
                </a:lnTo>
                <a:lnTo>
                  <a:pt x="397764" y="315455"/>
                </a:lnTo>
                <a:lnTo>
                  <a:pt x="400037" y="313944"/>
                </a:lnTo>
                <a:lnTo>
                  <a:pt x="402336" y="312420"/>
                </a:lnTo>
                <a:lnTo>
                  <a:pt x="403860" y="312420"/>
                </a:lnTo>
                <a:lnTo>
                  <a:pt x="408432" y="309372"/>
                </a:lnTo>
                <a:lnTo>
                  <a:pt x="406908" y="309372"/>
                </a:lnTo>
                <a:lnTo>
                  <a:pt x="411480" y="307848"/>
                </a:lnTo>
                <a:lnTo>
                  <a:pt x="413004" y="306324"/>
                </a:lnTo>
                <a:lnTo>
                  <a:pt x="417576" y="304800"/>
                </a:lnTo>
                <a:lnTo>
                  <a:pt x="420611" y="301739"/>
                </a:lnTo>
                <a:lnTo>
                  <a:pt x="423672" y="2956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5108" y="3855720"/>
            <a:ext cx="291465" cy="192405"/>
          </a:xfrm>
          <a:custGeom>
            <a:avLst/>
            <a:gdLst/>
            <a:ahLst/>
            <a:cxnLst/>
            <a:rect l="l" t="t" r="r" b="b"/>
            <a:pathLst>
              <a:path w="291465" h="192404">
                <a:moveTo>
                  <a:pt x="187451" y="102108"/>
                </a:moveTo>
                <a:lnTo>
                  <a:pt x="155447" y="102108"/>
                </a:lnTo>
                <a:lnTo>
                  <a:pt x="161543" y="94488"/>
                </a:lnTo>
                <a:lnTo>
                  <a:pt x="169163" y="86868"/>
                </a:lnTo>
                <a:lnTo>
                  <a:pt x="176784" y="77723"/>
                </a:lnTo>
                <a:lnTo>
                  <a:pt x="178308" y="76200"/>
                </a:lnTo>
                <a:lnTo>
                  <a:pt x="185928" y="67056"/>
                </a:lnTo>
                <a:lnTo>
                  <a:pt x="213359" y="44196"/>
                </a:lnTo>
                <a:lnTo>
                  <a:pt x="263651" y="7620"/>
                </a:lnTo>
                <a:lnTo>
                  <a:pt x="278891" y="0"/>
                </a:lnTo>
                <a:lnTo>
                  <a:pt x="284987" y="1524"/>
                </a:lnTo>
                <a:lnTo>
                  <a:pt x="288036" y="7620"/>
                </a:lnTo>
                <a:lnTo>
                  <a:pt x="291083" y="12191"/>
                </a:lnTo>
                <a:lnTo>
                  <a:pt x="289559" y="18288"/>
                </a:lnTo>
                <a:lnTo>
                  <a:pt x="283463" y="21336"/>
                </a:lnTo>
                <a:lnTo>
                  <a:pt x="274320" y="27432"/>
                </a:lnTo>
                <a:lnTo>
                  <a:pt x="275843" y="27432"/>
                </a:lnTo>
                <a:lnTo>
                  <a:pt x="265175" y="33528"/>
                </a:lnTo>
                <a:lnTo>
                  <a:pt x="256032" y="39624"/>
                </a:lnTo>
                <a:lnTo>
                  <a:pt x="247497" y="45720"/>
                </a:lnTo>
                <a:lnTo>
                  <a:pt x="246887" y="45720"/>
                </a:lnTo>
                <a:lnTo>
                  <a:pt x="236220" y="53340"/>
                </a:lnTo>
                <a:lnTo>
                  <a:pt x="237743" y="53340"/>
                </a:lnTo>
                <a:lnTo>
                  <a:pt x="228600" y="60960"/>
                </a:lnTo>
                <a:lnTo>
                  <a:pt x="219455" y="70104"/>
                </a:lnTo>
                <a:lnTo>
                  <a:pt x="212140" y="76200"/>
                </a:lnTo>
                <a:lnTo>
                  <a:pt x="211836" y="76200"/>
                </a:lnTo>
                <a:lnTo>
                  <a:pt x="204216" y="83820"/>
                </a:lnTo>
                <a:lnTo>
                  <a:pt x="202691" y="83820"/>
                </a:lnTo>
                <a:lnTo>
                  <a:pt x="193547" y="92964"/>
                </a:lnTo>
                <a:lnTo>
                  <a:pt x="193983" y="92964"/>
                </a:lnTo>
                <a:lnTo>
                  <a:pt x="187451" y="102108"/>
                </a:lnTo>
                <a:close/>
              </a:path>
              <a:path w="291465" h="192404">
                <a:moveTo>
                  <a:pt x="245363" y="47244"/>
                </a:moveTo>
                <a:lnTo>
                  <a:pt x="246887" y="45720"/>
                </a:lnTo>
                <a:lnTo>
                  <a:pt x="247497" y="45720"/>
                </a:lnTo>
                <a:lnTo>
                  <a:pt x="245363" y="47244"/>
                </a:lnTo>
                <a:close/>
              </a:path>
              <a:path w="291465" h="192404">
                <a:moveTo>
                  <a:pt x="210312" y="77723"/>
                </a:moveTo>
                <a:lnTo>
                  <a:pt x="211836" y="76200"/>
                </a:lnTo>
                <a:lnTo>
                  <a:pt x="212140" y="76200"/>
                </a:lnTo>
                <a:lnTo>
                  <a:pt x="210312" y="77723"/>
                </a:lnTo>
                <a:close/>
              </a:path>
              <a:path w="291465" h="192404">
                <a:moveTo>
                  <a:pt x="210312" y="77724"/>
                </a:moveTo>
                <a:close/>
              </a:path>
              <a:path w="291465" h="192404">
                <a:moveTo>
                  <a:pt x="202691" y="85344"/>
                </a:moveTo>
                <a:lnTo>
                  <a:pt x="202691" y="83820"/>
                </a:lnTo>
                <a:lnTo>
                  <a:pt x="204216" y="83820"/>
                </a:lnTo>
                <a:lnTo>
                  <a:pt x="202691" y="85344"/>
                </a:lnTo>
                <a:close/>
              </a:path>
              <a:path w="291465" h="192404">
                <a:moveTo>
                  <a:pt x="195071" y="91440"/>
                </a:moveTo>
                <a:close/>
              </a:path>
              <a:path w="291465" h="192404">
                <a:moveTo>
                  <a:pt x="193983" y="92964"/>
                </a:moveTo>
                <a:lnTo>
                  <a:pt x="193547" y="92964"/>
                </a:lnTo>
                <a:lnTo>
                  <a:pt x="195071" y="91440"/>
                </a:lnTo>
                <a:lnTo>
                  <a:pt x="193983" y="92964"/>
                </a:lnTo>
                <a:close/>
              </a:path>
              <a:path w="291465" h="192404">
                <a:moveTo>
                  <a:pt x="105917" y="165354"/>
                </a:moveTo>
                <a:lnTo>
                  <a:pt x="111251" y="160020"/>
                </a:lnTo>
                <a:lnTo>
                  <a:pt x="109728" y="160020"/>
                </a:lnTo>
                <a:lnTo>
                  <a:pt x="117347" y="152400"/>
                </a:lnTo>
                <a:lnTo>
                  <a:pt x="126491" y="138683"/>
                </a:lnTo>
                <a:lnTo>
                  <a:pt x="135636" y="126491"/>
                </a:lnTo>
                <a:lnTo>
                  <a:pt x="137159" y="124968"/>
                </a:lnTo>
                <a:lnTo>
                  <a:pt x="141732" y="118872"/>
                </a:lnTo>
                <a:lnTo>
                  <a:pt x="147828" y="111252"/>
                </a:lnTo>
                <a:lnTo>
                  <a:pt x="153924" y="102108"/>
                </a:lnTo>
                <a:lnTo>
                  <a:pt x="185928" y="102108"/>
                </a:lnTo>
                <a:lnTo>
                  <a:pt x="178308" y="109728"/>
                </a:lnTo>
                <a:lnTo>
                  <a:pt x="172212" y="117348"/>
                </a:lnTo>
                <a:lnTo>
                  <a:pt x="164591" y="124968"/>
                </a:lnTo>
                <a:lnTo>
                  <a:pt x="166116" y="124968"/>
                </a:lnTo>
                <a:lnTo>
                  <a:pt x="160020" y="132588"/>
                </a:lnTo>
                <a:lnTo>
                  <a:pt x="153924" y="138683"/>
                </a:lnTo>
                <a:lnTo>
                  <a:pt x="144779" y="150876"/>
                </a:lnTo>
                <a:lnTo>
                  <a:pt x="141732" y="156972"/>
                </a:lnTo>
                <a:lnTo>
                  <a:pt x="137159" y="161544"/>
                </a:lnTo>
                <a:lnTo>
                  <a:pt x="135128" y="164591"/>
                </a:lnTo>
                <a:lnTo>
                  <a:pt x="108204" y="164591"/>
                </a:lnTo>
                <a:lnTo>
                  <a:pt x="105917" y="165354"/>
                </a:lnTo>
                <a:close/>
              </a:path>
              <a:path w="291465" h="192404">
                <a:moveTo>
                  <a:pt x="45720" y="138683"/>
                </a:moveTo>
                <a:lnTo>
                  <a:pt x="35051" y="138683"/>
                </a:lnTo>
                <a:lnTo>
                  <a:pt x="36575" y="137160"/>
                </a:lnTo>
                <a:lnTo>
                  <a:pt x="44196" y="137160"/>
                </a:lnTo>
                <a:lnTo>
                  <a:pt x="45720" y="138683"/>
                </a:lnTo>
                <a:close/>
              </a:path>
              <a:path w="291465" h="192404">
                <a:moveTo>
                  <a:pt x="59435" y="143256"/>
                </a:moveTo>
                <a:lnTo>
                  <a:pt x="24383" y="143256"/>
                </a:lnTo>
                <a:lnTo>
                  <a:pt x="25908" y="141732"/>
                </a:lnTo>
                <a:lnTo>
                  <a:pt x="32004" y="138683"/>
                </a:lnTo>
                <a:lnTo>
                  <a:pt x="50291" y="138683"/>
                </a:lnTo>
                <a:lnTo>
                  <a:pt x="53340" y="140208"/>
                </a:lnTo>
                <a:lnTo>
                  <a:pt x="54863" y="140208"/>
                </a:lnTo>
                <a:lnTo>
                  <a:pt x="56387" y="141732"/>
                </a:lnTo>
                <a:lnTo>
                  <a:pt x="57912" y="141732"/>
                </a:lnTo>
                <a:lnTo>
                  <a:pt x="59435" y="143256"/>
                </a:lnTo>
                <a:close/>
              </a:path>
              <a:path w="291465" h="192404">
                <a:moveTo>
                  <a:pt x="77724" y="155448"/>
                </a:moveTo>
                <a:lnTo>
                  <a:pt x="7620" y="155448"/>
                </a:lnTo>
                <a:lnTo>
                  <a:pt x="13716" y="149352"/>
                </a:lnTo>
                <a:lnTo>
                  <a:pt x="19812" y="146304"/>
                </a:lnTo>
                <a:lnTo>
                  <a:pt x="19812" y="144780"/>
                </a:lnTo>
                <a:lnTo>
                  <a:pt x="21336" y="144780"/>
                </a:lnTo>
                <a:lnTo>
                  <a:pt x="22859" y="143256"/>
                </a:lnTo>
                <a:lnTo>
                  <a:pt x="25908" y="141732"/>
                </a:lnTo>
                <a:lnTo>
                  <a:pt x="24383" y="143256"/>
                </a:lnTo>
                <a:lnTo>
                  <a:pt x="59435" y="143256"/>
                </a:lnTo>
                <a:lnTo>
                  <a:pt x="60959" y="144780"/>
                </a:lnTo>
                <a:lnTo>
                  <a:pt x="64008" y="146304"/>
                </a:lnTo>
                <a:lnTo>
                  <a:pt x="65532" y="146304"/>
                </a:lnTo>
                <a:lnTo>
                  <a:pt x="68579" y="149352"/>
                </a:lnTo>
                <a:lnTo>
                  <a:pt x="70104" y="149352"/>
                </a:lnTo>
                <a:lnTo>
                  <a:pt x="71628" y="150876"/>
                </a:lnTo>
                <a:lnTo>
                  <a:pt x="74675" y="152400"/>
                </a:lnTo>
                <a:lnTo>
                  <a:pt x="77724" y="155448"/>
                </a:lnTo>
                <a:close/>
              </a:path>
              <a:path w="291465" h="192404">
                <a:moveTo>
                  <a:pt x="70104" y="149352"/>
                </a:moveTo>
                <a:lnTo>
                  <a:pt x="68579" y="149352"/>
                </a:lnTo>
                <a:lnTo>
                  <a:pt x="67056" y="147828"/>
                </a:lnTo>
                <a:lnTo>
                  <a:pt x="70104" y="149352"/>
                </a:lnTo>
                <a:close/>
              </a:path>
              <a:path w="291465" h="192404">
                <a:moveTo>
                  <a:pt x="4571" y="166116"/>
                </a:moveTo>
                <a:lnTo>
                  <a:pt x="3047" y="166116"/>
                </a:lnTo>
                <a:lnTo>
                  <a:pt x="0" y="163068"/>
                </a:lnTo>
                <a:lnTo>
                  <a:pt x="0" y="160020"/>
                </a:lnTo>
                <a:lnTo>
                  <a:pt x="6096" y="156972"/>
                </a:lnTo>
                <a:lnTo>
                  <a:pt x="4571" y="156972"/>
                </a:lnTo>
                <a:lnTo>
                  <a:pt x="6096" y="155448"/>
                </a:lnTo>
                <a:lnTo>
                  <a:pt x="35051" y="155448"/>
                </a:lnTo>
                <a:lnTo>
                  <a:pt x="33528" y="156972"/>
                </a:lnTo>
                <a:lnTo>
                  <a:pt x="30479" y="158496"/>
                </a:lnTo>
                <a:lnTo>
                  <a:pt x="28955" y="158496"/>
                </a:lnTo>
                <a:lnTo>
                  <a:pt x="22859" y="161544"/>
                </a:lnTo>
                <a:lnTo>
                  <a:pt x="21336" y="161544"/>
                </a:lnTo>
                <a:lnTo>
                  <a:pt x="18287" y="163068"/>
                </a:lnTo>
                <a:lnTo>
                  <a:pt x="10667" y="163068"/>
                </a:lnTo>
                <a:lnTo>
                  <a:pt x="7620" y="164591"/>
                </a:lnTo>
                <a:lnTo>
                  <a:pt x="6096" y="164591"/>
                </a:lnTo>
                <a:lnTo>
                  <a:pt x="4571" y="166116"/>
                </a:lnTo>
                <a:close/>
              </a:path>
              <a:path w="291465" h="192404">
                <a:moveTo>
                  <a:pt x="35051" y="156972"/>
                </a:moveTo>
                <a:lnTo>
                  <a:pt x="35051" y="155448"/>
                </a:lnTo>
                <a:lnTo>
                  <a:pt x="38100" y="155448"/>
                </a:lnTo>
                <a:lnTo>
                  <a:pt x="35051" y="156972"/>
                </a:lnTo>
                <a:close/>
              </a:path>
              <a:path w="291465" h="192404">
                <a:moveTo>
                  <a:pt x="86106" y="160020"/>
                </a:moveTo>
                <a:lnTo>
                  <a:pt x="51816" y="160020"/>
                </a:lnTo>
                <a:lnTo>
                  <a:pt x="48767" y="158496"/>
                </a:lnTo>
                <a:lnTo>
                  <a:pt x="47243" y="158496"/>
                </a:lnTo>
                <a:lnTo>
                  <a:pt x="45720" y="156972"/>
                </a:lnTo>
                <a:lnTo>
                  <a:pt x="42671" y="156972"/>
                </a:lnTo>
                <a:lnTo>
                  <a:pt x="41147" y="155448"/>
                </a:lnTo>
                <a:lnTo>
                  <a:pt x="79247" y="155448"/>
                </a:lnTo>
                <a:lnTo>
                  <a:pt x="82296" y="156972"/>
                </a:lnTo>
                <a:lnTo>
                  <a:pt x="83820" y="158496"/>
                </a:lnTo>
                <a:lnTo>
                  <a:pt x="86106" y="160020"/>
                </a:lnTo>
                <a:close/>
              </a:path>
              <a:path w="291465" h="192404">
                <a:moveTo>
                  <a:pt x="97536" y="169164"/>
                </a:moveTo>
                <a:lnTo>
                  <a:pt x="65532" y="169164"/>
                </a:lnTo>
                <a:lnTo>
                  <a:pt x="62483" y="167640"/>
                </a:lnTo>
                <a:lnTo>
                  <a:pt x="60959" y="166116"/>
                </a:lnTo>
                <a:lnTo>
                  <a:pt x="62483" y="166116"/>
                </a:lnTo>
                <a:lnTo>
                  <a:pt x="59436" y="164591"/>
                </a:lnTo>
                <a:lnTo>
                  <a:pt x="57912" y="164591"/>
                </a:lnTo>
                <a:lnTo>
                  <a:pt x="54863" y="161544"/>
                </a:lnTo>
                <a:lnTo>
                  <a:pt x="48767" y="158496"/>
                </a:lnTo>
                <a:lnTo>
                  <a:pt x="51816" y="160020"/>
                </a:lnTo>
                <a:lnTo>
                  <a:pt x="86106" y="160020"/>
                </a:lnTo>
                <a:lnTo>
                  <a:pt x="88391" y="161544"/>
                </a:lnTo>
                <a:lnTo>
                  <a:pt x="86867" y="161544"/>
                </a:lnTo>
                <a:lnTo>
                  <a:pt x="89916" y="163068"/>
                </a:lnTo>
                <a:lnTo>
                  <a:pt x="91440" y="163068"/>
                </a:lnTo>
                <a:lnTo>
                  <a:pt x="96012" y="167640"/>
                </a:lnTo>
                <a:lnTo>
                  <a:pt x="94487" y="167640"/>
                </a:lnTo>
                <a:lnTo>
                  <a:pt x="97536" y="169164"/>
                </a:lnTo>
                <a:close/>
              </a:path>
              <a:path w="291465" h="192404">
                <a:moveTo>
                  <a:pt x="105155" y="166116"/>
                </a:moveTo>
                <a:lnTo>
                  <a:pt x="105917" y="165354"/>
                </a:lnTo>
                <a:lnTo>
                  <a:pt x="108204" y="164591"/>
                </a:lnTo>
                <a:lnTo>
                  <a:pt x="105155" y="166116"/>
                </a:lnTo>
                <a:close/>
              </a:path>
              <a:path w="291465" h="192404">
                <a:moveTo>
                  <a:pt x="134112" y="166116"/>
                </a:moveTo>
                <a:lnTo>
                  <a:pt x="105155" y="166116"/>
                </a:lnTo>
                <a:lnTo>
                  <a:pt x="108204" y="164591"/>
                </a:lnTo>
                <a:lnTo>
                  <a:pt x="135128" y="164591"/>
                </a:lnTo>
                <a:lnTo>
                  <a:pt x="134112" y="166116"/>
                </a:lnTo>
                <a:close/>
              </a:path>
              <a:path w="291465" h="192404">
                <a:moveTo>
                  <a:pt x="128016" y="172212"/>
                </a:moveTo>
                <a:lnTo>
                  <a:pt x="102108" y="172212"/>
                </a:lnTo>
                <a:lnTo>
                  <a:pt x="100075" y="171196"/>
                </a:lnTo>
                <a:lnTo>
                  <a:pt x="102108" y="170688"/>
                </a:lnTo>
                <a:lnTo>
                  <a:pt x="100583" y="170688"/>
                </a:lnTo>
                <a:lnTo>
                  <a:pt x="102108" y="169164"/>
                </a:lnTo>
                <a:lnTo>
                  <a:pt x="103632" y="166116"/>
                </a:lnTo>
                <a:lnTo>
                  <a:pt x="105917" y="165354"/>
                </a:lnTo>
                <a:lnTo>
                  <a:pt x="105155" y="166116"/>
                </a:lnTo>
                <a:lnTo>
                  <a:pt x="134112" y="166116"/>
                </a:lnTo>
                <a:lnTo>
                  <a:pt x="128016" y="172212"/>
                </a:lnTo>
                <a:close/>
              </a:path>
              <a:path w="291465" h="192404">
                <a:moveTo>
                  <a:pt x="103632" y="192024"/>
                </a:moveTo>
                <a:lnTo>
                  <a:pt x="99059" y="192024"/>
                </a:lnTo>
                <a:lnTo>
                  <a:pt x="96012" y="190500"/>
                </a:lnTo>
                <a:lnTo>
                  <a:pt x="91440" y="188976"/>
                </a:lnTo>
                <a:lnTo>
                  <a:pt x="88391" y="185928"/>
                </a:lnTo>
                <a:lnTo>
                  <a:pt x="85343" y="184404"/>
                </a:lnTo>
                <a:lnTo>
                  <a:pt x="83820" y="182880"/>
                </a:lnTo>
                <a:lnTo>
                  <a:pt x="80771" y="181356"/>
                </a:lnTo>
                <a:lnTo>
                  <a:pt x="73151" y="173736"/>
                </a:lnTo>
                <a:lnTo>
                  <a:pt x="70104" y="172212"/>
                </a:lnTo>
                <a:lnTo>
                  <a:pt x="67055" y="169164"/>
                </a:lnTo>
                <a:lnTo>
                  <a:pt x="99059" y="169164"/>
                </a:lnTo>
                <a:lnTo>
                  <a:pt x="100075" y="170180"/>
                </a:lnTo>
                <a:lnTo>
                  <a:pt x="99060" y="170688"/>
                </a:lnTo>
                <a:lnTo>
                  <a:pt x="96012" y="172212"/>
                </a:lnTo>
                <a:lnTo>
                  <a:pt x="128016" y="172212"/>
                </a:lnTo>
                <a:lnTo>
                  <a:pt x="126491" y="173736"/>
                </a:lnTo>
                <a:lnTo>
                  <a:pt x="126491" y="175260"/>
                </a:lnTo>
                <a:lnTo>
                  <a:pt x="118871" y="182880"/>
                </a:lnTo>
                <a:lnTo>
                  <a:pt x="117347" y="182880"/>
                </a:lnTo>
                <a:lnTo>
                  <a:pt x="114300" y="184404"/>
                </a:lnTo>
                <a:lnTo>
                  <a:pt x="115823" y="184404"/>
                </a:lnTo>
                <a:lnTo>
                  <a:pt x="114300" y="185928"/>
                </a:lnTo>
                <a:lnTo>
                  <a:pt x="111251" y="187452"/>
                </a:lnTo>
                <a:lnTo>
                  <a:pt x="109728" y="188976"/>
                </a:lnTo>
                <a:lnTo>
                  <a:pt x="105155" y="190500"/>
                </a:lnTo>
                <a:lnTo>
                  <a:pt x="103632" y="192024"/>
                </a:lnTo>
                <a:close/>
              </a:path>
              <a:path w="291465" h="192404">
                <a:moveTo>
                  <a:pt x="100583" y="170688"/>
                </a:moveTo>
                <a:lnTo>
                  <a:pt x="100075" y="170180"/>
                </a:lnTo>
                <a:lnTo>
                  <a:pt x="102108" y="169164"/>
                </a:lnTo>
                <a:lnTo>
                  <a:pt x="100583" y="170688"/>
                </a:lnTo>
                <a:close/>
              </a:path>
              <a:path w="291465" h="192404">
                <a:moveTo>
                  <a:pt x="100075" y="171196"/>
                </a:moveTo>
                <a:lnTo>
                  <a:pt x="99059" y="170688"/>
                </a:lnTo>
                <a:lnTo>
                  <a:pt x="100075" y="170180"/>
                </a:lnTo>
                <a:lnTo>
                  <a:pt x="100583" y="170688"/>
                </a:lnTo>
                <a:lnTo>
                  <a:pt x="102108" y="170688"/>
                </a:lnTo>
                <a:lnTo>
                  <a:pt x="100075" y="171196"/>
                </a:lnTo>
                <a:close/>
              </a:path>
              <a:path w="291465" h="192404">
                <a:moveTo>
                  <a:pt x="99059" y="170688"/>
                </a:moveTo>
                <a:close/>
              </a:path>
              <a:path w="291465" h="192404">
                <a:moveTo>
                  <a:pt x="96012" y="172212"/>
                </a:moveTo>
                <a:lnTo>
                  <a:pt x="99059" y="170688"/>
                </a:lnTo>
                <a:lnTo>
                  <a:pt x="100075" y="171196"/>
                </a:lnTo>
                <a:lnTo>
                  <a:pt x="96012" y="172212"/>
                </a:lnTo>
                <a:close/>
              </a:path>
              <a:path w="291465" h="192404">
                <a:moveTo>
                  <a:pt x="102108" y="172212"/>
                </a:moveTo>
                <a:lnTo>
                  <a:pt x="96012" y="172212"/>
                </a:lnTo>
                <a:lnTo>
                  <a:pt x="100075" y="171196"/>
                </a:lnTo>
                <a:lnTo>
                  <a:pt x="102108" y="172212"/>
                </a:lnTo>
                <a:close/>
              </a:path>
              <a:path w="291465" h="192404">
                <a:moveTo>
                  <a:pt x="114300" y="184404"/>
                </a:moveTo>
                <a:lnTo>
                  <a:pt x="117347" y="182880"/>
                </a:lnTo>
                <a:lnTo>
                  <a:pt x="116585" y="183642"/>
                </a:lnTo>
                <a:lnTo>
                  <a:pt x="114300" y="184404"/>
                </a:lnTo>
                <a:close/>
              </a:path>
              <a:path w="291465" h="192404">
                <a:moveTo>
                  <a:pt x="116585" y="183642"/>
                </a:moveTo>
                <a:lnTo>
                  <a:pt x="117347" y="182880"/>
                </a:lnTo>
                <a:lnTo>
                  <a:pt x="118871" y="182880"/>
                </a:lnTo>
                <a:lnTo>
                  <a:pt x="116585" y="183642"/>
                </a:lnTo>
                <a:close/>
              </a:path>
              <a:path w="291465" h="192404">
                <a:moveTo>
                  <a:pt x="115823" y="184404"/>
                </a:moveTo>
                <a:lnTo>
                  <a:pt x="114300" y="184404"/>
                </a:lnTo>
                <a:lnTo>
                  <a:pt x="116585" y="183642"/>
                </a:lnTo>
                <a:lnTo>
                  <a:pt x="115823" y="1844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2456" y="4117847"/>
            <a:ext cx="370840" cy="285115"/>
          </a:xfrm>
          <a:custGeom>
            <a:avLst/>
            <a:gdLst/>
            <a:ahLst/>
            <a:cxnLst/>
            <a:rect l="l" t="t" r="r" b="b"/>
            <a:pathLst>
              <a:path w="370839" h="285114">
                <a:moveTo>
                  <a:pt x="358357" y="25907"/>
                </a:moveTo>
                <a:lnTo>
                  <a:pt x="326136" y="25907"/>
                </a:lnTo>
                <a:lnTo>
                  <a:pt x="353568" y="3048"/>
                </a:lnTo>
                <a:lnTo>
                  <a:pt x="358140" y="0"/>
                </a:lnTo>
                <a:lnTo>
                  <a:pt x="364236" y="0"/>
                </a:lnTo>
                <a:lnTo>
                  <a:pt x="370331" y="9143"/>
                </a:lnTo>
                <a:lnTo>
                  <a:pt x="370331" y="15239"/>
                </a:lnTo>
                <a:lnTo>
                  <a:pt x="365760" y="19812"/>
                </a:lnTo>
                <a:lnTo>
                  <a:pt x="358357" y="25907"/>
                </a:lnTo>
                <a:close/>
              </a:path>
              <a:path w="370839" h="285114">
                <a:moveTo>
                  <a:pt x="86563" y="266699"/>
                </a:moveTo>
                <a:lnTo>
                  <a:pt x="56388" y="266699"/>
                </a:lnTo>
                <a:lnTo>
                  <a:pt x="59436" y="265175"/>
                </a:lnTo>
                <a:lnTo>
                  <a:pt x="70104" y="254507"/>
                </a:lnTo>
                <a:lnTo>
                  <a:pt x="68580" y="254507"/>
                </a:lnTo>
                <a:lnTo>
                  <a:pt x="74676" y="246887"/>
                </a:lnTo>
                <a:lnTo>
                  <a:pt x="83820" y="237743"/>
                </a:lnTo>
                <a:lnTo>
                  <a:pt x="83820" y="236219"/>
                </a:lnTo>
                <a:lnTo>
                  <a:pt x="94488" y="225551"/>
                </a:lnTo>
                <a:lnTo>
                  <a:pt x="108204" y="213359"/>
                </a:lnTo>
                <a:lnTo>
                  <a:pt x="123444" y="199643"/>
                </a:lnTo>
                <a:lnTo>
                  <a:pt x="138684" y="184403"/>
                </a:lnTo>
                <a:lnTo>
                  <a:pt x="156972" y="167639"/>
                </a:lnTo>
                <a:lnTo>
                  <a:pt x="175260" y="147827"/>
                </a:lnTo>
                <a:lnTo>
                  <a:pt x="176784" y="147827"/>
                </a:lnTo>
                <a:lnTo>
                  <a:pt x="217932" y="106679"/>
                </a:lnTo>
                <a:lnTo>
                  <a:pt x="242316" y="85343"/>
                </a:lnTo>
                <a:lnTo>
                  <a:pt x="269748" y="65531"/>
                </a:lnTo>
                <a:lnTo>
                  <a:pt x="298704" y="45719"/>
                </a:lnTo>
                <a:lnTo>
                  <a:pt x="326136" y="24383"/>
                </a:lnTo>
                <a:lnTo>
                  <a:pt x="326136" y="25907"/>
                </a:lnTo>
                <a:lnTo>
                  <a:pt x="358357" y="25907"/>
                </a:lnTo>
                <a:lnTo>
                  <a:pt x="312420" y="64007"/>
                </a:lnTo>
                <a:lnTo>
                  <a:pt x="283463" y="83819"/>
                </a:lnTo>
                <a:lnTo>
                  <a:pt x="256032" y="103631"/>
                </a:lnTo>
                <a:lnTo>
                  <a:pt x="257556" y="103631"/>
                </a:lnTo>
                <a:lnTo>
                  <a:pt x="233172" y="123443"/>
                </a:lnTo>
                <a:lnTo>
                  <a:pt x="234696" y="123443"/>
                </a:lnTo>
                <a:lnTo>
                  <a:pt x="173736" y="184403"/>
                </a:lnTo>
                <a:lnTo>
                  <a:pt x="155448" y="201167"/>
                </a:lnTo>
                <a:lnTo>
                  <a:pt x="155448" y="202691"/>
                </a:lnTo>
                <a:lnTo>
                  <a:pt x="138684" y="216407"/>
                </a:lnTo>
                <a:lnTo>
                  <a:pt x="123444" y="230123"/>
                </a:lnTo>
                <a:lnTo>
                  <a:pt x="111442" y="240791"/>
                </a:lnTo>
                <a:lnTo>
                  <a:pt x="109728" y="240791"/>
                </a:lnTo>
                <a:lnTo>
                  <a:pt x="99060" y="251459"/>
                </a:lnTo>
                <a:lnTo>
                  <a:pt x="100584" y="251459"/>
                </a:lnTo>
                <a:lnTo>
                  <a:pt x="91440" y="260603"/>
                </a:lnTo>
                <a:lnTo>
                  <a:pt x="86563" y="266699"/>
                </a:lnTo>
                <a:close/>
              </a:path>
              <a:path w="370839" h="285114">
                <a:moveTo>
                  <a:pt x="109728" y="242315"/>
                </a:moveTo>
                <a:lnTo>
                  <a:pt x="109728" y="240791"/>
                </a:lnTo>
                <a:lnTo>
                  <a:pt x="111442" y="240791"/>
                </a:lnTo>
                <a:lnTo>
                  <a:pt x="109728" y="242315"/>
                </a:lnTo>
                <a:close/>
              </a:path>
              <a:path w="370839" h="285114">
                <a:moveTo>
                  <a:pt x="33528" y="256031"/>
                </a:moveTo>
                <a:lnTo>
                  <a:pt x="16764" y="256031"/>
                </a:lnTo>
                <a:lnTo>
                  <a:pt x="19812" y="254507"/>
                </a:lnTo>
                <a:lnTo>
                  <a:pt x="28956" y="254507"/>
                </a:lnTo>
                <a:lnTo>
                  <a:pt x="33528" y="256031"/>
                </a:lnTo>
                <a:close/>
              </a:path>
              <a:path w="370839" h="285114">
                <a:moveTo>
                  <a:pt x="7620" y="277367"/>
                </a:moveTo>
                <a:lnTo>
                  <a:pt x="3048" y="275843"/>
                </a:lnTo>
                <a:lnTo>
                  <a:pt x="1524" y="271271"/>
                </a:lnTo>
                <a:lnTo>
                  <a:pt x="0" y="268223"/>
                </a:lnTo>
                <a:lnTo>
                  <a:pt x="1524" y="265175"/>
                </a:lnTo>
                <a:lnTo>
                  <a:pt x="6096" y="260603"/>
                </a:lnTo>
                <a:lnTo>
                  <a:pt x="7620" y="260603"/>
                </a:lnTo>
                <a:lnTo>
                  <a:pt x="10668" y="257555"/>
                </a:lnTo>
                <a:lnTo>
                  <a:pt x="13716" y="256031"/>
                </a:lnTo>
                <a:lnTo>
                  <a:pt x="36576" y="256031"/>
                </a:lnTo>
                <a:lnTo>
                  <a:pt x="51816" y="263651"/>
                </a:lnTo>
                <a:lnTo>
                  <a:pt x="54864" y="266699"/>
                </a:lnTo>
                <a:lnTo>
                  <a:pt x="57912" y="268223"/>
                </a:lnTo>
                <a:lnTo>
                  <a:pt x="85344" y="268223"/>
                </a:lnTo>
                <a:lnTo>
                  <a:pt x="80772" y="272795"/>
                </a:lnTo>
                <a:lnTo>
                  <a:pt x="18288" y="272795"/>
                </a:lnTo>
                <a:lnTo>
                  <a:pt x="15240" y="274319"/>
                </a:lnTo>
                <a:lnTo>
                  <a:pt x="13716" y="275843"/>
                </a:lnTo>
                <a:lnTo>
                  <a:pt x="10668" y="275843"/>
                </a:lnTo>
                <a:lnTo>
                  <a:pt x="7620" y="277367"/>
                </a:lnTo>
                <a:close/>
              </a:path>
              <a:path w="370839" h="285114">
                <a:moveTo>
                  <a:pt x="57912" y="265683"/>
                </a:moveTo>
                <a:lnTo>
                  <a:pt x="60960" y="263651"/>
                </a:lnTo>
                <a:lnTo>
                  <a:pt x="59436" y="265175"/>
                </a:lnTo>
                <a:lnTo>
                  <a:pt x="57912" y="265683"/>
                </a:lnTo>
                <a:close/>
              </a:path>
              <a:path w="370839" h="285114">
                <a:moveTo>
                  <a:pt x="56388" y="266699"/>
                </a:moveTo>
                <a:lnTo>
                  <a:pt x="57912" y="265683"/>
                </a:lnTo>
                <a:lnTo>
                  <a:pt x="59436" y="265175"/>
                </a:lnTo>
                <a:lnTo>
                  <a:pt x="56388" y="266699"/>
                </a:lnTo>
                <a:close/>
              </a:path>
              <a:path w="370839" h="285114">
                <a:moveTo>
                  <a:pt x="85344" y="268223"/>
                </a:moveTo>
                <a:lnTo>
                  <a:pt x="57912" y="268223"/>
                </a:lnTo>
                <a:lnTo>
                  <a:pt x="54864" y="266699"/>
                </a:lnTo>
                <a:lnTo>
                  <a:pt x="57912" y="265683"/>
                </a:lnTo>
                <a:lnTo>
                  <a:pt x="56388" y="266699"/>
                </a:lnTo>
                <a:lnTo>
                  <a:pt x="86563" y="266699"/>
                </a:lnTo>
                <a:lnTo>
                  <a:pt x="85344" y="268223"/>
                </a:lnTo>
                <a:close/>
              </a:path>
              <a:path w="370839" h="285114">
                <a:moveTo>
                  <a:pt x="16764" y="274319"/>
                </a:moveTo>
                <a:lnTo>
                  <a:pt x="18288" y="272795"/>
                </a:lnTo>
                <a:lnTo>
                  <a:pt x="19812" y="272795"/>
                </a:lnTo>
                <a:lnTo>
                  <a:pt x="16764" y="274319"/>
                </a:lnTo>
                <a:close/>
              </a:path>
              <a:path w="370839" h="285114">
                <a:moveTo>
                  <a:pt x="75438" y="277367"/>
                </a:moveTo>
                <a:lnTo>
                  <a:pt x="41148" y="277367"/>
                </a:lnTo>
                <a:lnTo>
                  <a:pt x="35052" y="274319"/>
                </a:lnTo>
                <a:lnTo>
                  <a:pt x="30480" y="272795"/>
                </a:lnTo>
                <a:lnTo>
                  <a:pt x="80772" y="272795"/>
                </a:lnTo>
                <a:lnTo>
                  <a:pt x="77724" y="275843"/>
                </a:lnTo>
                <a:lnTo>
                  <a:pt x="75438" y="277367"/>
                </a:lnTo>
                <a:close/>
              </a:path>
              <a:path w="370839" h="285114">
                <a:moveTo>
                  <a:pt x="62484" y="284987"/>
                </a:moveTo>
                <a:lnTo>
                  <a:pt x="50292" y="284987"/>
                </a:lnTo>
                <a:lnTo>
                  <a:pt x="48768" y="283463"/>
                </a:lnTo>
                <a:lnTo>
                  <a:pt x="42672" y="280415"/>
                </a:lnTo>
                <a:lnTo>
                  <a:pt x="38100" y="275843"/>
                </a:lnTo>
                <a:lnTo>
                  <a:pt x="41148" y="277367"/>
                </a:lnTo>
                <a:lnTo>
                  <a:pt x="75438" y="277367"/>
                </a:lnTo>
                <a:lnTo>
                  <a:pt x="73152" y="278891"/>
                </a:lnTo>
                <a:lnTo>
                  <a:pt x="73152" y="280415"/>
                </a:lnTo>
                <a:lnTo>
                  <a:pt x="68580" y="281939"/>
                </a:lnTo>
                <a:lnTo>
                  <a:pt x="62484" y="2849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56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Liquid</a:t>
            </a:r>
            <a:r>
              <a:rPr sz="2400" spc="-6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Dielectrics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273331" y="1943100"/>
            <a:ext cx="7684770" cy="3956685"/>
            <a:chOff x="1273331" y="1943100"/>
            <a:chExt cx="7684770" cy="3956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331" y="1943100"/>
              <a:ext cx="7684478" cy="39564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23516" y="2444508"/>
              <a:ext cx="5904230" cy="3374390"/>
            </a:xfrm>
            <a:custGeom>
              <a:avLst/>
              <a:gdLst/>
              <a:ahLst/>
              <a:cxnLst/>
              <a:rect l="l" t="t" r="r" b="b"/>
              <a:pathLst>
                <a:path w="5904230" h="3374390">
                  <a:moveTo>
                    <a:pt x="85344" y="3345180"/>
                  </a:moveTo>
                  <a:lnTo>
                    <a:pt x="83820" y="3343656"/>
                  </a:lnTo>
                  <a:lnTo>
                    <a:pt x="82296" y="3343656"/>
                  </a:lnTo>
                  <a:lnTo>
                    <a:pt x="77724" y="3340608"/>
                  </a:lnTo>
                  <a:lnTo>
                    <a:pt x="79248" y="3340608"/>
                  </a:lnTo>
                  <a:lnTo>
                    <a:pt x="74676" y="3339084"/>
                  </a:lnTo>
                  <a:lnTo>
                    <a:pt x="76200" y="3339084"/>
                  </a:lnTo>
                  <a:lnTo>
                    <a:pt x="71628" y="3336036"/>
                  </a:lnTo>
                  <a:lnTo>
                    <a:pt x="68580" y="3334499"/>
                  </a:lnTo>
                  <a:lnTo>
                    <a:pt x="64008" y="3331464"/>
                  </a:lnTo>
                  <a:lnTo>
                    <a:pt x="59436" y="3329940"/>
                  </a:lnTo>
                  <a:lnTo>
                    <a:pt x="62484" y="3329940"/>
                  </a:lnTo>
                  <a:lnTo>
                    <a:pt x="59436" y="3328416"/>
                  </a:lnTo>
                  <a:lnTo>
                    <a:pt x="57912" y="3326892"/>
                  </a:lnTo>
                  <a:lnTo>
                    <a:pt x="51816" y="3323831"/>
                  </a:lnTo>
                  <a:lnTo>
                    <a:pt x="50292" y="3323831"/>
                  </a:lnTo>
                  <a:lnTo>
                    <a:pt x="44196" y="3320796"/>
                  </a:lnTo>
                  <a:lnTo>
                    <a:pt x="41897" y="3319272"/>
                  </a:lnTo>
                  <a:lnTo>
                    <a:pt x="39624" y="3317748"/>
                  </a:lnTo>
                  <a:lnTo>
                    <a:pt x="41148" y="3319272"/>
                  </a:lnTo>
                  <a:lnTo>
                    <a:pt x="38100" y="3317748"/>
                  </a:lnTo>
                  <a:lnTo>
                    <a:pt x="35052" y="3314700"/>
                  </a:lnTo>
                  <a:lnTo>
                    <a:pt x="33528" y="3314700"/>
                  </a:lnTo>
                  <a:lnTo>
                    <a:pt x="30480" y="3313163"/>
                  </a:lnTo>
                  <a:lnTo>
                    <a:pt x="32004" y="3313163"/>
                  </a:lnTo>
                  <a:lnTo>
                    <a:pt x="28956" y="3311652"/>
                  </a:lnTo>
                  <a:lnTo>
                    <a:pt x="27432" y="3311652"/>
                  </a:lnTo>
                  <a:lnTo>
                    <a:pt x="21336" y="3308604"/>
                  </a:lnTo>
                  <a:lnTo>
                    <a:pt x="19812" y="3308604"/>
                  </a:lnTo>
                  <a:lnTo>
                    <a:pt x="16764" y="3307080"/>
                  </a:lnTo>
                  <a:lnTo>
                    <a:pt x="9144" y="3307080"/>
                  </a:lnTo>
                  <a:lnTo>
                    <a:pt x="4572" y="3308604"/>
                  </a:lnTo>
                  <a:lnTo>
                    <a:pt x="1524" y="3311652"/>
                  </a:lnTo>
                  <a:lnTo>
                    <a:pt x="1524" y="3316224"/>
                  </a:lnTo>
                  <a:lnTo>
                    <a:pt x="0" y="3320796"/>
                  </a:lnTo>
                  <a:lnTo>
                    <a:pt x="6096" y="3326892"/>
                  </a:lnTo>
                  <a:lnTo>
                    <a:pt x="9144" y="3326892"/>
                  </a:lnTo>
                  <a:lnTo>
                    <a:pt x="10668" y="3328416"/>
                  </a:lnTo>
                  <a:lnTo>
                    <a:pt x="13716" y="3328416"/>
                  </a:lnTo>
                  <a:lnTo>
                    <a:pt x="13716" y="3329940"/>
                  </a:lnTo>
                  <a:lnTo>
                    <a:pt x="16764" y="3329940"/>
                  </a:lnTo>
                  <a:lnTo>
                    <a:pt x="22860" y="3332988"/>
                  </a:lnTo>
                  <a:lnTo>
                    <a:pt x="25908" y="3336036"/>
                  </a:lnTo>
                  <a:lnTo>
                    <a:pt x="28956" y="3337547"/>
                  </a:lnTo>
                  <a:lnTo>
                    <a:pt x="30480" y="3339084"/>
                  </a:lnTo>
                  <a:lnTo>
                    <a:pt x="35052" y="3340608"/>
                  </a:lnTo>
                  <a:lnTo>
                    <a:pt x="44183" y="3345167"/>
                  </a:lnTo>
                  <a:lnTo>
                    <a:pt x="45720" y="3345180"/>
                  </a:lnTo>
                  <a:lnTo>
                    <a:pt x="85344" y="3345180"/>
                  </a:lnTo>
                  <a:close/>
                </a:path>
                <a:path w="5904230" h="3374390">
                  <a:moveTo>
                    <a:pt x="665975" y="2712720"/>
                  </a:moveTo>
                  <a:lnTo>
                    <a:pt x="662940" y="2706624"/>
                  </a:lnTo>
                  <a:lnTo>
                    <a:pt x="658368" y="2705100"/>
                  </a:lnTo>
                  <a:lnTo>
                    <a:pt x="653783" y="2702052"/>
                  </a:lnTo>
                  <a:lnTo>
                    <a:pt x="647700" y="2705100"/>
                  </a:lnTo>
                  <a:lnTo>
                    <a:pt x="644652" y="2709672"/>
                  </a:lnTo>
                  <a:lnTo>
                    <a:pt x="641591" y="2715768"/>
                  </a:lnTo>
                  <a:lnTo>
                    <a:pt x="637032" y="2721864"/>
                  </a:lnTo>
                  <a:lnTo>
                    <a:pt x="638556" y="2720340"/>
                  </a:lnTo>
                  <a:lnTo>
                    <a:pt x="633984" y="2726436"/>
                  </a:lnTo>
                  <a:lnTo>
                    <a:pt x="633984" y="2727947"/>
                  </a:lnTo>
                  <a:lnTo>
                    <a:pt x="629399" y="2735580"/>
                  </a:lnTo>
                  <a:lnTo>
                    <a:pt x="624840" y="2744724"/>
                  </a:lnTo>
                  <a:lnTo>
                    <a:pt x="624840" y="2743200"/>
                  </a:lnTo>
                  <a:lnTo>
                    <a:pt x="618744" y="2753868"/>
                  </a:lnTo>
                  <a:lnTo>
                    <a:pt x="612648" y="2762999"/>
                  </a:lnTo>
                  <a:lnTo>
                    <a:pt x="605015" y="2773680"/>
                  </a:lnTo>
                  <a:lnTo>
                    <a:pt x="606552" y="2773680"/>
                  </a:lnTo>
                  <a:lnTo>
                    <a:pt x="598932" y="2784348"/>
                  </a:lnTo>
                  <a:lnTo>
                    <a:pt x="589775" y="2795016"/>
                  </a:lnTo>
                  <a:lnTo>
                    <a:pt x="579107" y="2807208"/>
                  </a:lnTo>
                  <a:lnTo>
                    <a:pt x="569976" y="2820924"/>
                  </a:lnTo>
                  <a:lnTo>
                    <a:pt x="548640" y="2845308"/>
                  </a:lnTo>
                  <a:lnTo>
                    <a:pt x="536448" y="2859024"/>
                  </a:lnTo>
                  <a:lnTo>
                    <a:pt x="537972" y="2859024"/>
                  </a:lnTo>
                  <a:lnTo>
                    <a:pt x="525780" y="2871216"/>
                  </a:lnTo>
                  <a:lnTo>
                    <a:pt x="515099" y="2884932"/>
                  </a:lnTo>
                  <a:lnTo>
                    <a:pt x="502907" y="2900172"/>
                  </a:lnTo>
                  <a:lnTo>
                    <a:pt x="490715" y="2916936"/>
                  </a:lnTo>
                  <a:lnTo>
                    <a:pt x="478536" y="2932163"/>
                  </a:lnTo>
                  <a:lnTo>
                    <a:pt x="454152" y="2965704"/>
                  </a:lnTo>
                  <a:lnTo>
                    <a:pt x="454152" y="2964180"/>
                  </a:lnTo>
                  <a:lnTo>
                    <a:pt x="441960" y="2980931"/>
                  </a:lnTo>
                  <a:lnTo>
                    <a:pt x="441960" y="2979420"/>
                  </a:lnTo>
                  <a:lnTo>
                    <a:pt x="428244" y="2996184"/>
                  </a:lnTo>
                  <a:lnTo>
                    <a:pt x="428244" y="2994647"/>
                  </a:lnTo>
                  <a:lnTo>
                    <a:pt x="400799" y="3025140"/>
                  </a:lnTo>
                  <a:lnTo>
                    <a:pt x="399275" y="3025140"/>
                  </a:lnTo>
                  <a:lnTo>
                    <a:pt x="358140" y="3070847"/>
                  </a:lnTo>
                  <a:lnTo>
                    <a:pt x="345948" y="3086100"/>
                  </a:lnTo>
                  <a:lnTo>
                    <a:pt x="332232" y="3101340"/>
                  </a:lnTo>
                  <a:lnTo>
                    <a:pt x="320040" y="3115056"/>
                  </a:lnTo>
                  <a:lnTo>
                    <a:pt x="307848" y="3130296"/>
                  </a:lnTo>
                  <a:lnTo>
                    <a:pt x="307848" y="3128772"/>
                  </a:lnTo>
                  <a:lnTo>
                    <a:pt x="297180" y="3142488"/>
                  </a:lnTo>
                  <a:lnTo>
                    <a:pt x="295656" y="3142488"/>
                  </a:lnTo>
                  <a:lnTo>
                    <a:pt x="284975" y="3156204"/>
                  </a:lnTo>
                  <a:lnTo>
                    <a:pt x="272783" y="3168396"/>
                  </a:lnTo>
                  <a:lnTo>
                    <a:pt x="274307" y="3168396"/>
                  </a:lnTo>
                  <a:lnTo>
                    <a:pt x="262115" y="3179064"/>
                  </a:lnTo>
                  <a:lnTo>
                    <a:pt x="249936" y="3191256"/>
                  </a:lnTo>
                  <a:lnTo>
                    <a:pt x="237744" y="3200400"/>
                  </a:lnTo>
                  <a:lnTo>
                    <a:pt x="237744" y="3201924"/>
                  </a:lnTo>
                  <a:lnTo>
                    <a:pt x="225552" y="3212592"/>
                  </a:lnTo>
                  <a:lnTo>
                    <a:pt x="214884" y="3224784"/>
                  </a:lnTo>
                  <a:lnTo>
                    <a:pt x="213360" y="3224784"/>
                  </a:lnTo>
                  <a:lnTo>
                    <a:pt x="204216" y="3235452"/>
                  </a:lnTo>
                  <a:lnTo>
                    <a:pt x="204216" y="3236963"/>
                  </a:lnTo>
                  <a:lnTo>
                    <a:pt x="196596" y="3247631"/>
                  </a:lnTo>
                  <a:lnTo>
                    <a:pt x="181356" y="3265932"/>
                  </a:lnTo>
                  <a:lnTo>
                    <a:pt x="181356" y="3267456"/>
                  </a:lnTo>
                  <a:lnTo>
                    <a:pt x="173736" y="3276600"/>
                  </a:lnTo>
                  <a:lnTo>
                    <a:pt x="167640" y="3285731"/>
                  </a:lnTo>
                  <a:lnTo>
                    <a:pt x="161544" y="3293364"/>
                  </a:lnTo>
                  <a:lnTo>
                    <a:pt x="156972" y="3300984"/>
                  </a:lnTo>
                  <a:lnTo>
                    <a:pt x="147828" y="3313163"/>
                  </a:lnTo>
                  <a:lnTo>
                    <a:pt x="144780" y="3317748"/>
                  </a:lnTo>
                  <a:lnTo>
                    <a:pt x="144780" y="3319272"/>
                  </a:lnTo>
                  <a:lnTo>
                    <a:pt x="138684" y="3328416"/>
                  </a:lnTo>
                  <a:lnTo>
                    <a:pt x="138684" y="3326892"/>
                  </a:lnTo>
                  <a:lnTo>
                    <a:pt x="135636" y="3331464"/>
                  </a:lnTo>
                  <a:lnTo>
                    <a:pt x="135636" y="3332988"/>
                  </a:lnTo>
                  <a:lnTo>
                    <a:pt x="132588" y="3336036"/>
                  </a:lnTo>
                  <a:lnTo>
                    <a:pt x="134112" y="3336036"/>
                  </a:lnTo>
                  <a:lnTo>
                    <a:pt x="131064" y="3339084"/>
                  </a:lnTo>
                  <a:lnTo>
                    <a:pt x="128016" y="3342132"/>
                  </a:lnTo>
                  <a:lnTo>
                    <a:pt x="126492" y="3345167"/>
                  </a:lnTo>
                  <a:lnTo>
                    <a:pt x="128016" y="3343656"/>
                  </a:lnTo>
                  <a:lnTo>
                    <a:pt x="126492" y="3345180"/>
                  </a:lnTo>
                  <a:lnTo>
                    <a:pt x="124968" y="3346704"/>
                  </a:lnTo>
                  <a:lnTo>
                    <a:pt x="124968" y="3345180"/>
                  </a:lnTo>
                  <a:lnTo>
                    <a:pt x="121920" y="3346704"/>
                  </a:lnTo>
                  <a:lnTo>
                    <a:pt x="123444" y="3346704"/>
                  </a:lnTo>
                  <a:lnTo>
                    <a:pt x="118872" y="3349752"/>
                  </a:lnTo>
                  <a:lnTo>
                    <a:pt x="121158" y="3348215"/>
                  </a:lnTo>
                  <a:lnTo>
                    <a:pt x="117348" y="3348215"/>
                  </a:lnTo>
                  <a:lnTo>
                    <a:pt x="114300" y="3349752"/>
                  </a:lnTo>
                  <a:lnTo>
                    <a:pt x="112776" y="3349752"/>
                  </a:lnTo>
                  <a:lnTo>
                    <a:pt x="109728" y="3351263"/>
                  </a:lnTo>
                  <a:lnTo>
                    <a:pt x="111252" y="3349752"/>
                  </a:lnTo>
                  <a:lnTo>
                    <a:pt x="108204" y="3351263"/>
                  </a:lnTo>
                  <a:lnTo>
                    <a:pt x="106680" y="3351263"/>
                  </a:lnTo>
                  <a:lnTo>
                    <a:pt x="103632" y="3349752"/>
                  </a:lnTo>
                  <a:lnTo>
                    <a:pt x="105156" y="3351263"/>
                  </a:lnTo>
                  <a:lnTo>
                    <a:pt x="100584" y="3349752"/>
                  </a:lnTo>
                  <a:lnTo>
                    <a:pt x="96012" y="3349752"/>
                  </a:lnTo>
                  <a:lnTo>
                    <a:pt x="94488" y="3348215"/>
                  </a:lnTo>
                  <a:lnTo>
                    <a:pt x="91427" y="3348215"/>
                  </a:lnTo>
                  <a:lnTo>
                    <a:pt x="89916" y="3346704"/>
                  </a:lnTo>
                  <a:lnTo>
                    <a:pt x="89916" y="3348215"/>
                  </a:lnTo>
                  <a:lnTo>
                    <a:pt x="88392" y="3346704"/>
                  </a:lnTo>
                  <a:lnTo>
                    <a:pt x="86868" y="3345180"/>
                  </a:lnTo>
                  <a:lnTo>
                    <a:pt x="86868" y="3346704"/>
                  </a:lnTo>
                  <a:lnTo>
                    <a:pt x="47244" y="3346704"/>
                  </a:lnTo>
                  <a:lnTo>
                    <a:pt x="50292" y="3349752"/>
                  </a:lnTo>
                  <a:lnTo>
                    <a:pt x="59436" y="3354324"/>
                  </a:lnTo>
                  <a:lnTo>
                    <a:pt x="62484" y="3357372"/>
                  </a:lnTo>
                  <a:lnTo>
                    <a:pt x="64008" y="3357372"/>
                  </a:lnTo>
                  <a:lnTo>
                    <a:pt x="67056" y="3360420"/>
                  </a:lnTo>
                  <a:lnTo>
                    <a:pt x="68580" y="3360420"/>
                  </a:lnTo>
                  <a:lnTo>
                    <a:pt x="74676" y="3363468"/>
                  </a:lnTo>
                  <a:lnTo>
                    <a:pt x="74676" y="3364992"/>
                  </a:lnTo>
                  <a:lnTo>
                    <a:pt x="79248" y="3366516"/>
                  </a:lnTo>
                  <a:lnTo>
                    <a:pt x="83820" y="3369564"/>
                  </a:lnTo>
                  <a:lnTo>
                    <a:pt x="85344" y="3369564"/>
                  </a:lnTo>
                  <a:lnTo>
                    <a:pt x="89916" y="3371088"/>
                  </a:lnTo>
                  <a:lnTo>
                    <a:pt x="92964" y="3371088"/>
                  </a:lnTo>
                  <a:lnTo>
                    <a:pt x="96012" y="3372599"/>
                  </a:lnTo>
                  <a:lnTo>
                    <a:pt x="100584" y="3372599"/>
                  </a:lnTo>
                  <a:lnTo>
                    <a:pt x="105156" y="3374136"/>
                  </a:lnTo>
                  <a:lnTo>
                    <a:pt x="115824" y="3374136"/>
                  </a:lnTo>
                  <a:lnTo>
                    <a:pt x="118872" y="3372599"/>
                  </a:lnTo>
                  <a:lnTo>
                    <a:pt x="124968" y="3372599"/>
                  </a:lnTo>
                  <a:lnTo>
                    <a:pt x="128016" y="3371088"/>
                  </a:lnTo>
                  <a:lnTo>
                    <a:pt x="132588" y="3369564"/>
                  </a:lnTo>
                  <a:lnTo>
                    <a:pt x="135636" y="3368040"/>
                  </a:lnTo>
                  <a:lnTo>
                    <a:pt x="138684" y="3364992"/>
                  </a:lnTo>
                  <a:lnTo>
                    <a:pt x="140208" y="3364992"/>
                  </a:lnTo>
                  <a:lnTo>
                    <a:pt x="144780" y="3361931"/>
                  </a:lnTo>
                  <a:lnTo>
                    <a:pt x="146304" y="3360420"/>
                  </a:lnTo>
                  <a:lnTo>
                    <a:pt x="147828" y="3357372"/>
                  </a:lnTo>
                  <a:lnTo>
                    <a:pt x="150876" y="3354324"/>
                  </a:lnTo>
                  <a:lnTo>
                    <a:pt x="150876" y="3352800"/>
                  </a:lnTo>
                  <a:lnTo>
                    <a:pt x="152400" y="3351263"/>
                  </a:lnTo>
                  <a:lnTo>
                    <a:pt x="153924" y="3349752"/>
                  </a:lnTo>
                  <a:lnTo>
                    <a:pt x="154940" y="3348215"/>
                  </a:lnTo>
                  <a:lnTo>
                    <a:pt x="156972" y="3345180"/>
                  </a:lnTo>
                  <a:lnTo>
                    <a:pt x="155448" y="3346704"/>
                  </a:lnTo>
                  <a:lnTo>
                    <a:pt x="156959" y="3345180"/>
                  </a:lnTo>
                  <a:lnTo>
                    <a:pt x="158496" y="3343656"/>
                  </a:lnTo>
                  <a:lnTo>
                    <a:pt x="161544" y="3339084"/>
                  </a:lnTo>
                  <a:lnTo>
                    <a:pt x="163068" y="3337547"/>
                  </a:lnTo>
                  <a:lnTo>
                    <a:pt x="166116" y="3331464"/>
                  </a:lnTo>
                  <a:lnTo>
                    <a:pt x="166116" y="3332988"/>
                  </a:lnTo>
                  <a:lnTo>
                    <a:pt x="167119" y="3331464"/>
                  </a:lnTo>
                  <a:lnTo>
                    <a:pt x="169164" y="3328416"/>
                  </a:lnTo>
                  <a:lnTo>
                    <a:pt x="173736" y="3322320"/>
                  </a:lnTo>
                  <a:lnTo>
                    <a:pt x="182880" y="3307080"/>
                  </a:lnTo>
                  <a:lnTo>
                    <a:pt x="182880" y="3308604"/>
                  </a:lnTo>
                  <a:lnTo>
                    <a:pt x="184086" y="3307080"/>
                  </a:lnTo>
                  <a:lnTo>
                    <a:pt x="188976" y="3300984"/>
                  </a:lnTo>
                  <a:lnTo>
                    <a:pt x="195072" y="3291840"/>
                  </a:lnTo>
                  <a:lnTo>
                    <a:pt x="201168" y="3281172"/>
                  </a:lnTo>
                  <a:lnTo>
                    <a:pt x="201168" y="3282696"/>
                  </a:lnTo>
                  <a:lnTo>
                    <a:pt x="202247" y="3281172"/>
                  </a:lnTo>
                  <a:lnTo>
                    <a:pt x="208788" y="3272015"/>
                  </a:lnTo>
                  <a:lnTo>
                    <a:pt x="216408" y="3262884"/>
                  </a:lnTo>
                  <a:lnTo>
                    <a:pt x="224015" y="3252216"/>
                  </a:lnTo>
                  <a:lnTo>
                    <a:pt x="233172" y="3241548"/>
                  </a:lnTo>
                  <a:lnTo>
                    <a:pt x="243840" y="3230880"/>
                  </a:lnTo>
                  <a:lnTo>
                    <a:pt x="254508" y="3218688"/>
                  </a:lnTo>
                  <a:lnTo>
                    <a:pt x="254508" y="3220199"/>
                  </a:lnTo>
                  <a:lnTo>
                    <a:pt x="256247" y="3218688"/>
                  </a:lnTo>
                  <a:lnTo>
                    <a:pt x="266700" y="3209531"/>
                  </a:lnTo>
                  <a:lnTo>
                    <a:pt x="303276" y="3172968"/>
                  </a:lnTo>
                  <a:lnTo>
                    <a:pt x="339852" y="3131820"/>
                  </a:lnTo>
                  <a:lnTo>
                    <a:pt x="338315" y="3131820"/>
                  </a:lnTo>
                  <a:lnTo>
                    <a:pt x="339686" y="3130296"/>
                  </a:lnTo>
                  <a:lnTo>
                    <a:pt x="352044" y="3116580"/>
                  </a:lnTo>
                  <a:lnTo>
                    <a:pt x="364236" y="3101340"/>
                  </a:lnTo>
                  <a:lnTo>
                    <a:pt x="377952" y="3086100"/>
                  </a:lnTo>
                  <a:lnTo>
                    <a:pt x="377952" y="3087624"/>
                  </a:lnTo>
                  <a:lnTo>
                    <a:pt x="379158" y="3086100"/>
                  </a:lnTo>
                  <a:lnTo>
                    <a:pt x="390144" y="3072384"/>
                  </a:lnTo>
                  <a:lnTo>
                    <a:pt x="403860" y="3058668"/>
                  </a:lnTo>
                  <a:lnTo>
                    <a:pt x="417576" y="3041904"/>
                  </a:lnTo>
                  <a:lnTo>
                    <a:pt x="432816" y="3028188"/>
                  </a:lnTo>
                  <a:lnTo>
                    <a:pt x="446532" y="3012948"/>
                  </a:lnTo>
                  <a:lnTo>
                    <a:pt x="448056" y="3011424"/>
                  </a:lnTo>
                  <a:lnTo>
                    <a:pt x="460248" y="2996184"/>
                  </a:lnTo>
                  <a:lnTo>
                    <a:pt x="473964" y="2980931"/>
                  </a:lnTo>
                  <a:lnTo>
                    <a:pt x="485038" y="2965704"/>
                  </a:lnTo>
                  <a:lnTo>
                    <a:pt x="498348" y="2947416"/>
                  </a:lnTo>
                  <a:lnTo>
                    <a:pt x="510540" y="2932163"/>
                  </a:lnTo>
                  <a:lnTo>
                    <a:pt x="522732" y="2915399"/>
                  </a:lnTo>
                  <a:lnTo>
                    <a:pt x="522732" y="2916936"/>
                  </a:lnTo>
                  <a:lnTo>
                    <a:pt x="523951" y="2915399"/>
                  </a:lnTo>
                  <a:lnTo>
                    <a:pt x="534924" y="2901696"/>
                  </a:lnTo>
                  <a:lnTo>
                    <a:pt x="545592" y="2887980"/>
                  </a:lnTo>
                  <a:lnTo>
                    <a:pt x="556260" y="2875788"/>
                  </a:lnTo>
                  <a:lnTo>
                    <a:pt x="566915" y="2862072"/>
                  </a:lnTo>
                  <a:lnTo>
                    <a:pt x="577583" y="2849880"/>
                  </a:lnTo>
                  <a:lnTo>
                    <a:pt x="579107" y="2849880"/>
                  </a:lnTo>
                  <a:lnTo>
                    <a:pt x="589775" y="2836164"/>
                  </a:lnTo>
                  <a:lnTo>
                    <a:pt x="598932" y="2823972"/>
                  </a:lnTo>
                  <a:lnTo>
                    <a:pt x="609600" y="2811780"/>
                  </a:lnTo>
                  <a:lnTo>
                    <a:pt x="618744" y="2799588"/>
                  </a:lnTo>
                  <a:lnTo>
                    <a:pt x="620268" y="2799588"/>
                  </a:lnTo>
                  <a:lnTo>
                    <a:pt x="627875" y="2787396"/>
                  </a:lnTo>
                  <a:lnTo>
                    <a:pt x="640080" y="2766047"/>
                  </a:lnTo>
                  <a:lnTo>
                    <a:pt x="646176" y="2756916"/>
                  </a:lnTo>
                  <a:lnTo>
                    <a:pt x="650748" y="2747772"/>
                  </a:lnTo>
                  <a:lnTo>
                    <a:pt x="652576" y="2744724"/>
                  </a:lnTo>
                  <a:lnTo>
                    <a:pt x="655307" y="2740152"/>
                  </a:lnTo>
                  <a:lnTo>
                    <a:pt x="658368" y="2732532"/>
                  </a:lnTo>
                  <a:lnTo>
                    <a:pt x="659892" y="2732532"/>
                  </a:lnTo>
                  <a:lnTo>
                    <a:pt x="661416" y="2724899"/>
                  </a:lnTo>
                  <a:lnTo>
                    <a:pt x="663702" y="2720340"/>
                  </a:lnTo>
                  <a:lnTo>
                    <a:pt x="664464" y="2718816"/>
                  </a:lnTo>
                  <a:lnTo>
                    <a:pt x="665975" y="2712720"/>
                  </a:lnTo>
                  <a:close/>
                </a:path>
                <a:path w="5904230" h="3374390">
                  <a:moveTo>
                    <a:pt x="2947416" y="470903"/>
                  </a:moveTo>
                  <a:lnTo>
                    <a:pt x="2945879" y="472427"/>
                  </a:lnTo>
                  <a:lnTo>
                    <a:pt x="2947416" y="470903"/>
                  </a:lnTo>
                  <a:close/>
                </a:path>
                <a:path w="5904230" h="3374390">
                  <a:moveTo>
                    <a:pt x="2958084" y="495300"/>
                  </a:moveTo>
                  <a:lnTo>
                    <a:pt x="2957068" y="495808"/>
                  </a:lnTo>
                  <a:lnTo>
                    <a:pt x="2956560" y="496811"/>
                  </a:lnTo>
                  <a:lnTo>
                    <a:pt x="2958084" y="495300"/>
                  </a:lnTo>
                  <a:close/>
                </a:path>
                <a:path w="5904230" h="3374390">
                  <a:moveTo>
                    <a:pt x="3297936" y="9144"/>
                  </a:moveTo>
                  <a:lnTo>
                    <a:pt x="3294888" y="3035"/>
                  </a:lnTo>
                  <a:lnTo>
                    <a:pt x="3288779" y="1511"/>
                  </a:lnTo>
                  <a:lnTo>
                    <a:pt x="3284220" y="0"/>
                  </a:lnTo>
                  <a:lnTo>
                    <a:pt x="3278111" y="1511"/>
                  </a:lnTo>
                  <a:lnTo>
                    <a:pt x="3275076" y="7620"/>
                  </a:lnTo>
                  <a:lnTo>
                    <a:pt x="3272028" y="15227"/>
                  </a:lnTo>
                  <a:lnTo>
                    <a:pt x="3272028" y="13703"/>
                  </a:lnTo>
                  <a:lnTo>
                    <a:pt x="3268980" y="21336"/>
                  </a:lnTo>
                  <a:lnTo>
                    <a:pt x="3268980" y="19812"/>
                  </a:lnTo>
                  <a:lnTo>
                    <a:pt x="3264395" y="27419"/>
                  </a:lnTo>
                  <a:lnTo>
                    <a:pt x="3261360" y="35052"/>
                  </a:lnTo>
                  <a:lnTo>
                    <a:pt x="3247644" y="57912"/>
                  </a:lnTo>
                  <a:lnTo>
                    <a:pt x="3249168" y="57912"/>
                  </a:lnTo>
                  <a:lnTo>
                    <a:pt x="3243072" y="65519"/>
                  </a:lnTo>
                  <a:lnTo>
                    <a:pt x="3233928" y="80772"/>
                  </a:lnTo>
                  <a:lnTo>
                    <a:pt x="3227832" y="89903"/>
                  </a:lnTo>
                  <a:lnTo>
                    <a:pt x="3227832" y="88392"/>
                  </a:lnTo>
                  <a:lnTo>
                    <a:pt x="3220212" y="97536"/>
                  </a:lnTo>
                  <a:lnTo>
                    <a:pt x="3212579" y="108204"/>
                  </a:lnTo>
                  <a:lnTo>
                    <a:pt x="3212579" y="106680"/>
                  </a:lnTo>
                  <a:lnTo>
                    <a:pt x="3203448" y="117335"/>
                  </a:lnTo>
                  <a:lnTo>
                    <a:pt x="3195828" y="128003"/>
                  </a:lnTo>
                  <a:lnTo>
                    <a:pt x="3185160" y="138684"/>
                  </a:lnTo>
                  <a:lnTo>
                    <a:pt x="3176016" y="152400"/>
                  </a:lnTo>
                  <a:lnTo>
                    <a:pt x="3157728" y="176784"/>
                  </a:lnTo>
                  <a:lnTo>
                    <a:pt x="3156204" y="176784"/>
                  </a:lnTo>
                  <a:lnTo>
                    <a:pt x="3148584" y="188976"/>
                  </a:lnTo>
                  <a:lnTo>
                    <a:pt x="3139427" y="201168"/>
                  </a:lnTo>
                  <a:lnTo>
                    <a:pt x="3131820" y="213360"/>
                  </a:lnTo>
                  <a:lnTo>
                    <a:pt x="3131820" y="214884"/>
                  </a:lnTo>
                  <a:lnTo>
                    <a:pt x="3122676" y="227076"/>
                  </a:lnTo>
                  <a:lnTo>
                    <a:pt x="3107436" y="254495"/>
                  </a:lnTo>
                  <a:lnTo>
                    <a:pt x="3107436" y="252984"/>
                  </a:lnTo>
                  <a:lnTo>
                    <a:pt x="3099816" y="266700"/>
                  </a:lnTo>
                  <a:lnTo>
                    <a:pt x="3092196" y="278892"/>
                  </a:lnTo>
                  <a:lnTo>
                    <a:pt x="3084576" y="289560"/>
                  </a:lnTo>
                  <a:lnTo>
                    <a:pt x="3084576" y="291084"/>
                  </a:lnTo>
                  <a:lnTo>
                    <a:pt x="3072384" y="312420"/>
                  </a:lnTo>
                  <a:lnTo>
                    <a:pt x="3066288" y="321564"/>
                  </a:lnTo>
                  <a:lnTo>
                    <a:pt x="3060179" y="332219"/>
                  </a:lnTo>
                  <a:lnTo>
                    <a:pt x="3060179" y="330695"/>
                  </a:lnTo>
                  <a:lnTo>
                    <a:pt x="3054096" y="339852"/>
                  </a:lnTo>
                  <a:lnTo>
                    <a:pt x="3048000" y="350520"/>
                  </a:lnTo>
                  <a:lnTo>
                    <a:pt x="3048000" y="348996"/>
                  </a:lnTo>
                  <a:lnTo>
                    <a:pt x="3040380" y="358127"/>
                  </a:lnTo>
                  <a:lnTo>
                    <a:pt x="3034284" y="365760"/>
                  </a:lnTo>
                  <a:lnTo>
                    <a:pt x="3032760" y="367284"/>
                  </a:lnTo>
                  <a:lnTo>
                    <a:pt x="3028188" y="376428"/>
                  </a:lnTo>
                  <a:lnTo>
                    <a:pt x="3028188" y="374904"/>
                  </a:lnTo>
                  <a:lnTo>
                    <a:pt x="3009900" y="397764"/>
                  </a:lnTo>
                  <a:lnTo>
                    <a:pt x="3005328" y="403860"/>
                  </a:lnTo>
                  <a:lnTo>
                    <a:pt x="2999232" y="408419"/>
                  </a:lnTo>
                  <a:lnTo>
                    <a:pt x="2999232" y="409956"/>
                  </a:lnTo>
                  <a:lnTo>
                    <a:pt x="2994660" y="416052"/>
                  </a:lnTo>
                  <a:lnTo>
                    <a:pt x="2990088" y="420611"/>
                  </a:lnTo>
                  <a:lnTo>
                    <a:pt x="2990088" y="422135"/>
                  </a:lnTo>
                  <a:lnTo>
                    <a:pt x="2985516" y="426720"/>
                  </a:lnTo>
                  <a:lnTo>
                    <a:pt x="2980944" y="432803"/>
                  </a:lnTo>
                  <a:lnTo>
                    <a:pt x="2982468" y="431292"/>
                  </a:lnTo>
                  <a:lnTo>
                    <a:pt x="2977896" y="435864"/>
                  </a:lnTo>
                  <a:lnTo>
                    <a:pt x="2974848" y="440436"/>
                  </a:lnTo>
                  <a:lnTo>
                    <a:pt x="2961132" y="454152"/>
                  </a:lnTo>
                  <a:lnTo>
                    <a:pt x="2959595" y="457200"/>
                  </a:lnTo>
                  <a:lnTo>
                    <a:pt x="2958084" y="457200"/>
                  </a:lnTo>
                  <a:lnTo>
                    <a:pt x="2955036" y="463296"/>
                  </a:lnTo>
                  <a:lnTo>
                    <a:pt x="2947416" y="470903"/>
                  </a:lnTo>
                  <a:lnTo>
                    <a:pt x="2942844" y="475488"/>
                  </a:lnTo>
                  <a:lnTo>
                    <a:pt x="2941320" y="477012"/>
                  </a:lnTo>
                  <a:lnTo>
                    <a:pt x="2939796" y="478536"/>
                  </a:lnTo>
                  <a:lnTo>
                    <a:pt x="2938259" y="480060"/>
                  </a:lnTo>
                  <a:lnTo>
                    <a:pt x="2939783" y="478536"/>
                  </a:lnTo>
                  <a:lnTo>
                    <a:pt x="2936748" y="480060"/>
                  </a:lnTo>
                  <a:lnTo>
                    <a:pt x="2932176" y="484619"/>
                  </a:lnTo>
                  <a:lnTo>
                    <a:pt x="2926080" y="487680"/>
                  </a:lnTo>
                  <a:lnTo>
                    <a:pt x="2919984" y="487680"/>
                  </a:lnTo>
                  <a:lnTo>
                    <a:pt x="2916936" y="489204"/>
                  </a:lnTo>
                  <a:lnTo>
                    <a:pt x="2915412" y="489204"/>
                  </a:lnTo>
                  <a:lnTo>
                    <a:pt x="2912364" y="487680"/>
                  </a:lnTo>
                  <a:lnTo>
                    <a:pt x="2913888" y="489204"/>
                  </a:lnTo>
                  <a:lnTo>
                    <a:pt x="2910827" y="487680"/>
                  </a:lnTo>
                  <a:lnTo>
                    <a:pt x="2894076" y="487680"/>
                  </a:lnTo>
                  <a:lnTo>
                    <a:pt x="2892552" y="486156"/>
                  </a:lnTo>
                  <a:lnTo>
                    <a:pt x="2889504" y="486156"/>
                  </a:lnTo>
                  <a:lnTo>
                    <a:pt x="2886443" y="484619"/>
                  </a:lnTo>
                  <a:lnTo>
                    <a:pt x="2886443" y="486156"/>
                  </a:lnTo>
                  <a:lnTo>
                    <a:pt x="2883395" y="484619"/>
                  </a:lnTo>
                  <a:lnTo>
                    <a:pt x="2884932" y="484619"/>
                  </a:lnTo>
                  <a:lnTo>
                    <a:pt x="2880360" y="483095"/>
                  </a:lnTo>
                  <a:lnTo>
                    <a:pt x="2877312" y="481584"/>
                  </a:lnTo>
                  <a:lnTo>
                    <a:pt x="2874264" y="480060"/>
                  </a:lnTo>
                  <a:lnTo>
                    <a:pt x="2875788" y="481584"/>
                  </a:lnTo>
                  <a:lnTo>
                    <a:pt x="2872727" y="480060"/>
                  </a:lnTo>
                  <a:lnTo>
                    <a:pt x="2871216" y="478536"/>
                  </a:lnTo>
                  <a:lnTo>
                    <a:pt x="2868168" y="477012"/>
                  </a:lnTo>
                  <a:lnTo>
                    <a:pt x="2859011" y="473964"/>
                  </a:lnTo>
                  <a:lnTo>
                    <a:pt x="2857500" y="473964"/>
                  </a:lnTo>
                  <a:lnTo>
                    <a:pt x="2854452" y="472427"/>
                  </a:lnTo>
                  <a:lnTo>
                    <a:pt x="2854452" y="473964"/>
                  </a:lnTo>
                  <a:lnTo>
                    <a:pt x="2848356" y="470916"/>
                  </a:lnTo>
                  <a:lnTo>
                    <a:pt x="2833116" y="470903"/>
                  </a:lnTo>
                  <a:lnTo>
                    <a:pt x="2828544" y="473964"/>
                  </a:lnTo>
                  <a:lnTo>
                    <a:pt x="2827020" y="477012"/>
                  </a:lnTo>
                  <a:lnTo>
                    <a:pt x="2825496" y="481584"/>
                  </a:lnTo>
                  <a:lnTo>
                    <a:pt x="2827020" y="486156"/>
                  </a:lnTo>
                  <a:lnTo>
                    <a:pt x="2830068" y="489204"/>
                  </a:lnTo>
                  <a:lnTo>
                    <a:pt x="2831579" y="492252"/>
                  </a:lnTo>
                  <a:lnTo>
                    <a:pt x="2839212" y="492252"/>
                  </a:lnTo>
                  <a:lnTo>
                    <a:pt x="2842260" y="493776"/>
                  </a:lnTo>
                  <a:lnTo>
                    <a:pt x="2840736" y="492252"/>
                  </a:lnTo>
                  <a:lnTo>
                    <a:pt x="2843784" y="493776"/>
                  </a:lnTo>
                  <a:lnTo>
                    <a:pt x="2845295" y="493776"/>
                  </a:lnTo>
                  <a:lnTo>
                    <a:pt x="2848343" y="495300"/>
                  </a:lnTo>
                  <a:lnTo>
                    <a:pt x="2849880" y="495300"/>
                  </a:lnTo>
                  <a:lnTo>
                    <a:pt x="2852928" y="496811"/>
                  </a:lnTo>
                  <a:lnTo>
                    <a:pt x="2851404" y="496811"/>
                  </a:lnTo>
                  <a:lnTo>
                    <a:pt x="2854452" y="498348"/>
                  </a:lnTo>
                  <a:lnTo>
                    <a:pt x="2854452" y="496811"/>
                  </a:lnTo>
                  <a:lnTo>
                    <a:pt x="2859011" y="498348"/>
                  </a:lnTo>
                  <a:lnTo>
                    <a:pt x="2862059" y="499872"/>
                  </a:lnTo>
                  <a:lnTo>
                    <a:pt x="2860548" y="499872"/>
                  </a:lnTo>
                  <a:lnTo>
                    <a:pt x="2863596" y="501396"/>
                  </a:lnTo>
                  <a:lnTo>
                    <a:pt x="2865120" y="502920"/>
                  </a:lnTo>
                  <a:lnTo>
                    <a:pt x="2868168" y="504444"/>
                  </a:lnTo>
                  <a:lnTo>
                    <a:pt x="2872727" y="505968"/>
                  </a:lnTo>
                  <a:lnTo>
                    <a:pt x="2875788" y="507492"/>
                  </a:lnTo>
                  <a:lnTo>
                    <a:pt x="2877312" y="507492"/>
                  </a:lnTo>
                  <a:lnTo>
                    <a:pt x="2880360" y="509003"/>
                  </a:lnTo>
                  <a:lnTo>
                    <a:pt x="2884932" y="509003"/>
                  </a:lnTo>
                  <a:lnTo>
                    <a:pt x="2887980" y="510527"/>
                  </a:lnTo>
                  <a:lnTo>
                    <a:pt x="2891028" y="510527"/>
                  </a:lnTo>
                  <a:lnTo>
                    <a:pt x="2892552" y="512064"/>
                  </a:lnTo>
                  <a:lnTo>
                    <a:pt x="2929128" y="512064"/>
                  </a:lnTo>
                  <a:lnTo>
                    <a:pt x="2930652" y="510527"/>
                  </a:lnTo>
                  <a:lnTo>
                    <a:pt x="2933700" y="510527"/>
                  </a:lnTo>
                  <a:lnTo>
                    <a:pt x="2935211" y="509003"/>
                  </a:lnTo>
                  <a:lnTo>
                    <a:pt x="2938259" y="509003"/>
                  </a:lnTo>
                  <a:lnTo>
                    <a:pt x="2941320" y="507492"/>
                  </a:lnTo>
                  <a:lnTo>
                    <a:pt x="2942844" y="505968"/>
                  </a:lnTo>
                  <a:lnTo>
                    <a:pt x="2948927" y="502920"/>
                  </a:lnTo>
                  <a:lnTo>
                    <a:pt x="2948927" y="501396"/>
                  </a:lnTo>
                  <a:lnTo>
                    <a:pt x="2951988" y="499872"/>
                  </a:lnTo>
                  <a:lnTo>
                    <a:pt x="2950464" y="501396"/>
                  </a:lnTo>
                  <a:lnTo>
                    <a:pt x="2953512" y="499872"/>
                  </a:lnTo>
                  <a:lnTo>
                    <a:pt x="2955036" y="496811"/>
                  </a:lnTo>
                  <a:lnTo>
                    <a:pt x="2957068" y="495808"/>
                  </a:lnTo>
                  <a:lnTo>
                    <a:pt x="2958084" y="493776"/>
                  </a:lnTo>
                  <a:lnTo>
                    <a:pt x="2961132" y="492252"/>
                  </a:lnTo>
                  <a:lnTo>
                    <a:pt x="2962643" y="490728"/>
                  </a:lnTo>
                  <a:lnTo>
                    <a:pt x="2964180" y="489204"/>
                  </a:lnTo>
                  <a:lnTo>
                    <a:pt x="2968752" y="484619"/>
                  </a:lnTo>
                  <a:lnTo>
                    <a:pt x="2970276" y="481584"/>
                  </a:lnTo>
                  <a:lnTo>
                    <a:pt x="2971800" y="480060"/>
                  </a:lnTo>
                  <a:lnTo>
                    <a:pt x="2976359" y="475488"/>
                  </a:lnTo>
                  <a:lnTo>
                    <a:pt x="2978404" y="472427"/>
                  </a:lnTo>
                  <a:lnTo>
                    <a:pt x="2979407" y="470916"/>
                  </a:lnTo>
                  <a:lnTo>
                    <a:pt x="2987027" y="463296"/>
                  </a:lnTo>
                  <a:lnTo>
                    <a:pt x="2985516" y="463296"/>
                  </a:lnTo>
                  <a:lnTo>
                    <a:pt x="2990088" y="460248"/>
                  </a:lnTo>
                  <a:lnTo>
                    <a:pt x="2993136" y="457200"/>
                  </a:lnTo>
                  <a:lnTo>
                    <a:pt x="2996184" y="452628"/>
                  </a:lnTo>
                  <a:lnTo>
                    <a:pt x="3002280" y="446519"/>
                  </a:lnTo>
                  <a:lnTo>
                    <a:pt x="3005328" y="441960"/>
                  </a:lnTo>
                  <a:lnTo>
                    <a:pt x="3009900" y="437388"/>
                  </a:lnTo>
                  <a:lnTo>
                    <a:pt x="3008376" y="437388"/>
                  </a:lnTo>
                  <a:lnTo>
                    <a:pt x="3014459" y="431292"/>
                  </a:lnTo>
                  <a:lnTo>
                    <a:pt x="3017901" y="426720"/>
                  </a:lnTo>
                  <a:lnTo>
                    <a:pt x="3019044" y="425196"/>
                  </a:lnTo>
                  <a:lnTo>
                    <a:pt x="3023616" y="420611"/>
                  </a:lnTo>
                  <a:lnTo>
                    <a:pt x="3023616" y="419100"/>
                  </a:lnTo>
                  <a:lnTo>
                    <a:pt x="3029712" y="413004"/>
                  </a:lnTo>
                  <a:lnTo>
                    <a:pt x="3029712" y="414528"/>
                  </a:lnTo>
                  <a:lnTo>
                    <a:pt x="3030931" y="413004"/>
                  </a:lnTo>
                  <a:lnTo>
                    <a:pt x="3048000" y="391668"/>
                  </a:lnTo>
                  <a:lnTo>
                    <a:pt x="3049511" y="390144"/>
                  </a:lnTo>
                  <a:lnTo>
                    <a:pt x="3054096" y="381000"/>
                  </a:lnTo>
                  <a:lnTo>
                    <a:pt x="3054096" y="382511"/>
                  </a:lnTo>
                  <a:lnTo>
                    <a:pt x="3055112" y="381000"/>
                  </a:lnTo>
                  <a:lnTo>
                    <a:pt x="3058147" y="376428"/>
                  </a:lnTo>
                  <a:lnTo>
                    <a:pt x="3060179" y="373380"/>
                  </a:lnTo>
                  <a:lnTo>
                    <a:pt x="3067812" y="364236"/>
                  </a:lnTo>
                  <a:lnTo>
                    <a:pt x="3073895" y="355092"/>
                  </a:lnTo>
                  <a:lnTo>
                    <a:pt x="3077718" y="350520"/>
                  </a:lnTo>
                  <a:lnTo>
                    <a:pt x="3081528" y="345935"/>
                  </a:lnTo>
                  <a:lnTo>
                    <a:pt x="3089364" y="332219"/>
                  </a:lnTo>
                  <a:lnTo>
                    <a:pt x="3093720" y="324612"/>
                  </a:lnTo>
                  <a:lnTo>
                    <a:pt x="3101327" y="313944"/>
                  </a:lnTo>
                  <a:lnTo>
                    <a:pt x="3107436" y="303276"/>
                  </a:lnTo>
                  <a:lnTo>
                    <a:pt x="3105912" y="303276"/>
                  </a:lnTo>
                  <a:lnTo>
                    <a:pt x="3113532" y="292595"/>
                  </a:lnTo>
                  <a:lnTo>
                    <a:pt x="3121152" y="278892"/>
                  </a:lnTo>
                  <a:lnTo>
                    <a:pt x="3136379" y="254495"/>
                  </a:lnTo>
                  <a:lnTo>
                    <a:pt x="3145536" y="240792"/>
                  </a:lnTo>
                  <a:lnTo>
                    <a:pt x="3153143" y="227076"/>
                  </a:lnTo>
                  <a:lnTo>
                    <a:pt x="3153143" y="228600"/>
                  </a:lnTo>
                  <a:lnTo>
                    <a:pt x="3153994" y="227076"/>
                  </a:lnTo>
                  <a:lnTo>
                    <a:pt x="3160776" y="214884"/>
                  </a:lnTo>
                  <a:lnTo>
                    <a:pt x="3169920" y="202692"/>
                  </a:lnTo>
                  <a:lnTo>
                    <a:pt x="3169920" y="204203"/>
                  </a:lnTo>
                  <a:lnTo>
                    <a:pt x="3170859" y="202692"/>
                  </a:lnTo>
                  <a:lnTo>
                    <a:pt x="3177527" y="192011"/>
                  </a:lnTo>
                  <a:lnTo>
                    <a:pt x="3195828" y="167627"/>
                  </a:lnTo>
                  <a:lnTo>
                    <a:pt x="3206496" y="155435"/>
                  </a:lnTo>
                  <a:lnTo>
                    <a:pt x="3224784" y="134112"/>
                  </a:lnTo>
                  <a:lnTo>
                    <a:pt x="3223260" y="134112"/>
                  </a:lnTo>
                  <a:lnTo>
                    <a:pt x="3232404" y="124968"/>
                  </a:lnTo>
                  <a:lnTo>
                    <a:pt x="3232404" y="123444"/>
                  </a:lnTo>
                  <a:lnTo>
                    <a:pt x="3245104" y="108204"/>
                  </a:lnTo>
                  <a:lnTo>
                    <a:pt x="3247644" y="105156"/>
                  </a:lnTo>
                  <a:lnTo>
                    <a:pt x="3249168" y="105156"/>
                  </a:lnTo>
                  <a:lnTo>
                    <a:pt x="3255264" y="96012"/>
                  </a:lnTo>
                  <a:lnTo>
                    <a:pt x="3260140" y="89903"/>
                  </a:lnTo>
                  <a:lnTo>
                    <a:pt x="3261360" y="88392"/>
                  </a:lnTo>
                  <a:lnTo>
                    <a:pt x="3261360" y="86868"/>
                  </a:lnTo>
                  <a:lnTo>
                    <a:pt x="3270504" y="71628"/>
                  </a:lnTo>
                  <a:lnTo>
                    <a:pt x="3272028" y="70104"/>
                  </a:lnTo>
                  <a:lnTo>
                    <a:pt x="3275076" y="62484"/>
                  </a:lnTo>
                  <a:lnTo>
                    <a:pt x="3284220" y="47244"/>
                  </a:lnTo>
                  <a:lnTo>
                    <a:pt x="3287268" y="39611"/>
                  </a:lnTo>
                  <a:lnTo>
                    <a:pt x="3288779" y="38100"/>
                  </a:lnTo>
                  <a:lnTo>
                    <a:pt x="3291827" y="32004"/>
                  </a:lnTo>
                  <a:lnTo>
                    <a:pt x="3291827" y="30480"/>
                  </a:lnTo>
                  <a:lnTo>
                    <a:pt x="3294888" y="22860"/>
                  </a:lnTo>
                  <a:lnTo>
                    <a:pt x="3295192" y="21336"/>
                  </a:lnTo>
                  <a:lnTo>
                    <a:pt x="3296412" y="15227"/>
                  </a:lnTo>
                  <a:lnTo>
                    <a:pt x="3297936" y="9144"/>
                  </a:lnTo>
                  <a:close/>
                </a:path>
                <a:path w="5904230" h="3374390">
                  <a:moveTo>
                    <a:pt x="5903976" y="2826004"/>
                  </a:moveTo>
                  <a:lnTo>
                    <a:pt x="5902452" y="2823464"/>
                  </a:lnTo>
                  <a:lnTo>
                    <a:pt x="5899404" y="2820924"/>
                  </a:lnTo>
                  <a:lnTo>
                    <a:pt x="5894832" y="2820924"/>
                  </a:lnTo>
                  <a:lnTo>
                    <a:pt x="5890260" y="2822194"/>
                  </a:lnTo>
                  <a:lnTo>
                    <a:pt x="5885688" y="2824734"/>
                  </a:lnTo>
                  <a:lnTo>
                    <a:pt x="5881116" y="2829814"/>
                  </a:lnTo>
                  <a:lnTo>
                    <a:pt x="5876544" y="2832354"/>
                  </a:lnTo>
                  <a:lnTo>
                    <a:pt x="5871972" y="2837434"/>
                  </a:lnTo>
                  <a:lnTo>
                    <a:pt x="5873496" y="2837434"/>
                  </a:lnTo>
                  <a:lnTo>
                    <a:pt x="5868924" y="2839974"/>
                  </a:lnTo>
                  <a:lnTo>
                    <a:pt x="5858256" y="2851404"/>
                  </a:lnTo>
                  <a:lnTo>
                    <a:pt x="5858256" y="2852674"/>
                  </a:lnTo>
                  <a:lnTo>
                    <a:pt x="5853684" y="2856484"/>
                  </a:lnTo>
                  <a:lnTo>
                    <a:pt x="5853684" y="2855214"/>
                  </a:lnTo>
                  <a:lnTo>
                    <a:pt x="5844540" y="2867914"/>
                  </a:lnTo>
                  <a:lnTo>
                    <a:pt x="5838444" y="2871724"/>
                  </a:lnTo>
                  <a:lnTo>
                    <a:pt x="5838444" y="2874264"/>
                  </a:lnTo>
                  <a:lnTo>
                    <a:pt x="5832348" y="2879344"/>
                  </a:lnTo>
                  <a:lnTo>
                    <a:pt x="5833872" y="2879344"/>
                  </a:lnTo>
                  <a:lnTo>
                    <a:pt x="5827776" y="2884424"/>
                  </a:lnTo>
                  <a:lnTo>
                    <a:pt x="5827776" y="2885694"/>
                  </a:lnTo>
                  <a:lnTo>
                    <a:pt x="5815584" y="2898394"/>
                  </a:lnTo>
                  <a:lnTo>
                    <a:pt x="5817095" y="2898394"/>
                  </a:lnTo>
                  <a:lnTo>
                    <a:pt x="5809488" y="2903474"/>
                  </a:lnTo>
                  <a:lnTo>
                    <a:pt x="5809488" y="2906014"/>
                  </a:lnTo>
                  <a:lnTo>
                    <a:pt x="5791200" y="2928874"/>
                  </a:lnTo>
                  <a:lnTo>
                    <a:pt x="5786628" y="2936494"/>
                  </a:lnTo>
                  <a:lnTo>
                    <a:pt x="5780532" y="2945384"/>
                  </a:lnTo>
                  <a:lnTo>
                    <a:pt x="5775960" y="2953004"/>
                  </a:lnTo>
                  <a:lnTo>
                    <a:pt x="5769864" y="2960624"/>
                  </a:lnTo>
                  <a:lnTo>
                    <a:pt x="5765279" y="2968244"/>
                  </a:lnTo>
                  <a:lnTo>
                    <a:pt x="5762244" y="2974594"/>
                  </a:lnTo>
                  <a:lnTo>
                    <a:pt x="5760720" y="2974594"/>
                  </a:lnTo>
                  <a:lnTo>
                    <a:pt x="5757672" y="2979674"/>
                  </a:lnTo>
                  <a:lnTo>
                    <a:pt x="5753100" y="2986024"/>
                  </a:lnTo>
                  <a:lnTo>
                    <a:pt x="5750052" y="2992374"/>
                  </a:lnTo>
                  <a:lnTo>
                    <a:pt x="5745480" y="2998724"/>
                  </a:lnTo>
                  <a:lnTo>
                    <a:pt x="5747004" y="2998724"/>
                  </a:lnTo>
                  <a:lnTo>
                    <a:pt x="5742432" y="3003804"/>
                  </a:lnTo>
                  <a:lnTo>
                    <a:pt x="5739384" y="3008884"/>
                  </a:lnTo>
                  <a:lnTo>
                    <a:pt x="5737860" y="3008884"/>
                  </a:lnTo>
                  <a:lnTo>
                    <a:pt x="5734812" y="3015221"/>
                  </a:lnTo>
                  <a:lnTo>
                    <a:pt x="5736336" y="3013964"/>
                  </a:lnTo>
                  <a:lnTo>
                    <a:pt x="5734812" y="3015234"/>
                  </a:lnTo>
                  <a:lnTo>
                    <a:pt x="5731764" y="3017774"/>
                  </a:lnTo>
                  <a:lnTo>
                    <a:pt x="5728716" y="3024124"/>
                  </a:lnTo>
                  <a:lnTo>
                    <a:pt x="5724144" y="3029204"/>
                  </a:lnTo>
                  <a:lnTo>
                    <a:pt x="5719572" y="3035554"/>
                  </a:lnTo>
                  <a:lnTo>
                    <a:pt x="5713476" y="3044444"/>
                  </a:lnTo>
                  <a:lnTo>
                    <a:pt x="5708904" y="3050794"/>
                  </a:lnTo>
                  <a:lnTo>
                    <a:pt x="5705856" y="3054604"/>
                  </a:lnTo>
                  <a:lnTo>
                    <a:pt x="5705856" y="3053334"/>
                  </a:lnTo>
                  <a:lnTo>
                    <a:pt x="5699760" y="3062224"/>
                  </a:lnTo>
                  <a:lnTo>
                    <a:pt x="5698236" y="3062224"/>
                  </a:lnTo>
                  <a:lnTo>
                    <a:pt x="5695188" y="3067304"/>
                  </a:lnTo>
                  <a:lnTo>
                    <a:pt x="5690616" y="3072384"/>
                  </a:lnTo>
                  <a:lnTo>
                    <a:pt x="5687568" y="3077464"/>
                  </a:lnTo>
                  <a:lnTo>
                    <a:pt x="5682996" y="3082531"/>
                  </a:lnTo>
                  <a:lnTo>
                    <a:pt x="5684520" y="3081274"/>
                  </a:lnTo>
                  <a:lnTo>
                    <a:pt x="5682996" y="3082544"/>
                  </a:lnTo>
                  <a:lnTo>
                    <a:pt x="5679948" y="3085084"/>
                  </a:lnTo>
                  <a:lnTo>
                    <a:pt x="5681472" y="3085084"/>
                  </a:lnTo>
                  <a:lnTo>
                    <a:pt x="5676900" y="3088894"/>
                  </a:lnTo>
                  <a:lnTo>
                    <a:pt x="5676900" y="3090164"/>
                  </a:lnTo>
                  <a:lnTo>
                    <a:pt x="5667756" y="3099054"/>
                  </a:lnTo>
                  <a:lnTo>
                    <a:pt x="5664695" y="3104134"/>
                  </a:lnTo>
                  <a:lnTo>
                    <a:pt x="5647944" y="3120644"/>
                  </a:lnTo>
                  <a:lnTo>
                    <a:pt x="5649468" y="3120644"/>
                  </a:lnTo>
                  <a:lnTo>
                    <a:pt x="5644896" y="3123184"/>
                  </a:lnTo>
                  <a:lnTo>
                    <a:pt x="5646420" y="3123184"/>
                  </a:lnTo>
                  <a:lnTo>
                    <a:pt x="5638800" y="3129534"/>
                  </a:lnTo>
                  <a:lnTo>
                    <a:pt x="5634228" y="3132074"/>
                  </a:lnTo>
                  <a:lnTo>
                    <a:pt x="5632704" y="3134614"/>
                  </a:lnTo>
                  <a:lnTo>
                    <a:pt x="5628132" y="3137154"/>
                  </a:lnTo>
                  <a:lnTo>
                    <a:pt x="5620512" y="3144774"/>
                  </a:lnTo>
                  <a:lnTo>
                    <a:pt x="5622036" y="3144774"/>
                  </a:lnTo>
                  <a:lnTo>
                    <a:pt x="5614416" y="3151124"/>
                  </a:lnTo>
                  <a:lnTo>
                    <a:pt x="5609844" y="3153664"/>
                  </a:lnTo>
                  <a:lnTo>
                    <a:pt x="5611368" y="3153664"/>
                  </a:lnTo>
                  <a:lnTo>
                    <a:pt x="5608320" y="3157474"/>
                  </a:lnTo>
                  <a:lnTo>
                    <a:pt x="5606796" y="3157474"/>
                  </a:lnTo>
                  <a:lnTo>
                    <a:pt x="5603748" y="3160014"/>
                  </a:lnTo>
                  <a:lnTo>
                    <a:pt x="5605272" y="3160014"/>
                  </a:lnTo>
                  <a:lnTo>
                    <a:pt x="5600700" y="3163824"/>
                  </a:lnTo>
                  <a:lnTo>
                    <a:pt x="5602224" y="3161284"/>
                  </a:lnTo>
                  <a:lnTo>
                    <a:pt x="5596128" y="3166364"/>
                  </a:lnTo>
                  <a:lnTo>
                    <a:pt x="5594604" y="3168904"/>
                  </a:lnTo>
                  <a:lnTo>
                    <a:pt x="5594604" y="3167634"/>
                  </a:lnTo>
                  <a:lnTo>
                    <a:pt x="5591556" y="3170174"/>
                  </a:lnTo>
                  <a:lnTo>
                    <a:pt x="5591556" y="3172714"/>
                  </a:lnTo>
                  <a:lnTo>
                    <a:pt x="5588495" y="3173984"/>
                  </a:lnTo>
                  <a:lnTo>
                    <a:pt x="5583936" y="3179064"/>
                  </a:lnTo>
                  <a:lnTo>
                    <a:pt x="5582412" y="3181604"/>
                  </a:lnTo>
                  <a:lnTo>
                    <a:pt x="5582412" y="3180334"/>
                  </a:lnTo>
                  <a:lnTo>
                    <a:pt x="5580888" y="3182874"/>
                  </a:lnTo>
                  <a:lnTo>
                    <a:pt x="5577840" y="3186684"/>
                  </a:lnTo>
                  <a:lnTo>
                    <a:pt x="5576316" y="3189224"/>
                  </a:lnTo>
                  <a:lnTo>
                    <a:pt x="5576316" y="3187954"/>
                  </a:lnTo>
                  <a:lnTo>
                    <a:pt x="5570220" y="3194304"/>
                  </a:lnTo>
                  <a:lnTo>
                    <a:pt x="5567172" y="3195574"/>
                  </a:lnTo>
                  <a:lnTo>
                    <a:pt x="5565648" y="3196844"/>
                  </a:lnTo>
                  <a:lnTo>
                    <a:pt x="5564124" y="3199384"/>
                  </a:lnTo>
                  <a:lnTo>
                    <a:pt x="5565648" y="3198114"/>
                  </a:lnTo>
                  <a:lnTo>
                    <a:pt x="5561076" y="3203194"/>
                  </a:lnTo>
                  <a:lnTo>
                    <a:pt x="5559552" y="3205734"/>
                  </a:lnTo>
                  <a:lnTo>
                    <a:pt x="5558028" y="3207004"/>
                  </a:lnTo>
                  <a:lnTo>
                    <a:pt x="5553456" y="3212084"/>
                  </a:lnTo>
                  <a:lnTo>
                    <a:pt x="5551932" y="3212084"/>
                  </a:lnTo>
                  <a:lnTo>
                    <a:pt x="5550395" y="3214624"/>
                  </a:lnTo>
                  <a:lnTo>
                    <a:pt x="5551932" y="3213354"/>
                  </a:lnTo>
                  <a:lnTo>
                    <a:pt x="5550395" y="3217164"/>
                  </a:lnTo>
                  <a:lnTo>
                    <a:pt x="5550395" y="3214624"/>
                  </a:lnTo>
                  <a:lnTo>
                    <a:pt x="5548884" y="3217164"/>
                  </a:lnTo>
                  <a:lnTo>
                    <a:pt x="5545836" y="3217164"/>
                  </a:lnTo>
                  <a:lnTo>
                    <a:pt x="5544312" y="3218434"/>
                  </a:lnTo>
                  <a:lnTo>
                    <a:pt x="5541264" y="3218434"/>
                  </a:lnTo>
                  <a:lnTo>
                    <a:pt x="5538216" y="3219704"/>
                  </a:lnTo>
                  <a:lnTo>
                    <a:pt x="5535168" y="3219704"/>
                  </a:lnTo>
                  <a:lnTo>
                    <a:pt x="5532120" y="3220974"/>
                  </a:lnTo>
                  <a:lnTo>
                    <a:pt x="5529072" y="3220974"/>
                  </a:lnTo>
                  <a:lnTo>
                    <a:pt x="5526024" y="3222244"/>
                  </a:lnTo>
                  <a:lnTo>
                    <a:pt x="5518404" y="3222244"/>
                  </a:lnTo>
                  <a:lnTo>
                    <a:pt x="5516880" y="3224784"/>
                  </a:lnTo>
                  <a:lnTo>
                    <a:pt x="5510784" y="3219704"/>
                  </a:lnTo>
                  <a:lnTo>
                    <a:pt x="5504688" y="3217164"/>
                  </a:lnTo>
                  <a:lnTo>
                    <a:pt x="5504688" y="3214624"/>
                  </a:lnTo>
                  <a:lnTo>
                    <a:pt x="5498579" y="3212084"/>
                  </a:lnTo>
                  <a:lnTo>
                    <a:pt x="5497068" y="3208274"/>
                  </a:lnTo>
                  <a:lnTo>
                    <a:pt x="5495544" y="3208274"/>
                  </a:lnTo>
                  <a:lnTo>
                    <a:pt x="5493258" y="3207004"/>
                  </a:lnTo>
                  <a:lnTo>
                    <a:pt x="5490972" y="3205734"/>
                  </a:lnTo>
                  <a:lnTo>
                    <a:pt x="5480304" y="3196844"/>
                  </a:lnTo>
                  <a:lnTo>
                    <a:pt x="5477256" y="3195574"/>
                  </a:lnTo>
                  <a:lnTo>
                    <a:pt x="5474195" y="3194304"/>
                  </a:lnTo>
                  <a:lnTo>
                    <a:pt x="5472684" y="3191764"/>
                  </a:lnTo>
                  <a:lnTo>
                    <a:pt x="5469636" y="3190494"/>
                  </a:lnTo>
                  <a:lnTo>
                    <a:pt x="5471160" y="3190494"/>
                  </a:lnTo>
                  <a:lnTo>
                    <a:pt x="5460479" y="3180334"/>
                  </a:lnTo>
                  <a:lnTo>
                    <a:pt x="5458968" y="3180334"/>
                  </a:lnTo>
                  <a:lnTo>
                    <a:pt x="5457444" y="3179064"/>
                  </a:lnTo>
                  <a:lnTo>
                    <a:pt x="5449824" y="3179064"/>
                  </a:lnTo>
                  <a:lnTo>
                    <a:pt x="5449824" y="3196844"/>
                  </a:lnTo>
                  <a:lnTo>
                    <a:pt x="5448808" y="3197263"/>
                  </a:lnTo>
                  <a:lnTo>
                    <a:pt x="5449811" y="3196844"/>
                  </a:lnTo>
                  <a:lnTo>
                    <a:pt x="5449824" y="3179064"/>
                  </a:lnTo>
                  <a:lnTo>
                    <a:pt x="5445252" y="3179064"/>
                  </a:lnTo>
                  <a:lnTo>
                    <a:pt x="5442204" y="3180334"/>
                  </a:lnTo>
                  <a:lnTo>
                    <a:pt x="5437632" y="3184144"/>
                  </a:lnTo>
                  <a:lnTo>
                    <a:pt x="5436095" y="3187954"/>
                  </a:lnTo>
                  <a:lnTo>
                    <a:pt x="5433060" y="3189224"/>
                  </a:lnTo>
                  <a:lnTo>
                    <a:pt x="5428488" y="3196844"/>
                  </a:lnTo>
                  <a:lnTo>
                    <a:pt x="5428488" y="3195574"/>
                  </a:lnTo>
                  <a:lnTo>
                    <a:pt x="5425440" y="3198114"/>
                  </a:lnTo>
                  <a:lnTo>
                    <a:pt x="5423916" y="3201924"/>
                  </a:lnTo>
                  <a:lnTo>
                    <a:pt x="5420868" y="3204464"/>
                  </a:lnTo>
                  <a:lnTo>
                    <a:pt x="5423916" y="3212084"/>
                  </a:lnTo>
                  <a:lnTo>
                    <a:pt x="5426964" y="3213354"/>
                  </a:lnTo>
                  <a:lnTo>
                    <a:pt x="5431536" y="3214624"/>
                  </a:lnTo>
                  <a:lnTo>
                    <a:pt x="5434584" y="3212084"/>
                  </a:lnTo>
                  <a:lnTo>
                    <a:pt x="5437632" y="3210814"/>
                  </a:lnTo>
                  <a:lnTo>
                    <a:pt x="5437632" y="3208274"/>
                  </a:lnTo>
                  <a:lnTo>
                    <a:pt x="5442204" y="3204464"/>
                  </a:lnTo>
                  <a:lnTo>
                    <a:pt x="5448300" y="3198114"/>
                  </a:lnTo>
                  <a:lnTo>
                    <a:pt x="5448605" y="3197606"/>
                  </a:lnTo>
                  <a:lnTo>
                    <a:pt x="5449824" y="3198114"/>
                  </a:lnTo>
                  <a:lnTo>
                    <a:pt x="5451348" y="3199384"/>
                  </a:lnTo>
                  <a:lnTo>
                    <a:pt x="5452872" y="3203194"/>
                  </a:lnTo>
                  <a:lnTo>
                    <a:pt x="5462016" y="3210814"/>
                  </a:lnTo>
                  <a:lnTo>
                    <a:pt x="5460479" y="3208274"/>
                  </a:lnTo>
                  <a:lnTo>
                    <a:pt x="5465064" y="3213354"/>
                  </a:lnTo>
                  <a:lnTo>
                    <a:pt x="5468112" y="3214624"/>
                  </a:lnTo>
                  <a:lnTo>
                    <a:pt x="5471160" y="3218434"/>
                  </a:lnTo>
                  <a:lnTo>
                    <a:pt x="5471160" y="3217164"/>
                  </a:lnTo>
                  <a:lnTo>
                    <a:pt x="5472709" y="3218472"/>
                  </a:lnTo>
                  <a:lnTo>
                    <a:pt x="5478780" y="3224784"/>
                  </a:lnTo>
                  <a:lnTo>
                    <a:pt x="5482691" y="3226955"/>
                  </a:lnTo>
                  <a:lnTo>
                    <a:pt x="5487924" y="3232404"/>
                  </a:lnTo>
                  <a:lnTo>
                    <a:pt x="5489448" y="3232404"/>
                  </a:lnTo>
                  <a:lnTo>
                    <a:pt x="5490972" y="3233674"/>
                  </a:lnTo>
                  <a:lnTo>
                    <a:pt x="5500116" y="3240024"/>
                  </a:lnTo>
                  <a:lnTo>
                    <a:pt x="5498579" y="3237484"/>
                  </a:lnTo>
                  <a:lnTo>
                    <a:pt x="5503164" y="3242564"/>
                  </a:lnTo>
                  <a:lnTo>
                    <a:pt x="5507736" y="3243834"/>
                  </a:lnTo>
                  <a:lnTo>
                    <a:pt x="5510784" y="3245104"/>
                  </a:lnTo>
                  <a:lnTo>
                    <a:pt x="5512295" y="3246374"/>
                  </a:lnTo>
                  <a:lnTo>
                    <a:pt x="5527548" y="3246374"/>
                  </a:lnTo>
                  <a:lnTo>
                    <a:pt x="5530596" y="3245104"/>
                  </a:lnTo>
                  <a:lnTo>
                    <a:pt x="5535168" y="3245104"/>
                  </a:lnTo>
                  <a:lnTo>
                    <a:pt x="5538216" y="3243834"/>
                  </a:lnTo>
                  <a:lnTo>
                    <a:pt x="5541264" y="3243834"/>
                  </a:lnTo>
                  <a:lnTo>
                    <a:pt x="5544312" y="3242564"/>
                  </a:lnTo>
                  <a:lnTo>
                    <a:pt x="5545836" y="3242564"/>
                  </a:lnTo>
                  <a:lnTo>
                    <a:pt x="5548884" y="3241294"/>
                  </a:lnTo>
                  <a:lnTo>
                    <a:pt x="5550395" y="3241294"/>
                  </a:lnTo>
                  <a:lnTo>
                    <a:pt x="5554980" y="3240024"/>
                  </a:lnTo>
                  <a:lnTo>
                    <a:pt x="5556504" y="3240024"/>
                  </a:lnTo>
                  <a:lnTo>
                    <a:pt x="5559552" y="3237484"/>
                  </a:lnTo>
                  <a:lnTo>
                    <a:pt x="5561076" y="3236214"/>
                  </a:lnTo>
                  <a:lnTo>
                    <a:pt x="5564124" y="3234944"/>
                  </a:lnTo>
                  <a:lnTo>
                    <a:pt x="5570220" y="3229864"/>
                  </a:lnTo>
                  <a:lnTo>
                    <a:pt x="5570982" y="3228594"/>
                  </a:lnTo>
                  <a:lnTo>
                    <a:pt x="5571744" y="3227324"/>
                  </a:lnTo>
                  <a:lnTo>
                    <a:pt x="5570220" y="3228594"/>
                  </a:lnTo>
                  <a:lnTo>
                    <a:pt x="5571439" y="3227324"/>
                  </a:lnTo>
                  <a:lnTo>
                    <a:pt x="5572658" y="3226054"/>
                  </a:lnTo>
                  <a:lnTo>
                    <a:pt x="5573877" y="3224784"/>
                  </a:lnTo>
                  <a:lnTo>
                    <a:pt x="5576316" y="3222244"/>
                  </a:lnTo>
                  <a:lnTo>
                    <a:pt x="5577840" y="3219704"/>
                  </a:lnTo>
                  <a:lnTo>
                    <a:pt x="5580888" y="3217164"/>
                  </a:lnTo>
                  <a:lnTo>
                    <a:pt x="5583936" y="3213354"/>
                  </a:lnTo>
                  <a:lnTo>
                    <a:pt x="5583936" y="3214624"/>
                  </a:lnTo>
                  <a:lnTo>
                    <a:pt x="5584698" y="3213354"/>
                  </a:lnTo>
                  <a:lnTo>
                    <a:pt x="5585460" y="3212084"/>
                  </a:lnTo>
                  <a:lnTo>
                    <a:pt x="5588495" y="3210814"/>
                  </a:lnTo>
                  <a:lnTo>
                    <a:pt x="5594604" y="3204464"/>
                  </a:lnTo>
                  <a:lnTo>
                    <a:pt x="5596128" y="3201924"/>
                  </a:lnTo>
                  <a:lnTo>
                    <a:pt x="5596128" y="3203194"/>
                  </a:lnTo>
                  <a:lnTo>
                    <a:pt x="5596636" y="3201924"/>
                  </a:lnTo>
                  <a:lnTo>
                    <a:pt x="5597652" y="3199384"/>
                  </a:lnTo>
                  <a:lnTo>
                    <a:pt x="5599176" y="3199384"/>
                  </a:lnTo>
                  <a:lnTo>
                    <a:pt x="5599938" y="3198114"/>
                  </a:lnTo>
                  <a:lnTo>
                    <a:pt x="5600700" y="3196844"/>
                  </a:lnTo>
                  <a:lnTo>
                    <a:pt x="5602224" y="3195574"/>
                  </a:lnTo>
                  <a:lnTo>
                    <a:pt x="5608752" y="3189224"/>
                  </a:lnTo>
                  <a:lnTo>
                    <a:pt x="5611368" y="3186684"/>
                  </a:lnTo>
                  <a:lnTo>
                    <a:pt x="5612879" y="3186684"/>
                  </a:lnTo>
                  <a:lnTo>
                    <a:pt x="5613908" y="3184144"/>
                  </a:lnTo>
                  <a:lnTo>
                    <a:pt x="5614416" y="3182874"/>
                  </a:lnTo>
                  <a:lnTo>
                    <a:pt x="5615940" y="3181604"/>
                  </a:lnTo>
                  <a:lnTo>
                    <a:pt x="5620512" y="3179064"/>
                  </a:lnTo>
                  <a:lnTo>
                    <a:pt x="5626595" y="3172714"/>
                  </a:lnTo>
                  <a:lnTo>
                    <a:pt x="5628132" y="3172714"/>
                  </a:lnTo>
                  <a:lnTo>
                    <a:pt x="5631180" y="3168904"/>
                  </a:lnTo>
                  <a:lnTo>
                    <a:pt x="5634228" y="3165094"/>
                  </a:lnTo>
                  <a:lnTo>
                    <a:pt x="5634228" y="3166364"/>
                  </a:lnTo>
                  <a:lnTo>
                    <a:pt x="5634990" y="3165094"/>
                  </a:lnTo>
                  <a:lnTo>
                    <a:pt x="5635752" y="3163824"/>
                  </a:lnTo>
                  <a:lnTo>
                    <a:pt x="5637276" y="3161284"/>
                  </a:lnTo>
                  <a:lnTo>
                    <a:pt x="5638800" y="3161284"/>
                  </a:lnTo>
                  <a:lnTo>
                    <a:pt x="5649468" y="3152394"/>
                  </a:lnTo>
                  <a:lnTo>
                    <a:pt x="5647944" y="3152394"/>
                  </a:lnTo>
                  <a:lnTo>
                    <a:pt x="5650979" y="3149854"/>
                  </a:lnTo>
                  <a:lnTo>
                    <a:pt x="5652516" y="3149854"/>
                  </a:lnTo>
                  <a:lnTo>
                    <a:pt x="5657088" y="3144774"/>
                  </a:lnTo>
                  <a:lnTo>
                    <a:pt x="5661660" y="3142234"/>
                  </a:lnTo>
                  <a:lnTo>
                    <a:pt x="5672950" y="3130804"/>
                  </a:lnTo>
                  <a:lnTo>
                    <a:pt x="5682996" y="3120644"/>
                  </a:lnTo>
                  <a:lnTo>
                    <a:pt x="5682996" y="3119374"/>
                  </a:lnTo>
                  <a:lnTo>
                    <a:pt x="5687568" y="3114294"/>
                  </a:lnTo>
                  <a:lnTo>
                    <a:pt x="5690616" y="3110484"/>
                  </a:lnTo>
                  <a:lnTo>
                    <a:pt x="5694045" y="3106674"/>
                  </a:lnTo>
                  <a:lnTo>
                    <a:pt x="5695188" y="3105404"/>
                  </a:lnTo>
                  <a:lnTo>
                    <a:pt x="5693664" y="3106674"/>
                  </a:lnTo>
                  <a:lnTo>
                    <a:pt x="5702795" y="3097784"/>
                  </a:lnTo>
                  <a:lnTo>
                    <a:pt x="5702795" y="3096514"/>
                  </a:lnTo>
                  <a:lnTo>
                    <a:pt x="5707380" y="3091434"/>
                  </a:lnTo>
                  <a:lnTo>
                    <a:pt x="5713476" y="3082544"/>
                  </a:lnTo>
                  <a:lnTo>
                    <a:pt x="5714619" y="3081274"/>
                  </a:lnTo>
                  <a:lnTo>
                    <a:pt x="5718048" y="3077464"/>
                  </a:lnTo>
                  <a:lnTo>
                    <a:pt x="5716524" y="3080004"/>
                  </a:lnTo>
                  <a:lnTo>
                    <a:pt x="5718810" y="3077464"/>
                  </a:lnTo>
                  <a:lnTo>
                    <a:pt x="5721096" y="3074924"/>
                  </a:lnTo>
                  <a:lnTo>
                    <a:pt x="5721096" y="3073654"/>
                  </a:lnTo>
                  <a:lnTo>
                    <a:pt x="5725668" y="3068574"/>
                  </a:lnTo>
                  <a:lnTo>
                    <a:pt x="5728716" y="3064764"/>
                  </a:lnTo>
                  <a:lnTo>
                    <a:pt x="5732373" y="3059684"/>
                  </a:lnTo>
                  <a:lnTo>
                    <a:pt x="5733288" y="3058414"/>
                  </a:lnTo>
                  <a:lnTo>
                    <a:pt x="5731764" y="3059684"/>
                  </a:lnTo>
                  <a:lnTo>
                    <a:pt x="5736336" y="3054604"/>
                  </a:lnTo>
                  <a:lnTo>
                    <a:pt x="5736336" y="3053334"/>
                  </a:lnTo>
                  <a:lnTo>
                    <a:pt x="5739384" y="3049524"/>
                  </a:lnTo>
                  <a:lnTo>
                    <a:pt x="5743956" y="3044444"/>
                  </a:lnTo>
                  <a:lnTo>
                    <a:pt x="5747004" y="3038094"/>
                  </a:lnTo>
                  <a:lnTo>
                    <a:pt x="5751576" y="3034284"/>
                  </a:lnTo>
                  <a:lnTo>
                    <a:pt x="5754624" y="3029204"/>
                  </a:lnTo>
                  <a:lnTo>
                    <a:pt x="5756148" y="3027934"/>
                  </a:lnTo>
                  <a:lnTo>
                    <a:pt x="5759196" y="3021584"/>
                  </a:lnTo>
                  <a:lnTo>
                    <a:pt x="5762244" y="3016504"/>
                  </a:lnTo>
                  <a:lnTo>
                    <a:pt x="5763768" y="3015234"/>
                  </a:lnTo>
                  <a:lnTo>
                    <a:pt x="5765292" y="3013964"/>
                  </a:lnTo>
                  <a:lnTo>
                    <a:pt x="5766816" y="3012694"/>
                  </a:lnTo>
                  <a:lnTo>
                    <a:pt x="5769864" y="3006344"/>
                  </a:lnTo>
                  <a:lnTo>
                    <a:pt x="5774436" y="2999994"/>
                  </a:lnTo>
                  <a:lnTo>
                    <a:pt x="5777484" y="2993644"/>
                  </a:lnTo>
                  <a:lnTo>
                    <a:pt x="5786628" y="2982214"/>
                  </a:lnTo>
                  <a:lnTo>
                    <a:pt x="5795772" y="2966974"/>
                  </a:lnTo>
                  <a:lnTo>
                    <a:pt x="5801868" y="2959354"/>
                  </a:lnTo>
                  <a:lnTo>
                    <a:pt x="5800344" y="2959354"/>
                  </a:lnTo>
                  <a:lnTo>
                    <a:pt x="5812536" y="2944114"/>
                  </a:lnTo>
                  <a:lnTo>
                    <a:pt x="5817095" y="2936494"/>
                  </a:lnTo>
                  <a:lnTo>
                    <a:pt x="5829300" y="2921254"/>
                  </a:lnTo>
                  <a:lnTo>
                    <a:pt x="5827776" y="2921254"/>
                  </a:lnTo>
                  <a:lnTo>
                    <a:pt x="5833872" y="2914904"/>
                  </a:lnTo>
                  <a:lnTo>
                    <a:pt x="5835396" y="2914904"/>
                  </a:lnTo>
                  <a:lnTo>
                    <a:pt x="5839968" y="2907284"/>
                  </a:lnTo>
                  <a:lnTo>
                    <a:pt x="5839968" y="2908554"/>
                  </a:lnTo>
                  <a:lnTo>
                    <a:pt x="5840984" y="2907284"/>
                  </a:lnTo>
                  <a:lnTo>
                    <a:pt x="5846064" y="2900934"/>
                  </a:lnTo>
                  <a:lnTo>
                    <a:pt x="5852160" y="2894584"/>
                  </a:lnTo>
                  <a:lnTo>
                    <a:pt x="5856732" y="2889504"/>
                  </a:lnTo>
                  <a:lnTo>
                    <a:pt x="5856732" y="2890774"/>
                  </a:lnTo>
                  <a:lnTo>
                    <a:pt x="5857951" y="2889504"/>
                  </a:lnTo>
                  <a:lnTo>
                    <a:pt x="5862828" y="2884424"/>
                  </a:lnTo>
                  <a:lnTo>
                    <a:pt x="5862828" y="2883154"/>
                  </a:lnTo>
                  <a:lnTo>
                    <a:pt x="5867400" y="2876804"/>
                  </a:lnTo>
                  <a:lnTo>
                    <a:pt x="5867400" y="2878074"/>
                  </a:lnTo>
                  <a:lnTo>
                    <a:pt x="5868314" y="2876804"/>
                  </a:lnTo>
                  <a:lnTo>
                    <a:pt x="5871972" y="2871724"/>
                  </a:lnTo>
                  <a:lnTo>
                    <a:pt x="5873496" y="2871724"/>
                  </a:lnTo>
                  <a:lnTo>
                    <a:pt x="5876544" y="2865374"/>
                  </a:lnTo>
                  <a:lnTo>
                    <a:pt x="5876544" y="2867914"/>
                  </a:lnTo>
                  <a:lnTo>
                    <a:pt x="5878068" y="2865374"/>
                  </a:lnTo>
                  <a:lnTo>
                    <a:pt x="5879579" y="2862834"/>
                  </a:lnTo>
                  <a:lnTo>
                    <a:pt x="5881116" y="2861564"/>
                  </a:lnTo>
                  <a:lnTo>
                    <a:pt x="5884164" y="2856484"/>
                  </a:lnTo>
                  <a:lnTo>
                    <a:pt x="5884164" y="2859024"/>
                  </a:lnTo>
                  <a:lnTo>
                    <a:pt x="5888736" y="2853944"/>
                  </a:lnTo>
                  <a:lnTo>
                    <a:pt x="5888736" y="2852674"/>
                  </a:lnTo>
                  <a:lnTo>
                    <a:pt x="5893295" y="2847594"/>
                  </a:lnTo>
                  <a:lnTo>
                    <a:pt x="5893295" y="2848864"/>
                  </a:lnTo>
                  <a:lnTo>
                    <a:pt x="5894324" y="2847594"/>
                  </a:lnTo>
                  <a:lnTo>
                    <a:pt x="5896356" y="2845054"/>
                  </a:lnTo>
                  <a:lnTo>
                    <a:pt x="5896356" y="2843784"/>
                  </a:lnTo>
                  <a:lnTo>
                    <a:pt x="5902452" y="2837434"/>
                  </a:lnTo>
                  <a:lnTo>
                    <a:pt x="5902452" y="2833624"/>
                  </a:lnTo>
                  <a:lnTo>
                    <a:pt x="5903976" y="2829814"/>
                  </a:lnTo>
                  <a:lnTo>
                    <a:pt x="5903976" y="28260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748" y="550163"/>
            <a:ext cx="8194675" cy="1184275"/>
            <a:chOff x="1031748" y="550163"/>
            <a:chExt cx="8194675" cy="1184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6155" y="550163"/>
              <a:ext cx="1120140" cy="11841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0420" y="1036320"/>
              <a:ext cx="684276" cy="3185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56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Liquid</a:t>
            </a:r>
            <a:r>
              <a:rPr sz="2400" spc="-6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Dielectrics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017479" y="1890257"/>
            <a:ext cx="6482080" cy="36830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three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most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important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electrical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properties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 dielectric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Relative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permittivity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dirty="0">
                <a:latin typeface="Microsoft Sans Serif"/>
                <a:cs typeface="Microsoft Sans Serif"/>
              </a:rPr>
              <a:t>Loss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tangent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Basic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properties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insulating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oil: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Viscosity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Thermal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stability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Density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specific gravity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Flash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Pour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2567" y="2281428"/>
            <a:ext cx="1588008" cy="70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5004" y="2348483"/>
            <a:ext cx="547115" cy="6659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8288" y="2753867"/>
            <a:ext cx="259079" cy="2087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33671" y="2839211"/>
            <a:ext cx="114300" cy="670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6844" y="2662427"/>
            <a:ext cx="391667" cy="2392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94148" y="2712719"/>
            <a:ext cx="236219" cy="1417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37048" y="2630423"/>
            <a:ext cx="836675" cy="2697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37732" y="2638044"/>
            <a:ext cx="374903" cy="1813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28460" y="2665476"/>
            <a:ext cx="571500" cy="2070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97496" y="2630424"/>
            <a:ext cx="169164" cy="13703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0771" y="2601467"/>
            <a:ext cx="416052" cy="18135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973324" y="3236976"/>
            <a:ext cx="390525" cy="113030"/>
            <a:chOff x="2973324" y="3236976"/>
            <a:chExt cx="390525" cy="113030"/>
          </a:xfrm>
        </p:grpSpPr>
        <p:sp>
          <p:nvSpPr>
            <p:cNvPr id="19" name="object 19"/>
            <p:cNvSpPr/>
            <p:nvPr/>
          </p:nvSpPr>
          <p:spPr>
            <a:xfrm>
              <a:off x="2973324" y="3284219"/>
              <a:ext cx="311150" cy="43180"/>
            </a:xfrm>
            <a:custGeom>
              <a:avLst/>
              <a:gdLst/>
              <a:ahLst/>
              <a:cxnLst/>
              <a:rect l="l" t="t" r="r" b="b"/>
              <a:pathLst>
                <a:path w="311150" h="43179">
                  <a:moveTo>
                    <a:pt x="301751" y="1524"/>
                  </a:moveTo>
                  <a:lnTo>
                    <a:pt x="297179" y="1524"/>
                  </a:lnTo>
                  <a:lnTo>
                    <a:pt x="300227" y="0"/>
                  </a:lnTo>
                  <a:lnTo>
                    <a:pt x="301751" y="1524"/>
                  </a:lnTo>
                  <a:close/>
                </a:path>
                <a:path w="311150" h="43179">
                  <a:moveTo>
                    <a:pt x="292608" y="3048"/>
                  </a:moveTo>
                  <a:lnTo>
                    <a:pt x="294132" y="1524"/>
                  </a:lnTo>
                  <a:lnTo>
                    <a:pt x="295656" y="1524"/>
                  </a:lnTo>
                  <a:lnTo>
                    <a:pt x="292608" y="3048"/>
                  </a:lnTo>
                  <a:close/>
                </a:path>
                <a:path w="311150" h="43179">
                  <a:moveTo>
                    <a:pt x="310133" y="9144"/>
                  </a:moveTo>
                  <a:lnTo>
                    <a:pt x="257556" y="9144"/>
                  </a:lnTo>
                  <a:lnTo>
                    <a:pt x="260603" y="7620"/>
                  </a:lnTo>
                  <a:lnTo>
                    <a:pt x="262127" y="6096"/>
                  </a:lnTo>
                  <a:lnTo>
                    <a:pt x="268224" y="6096"/>
                  </a:lnTo>
                  <a:lnTo>
                    <a:pt x="271272" y="4572"/>
                  </a:lnTo>
                  <a:lnTo>
                    <a:pt x="272795" y="4572"/>
                  </a:lnTo>
                  <a:lnTo>
                    <a:pt x="275843" y="3048"/>
                  </a:lnTo>
                  <a:lnTo>
                    <a:pt x="292608" y="3048"/>
                  </a:lnTo>
                  <a:lnTo>
                    <a:pt x="295656" y="1524"/>
                  </a:lnTo>
                  <a:lnTo>
                    <a:pt x="306324" y="1524"/>
                  </a:lnTo>
                  <a:lnTo>
                    <a:pt x="307848" y="4572"/>
                  </a:lnTo>
                  <a:lnTo>
                    <a:pt x="309372" y="6096"/>
                  </a:lnTo>
                  <a:lnTo>
                    <a:pt x="309372" y="7620"/>
                  </a:lnTo>
                  <a:lnTo>
                    <a:pt x="310133" y="9144"/>
                  </a:lnTo>
                  <a:close/>
                </a:path>
                <a:path w="311150" h="43179">
                  <a:moveTo>
                    <a:pt x="268224" y="6096"/>
                  </a:moveTo>
                  <a:lnTo>
                    <a:pt x="266700" y="6096"/>
                  </a:lnTo>
                  <a:lnTo>
                    <a:pt x="269748" y="4572"/>
                  </a:lnTo>
                  <a:lnTo>
                    <a:pt x="268224" y="6096"/>
                  </a:lnTo>
                  <a:close/>
                </a:path>
                <a:path w="311150" h="43179">
                  <a:moveTo>
                    <a:pt x="303275" y="25908"/>
                  </a:moveTo>
                  <a:lnTo>
                    <a:pt x="6095" y="25908"/>
                  </a:lnTo>
                  <a:lnTo>
                    <a:pt x="7619" y="24383"/>
                  </a:lnTo>
                  <a:lnTo>
                    <a:pt x="9143" y="21336"/>
                  </a:lnTo>
                  <a:lnTo>
                    <a:pt x="12191" y="19812"/>
                  </a:lnTo>
                  <a:lnTo>
                    <a:pt x="205740" y="19812"/>
                  </a:lnTo>
                  <a:lnTo>
                    <a:pt x="208787" y="18288"/>
                  </a:lnTo>
                  <a:lnTo>
                    <a:pt x="217932" y="18288"/>
                  </a:lnTo>
                  <a:lnTo>
                    <a:pt x="217932" y="16764"/>
                  </a:lnTo>
                  <a:lnTo>
                    <a:pt x="224027" y="16764"/>
                  </a:lnTo>
                  <a:lnTo>
                    <a:pt x="228600" y="15240"/>
                  </a:lnTo>
                  <a:lnTo>
                    <a:pt x="230124" y="15240"/>
                  </a:lnTo>
                  <a:lnTo>
                    <a:pt x="233172" y="13716"/>
                  </a:lnTo>
                  <a:lnTo>
                    <a:pt x="237743" y="13716"/>
                  </a:lnTo>
                  <a:lnTo>
                    <a:pt x="240791" y="12191"/>
                  </a:lnTo>
                  <a:lnTo>
                    <a:pt x="245364" y="12191"/>
                  </a:lnTo>
                  <a:lnTo>
                    <a:pt x="248411" y="10668"/>
                  </a:lnTo>
                  <a:lnTo>
                    <a:pt x="251459" y="10668"/>
                  </a:lnTo>
                  <a:lnTo>
                    <a:pt x="257556" y="7620"/>
                  </a:lnTo>
                  <a:lnTo>
                    <a:pt x="257556" y="9144"/>
                  </a:lnTo>
                  <a:lnTo>
                    <a:pt x="310133" y="9144"/>
                  </a:lnTo>
                  <a:lnTo>
                    <a:pt x="310895" y="10668"/>
                  </a:lnTo>
                  <a:lnTo>
                    <a:pt x="310895" y="13716"/>
                  </a:lnTo>
                  <a:lnTo>
                    <a:pt x="309372" y="16764"/>
                  </a:lnTo>
                  <a:lnTo>
                    <a:pt x="309372" y="19812"/>
                  </a:lnTo>
                  <a:lnTo>
                    <a:pt x="307848" y="21336"/>
                  </a:lnTo>
                  <a:lnTo>
                    <a:pt x="306324" y="24383"/>
                  </a:lnTo>
                  <a:lnTo>
                    <a:pt x="303275" y="25908"/>
                  </a:lnTo>
                  <a:close/>
                </a:path>
                <a:path w="311150" h="43179">
                  <a:moveTo>
                    <a:pt x="99059" y="12191"/>
                  </a:moveTo>
                  <a:lnTo>
                    <a:pt x="88391" y="12191"/>
                  </a:lnTo>
                  <a:lnTo>
                    <a:pt x="92964" y="10668"/>
                  </a:lnTo>
                  <a:lnTo>
                    <a:pt x="96011" y="10668"/>
                  </a:lnTo>
                  <a:lnTo>
                    <a:pt x="99059" y="12191"/>
                  </a:lnTo>
                  <a:close/>
                </a:path>
                <a:path w="311150" h="43179">
                  <a:moveTo>
                    <a:pt x="106679" y="13716"/>
                  </a:moveTo>
                  <a:lnTo>
                    <a:pt x="47243" y="13716"/>
                  </a:lnTo>
                  <a:lnTo>
                    <a:pt x="51816" y="12191"/>
                  </a:lnTo>
                  <a:lnTo>
                    <a:pt x="102108" y="12191"/>
                  </a:lnTo>
                  <a:lnTo>
                    <a:pt x="106679" y="13716"/>
                  </a:lnTo>
                  <a:close/>
                </a:path>
                <a:path w="311150" h="43179">
                  <a:moveTo>
                    <a:pt x="156971" y="16764"/>
                  </a:moveTo>
                  <a:lnTo>
                    <a:pt x="35051" y="16764"/>
                  </a:lnTo>
                  <a:lnTo>
                    <a:pt x="39624" y="15240"/>
                  </a:lnTo>
                  <a:lnTo>
                    <a:pt x="41148" y="13716"/>
                  </a:lnTo>
                  <a:lnTo>
                    <a:pt x="132587" y="13716"/>
                  </a:lnTo>
                  <a:lnTo>
                    <a:pt x="135635" y="15240"/>
                  </a:lnTo>
                  <a:lnTo>
                    <a:pt x="152400" y="15240"/>
                  </a:lnTo>
                  <a:lnTo>
                    <a:pt x="156971" y="16764"/>
                  </a:lnTo>
                  <a:close/>
                </a:path>
                <a:path w="311150" h="43179">
                  <a:moveTo>
                    <a:pt x="27432" y="19812"/>
                  </a:moveTo>
                  <a:lnTo>
                    <a:pt x="36575" y="15240"/>
                  </a:lnTo>
                  <a:lnTo>
                    <a:pt x="35051" y="16764"/>
                  </a:lnTo>
                  <a:lnTo>
                    <a:pt x="156971" y="16764"/>
                  </a:lnTo>
                  <a:lnTo>
                    <a:pt x="161543" y="18288"/>
                  </a:lnTo>
                  <a:lnTo>
                    <a:pt x="33527" y="18288"/>
                  </a:lnTo>
                  <a:lnTo>
                    <a:pt x="27432" y="19812"/>
                  </a:lnTo>
                  <a:close/>
                </a:path>
                <a:path w="311150" h="43179">
                  <a:moveTo>
                    <a:pt x="224027" y="16764"/>
                  </a:moveTo>
                  <a:lnTo>
                    <a:pt x="222503" y="16764"/>
                  </a:lnTo>
                  <a:lnTo>
                    <a:pt x="227075" y="15240"/>
                  </a:lnTo>
                  <a:lnTo>
                    <a:pt x="224027" y="16764"/>
                  </a:lnTo>
                  <a:close/>
                </a:path>
                <a:path w="311150" h="43179">
                  <a:moveTo>
                    <a:pt x="27432" y="19812"/>
                  </a:moveTo>
                  <a:lnTo>
                    <a:pt x="13716" y="19812"/>
                  </a:lnTo>
                  <a:lnTo>
                    <a:pt x="18287" y="18288"/>
                  </a:lnTo>
                  <a:lnTo>
                    <a:pt x="30480" y="18288"/>
                  </a:lnTo>
                  <a:lnTo>
                    <a:pt x="27432" y="19812"/>
                  </a:lnTo>
                  <a:close/>
                </a:path>
                <a:path w="311150" h="43179">
                  <a:moveTo>
                    <a:pt x="201167" y="19812"/>
                  </a:moveTo>
                  <a:lnTo>
                    <a:pt x="27432" y="19812"/>
                  </a:lnTo>
                  <a:lnTo>
                    <a:pt x="33527" y="18288"/>
                  </a:lnTo>
                  <a:lnTo>
                    <a:pt x="198119" y="18288"/>
                  </a:lnTo>
                  <a:lnTo>
                    <a:pt x="201167" y="19812"/>
                  </a:lnTo>
                  <a:close/>
                </a:path>
                <a:path w="311150" h="43179">
                  <a:moveTo>
                    <a:pt x="13716" y="39624"/>
                  </a:moveTo>
                  <a:lnTo>
                    <a:pt x="4572" y="39624"/>
                  </a:lnTo>
                  <a:lnTo>
                    <a:pt x="1524" y="38100"/>
                  </a:lnTo>
                  <a:lnTo>
                    <a:pt x="1524" y="35052"/>
                  </a:lnTo>
                  <a:lnTo>
                    <a:pt x="0" y="30480"/>
                  </a:lnTo>
                  <a:lnTo>
                    <a:pt x="1524" y="27432"/>
                  </a:lnTo>
                  <a:lnTo>
                    <a:pt x="7619" y="24383"/>
                  </a:lnTo>
                  <a:lnTo>
                    <a:pt x="6095" y="25908"/>
                  </a:lnTo>
                  <a:lnTo>
                    <a:pt x="303275" y="25908"/>
                  </a:lnTo>
                  <a:lnTo>
                    <a:pt x="301751" y="27432"/>
                  </a:lnTo>
                  <a:lnTo>
                    <a:pt x="298703" y="27432"/>
                  </a:lnTo>
                  <a:lnTo>
                    <a:pt x="297179" y="28956"/>
                  </a:lnTo>
                  <a:lnTo>
                    <a:pt x="280416" y="28956"/>
                  </a:lnTo>
                  <a:lnTo>
                    <a:pt x="277367" y="30480"/>
                  </a:lnTo>
                  <a:lnTo>
                    <a:pt x="274319" y="30480"/>
                  </a:lnTo>
                  <a:lnTo>
                    <a:pt x="271272" y="32004"/>
                  </a:lnTo>
                  <a:lnTo>
                    <a:pt x="266700" y="32004"/>
                  </a:lnTo>
                  <a:lnTo>
                    <a:pt x="266700" y="33528"/>
                  </a:lnTo>
                  <a:lnTo>
                    <a:pt x="262127" y="33528"/>
                  </a:lnTo>
                  <a:lnTo>
                    <a:pt x="259079" y="35052"/>
                  </a:lnTo>
                  <a:lnTo>
                    <a:pt x="51816" y="35052"/>
                  </a:lnTo>
                  <a:lnTo>
                    <a:pt x="48767" y="36576"/>
                  </a:lnTo>
                  <a:lnTo>
                    <a:pt x="42672" y="36576"/>
                  </a:lnTo>
                  <a:lnTo>
                    <a:pt x="39624" y="38100"/>
                  </a:lnTo>
                  <a:lnTo>
                    <a:pt x="16764" y="38100"/>
                  </a:lnTo>
                  <a:lnTo>
                    <a:pt x="13716" y="39624"/>
                  </a:lnTo>
                  <a:close/>
                </a:path>
                <a:path w="311150" h="43179">
                  <a:moveTo>
                    <a:pt x="89916" y="36576"/>
                  </a:moveTo>
                  <a:lnTo>
                    <a:pt x="59435" y="36576"/>
                  </a:lnTo>
                  <a:lnTo>
                    <a:pt x="56387" y="35052"/>
                  </a:lnTo>
                  <a:lnTo>
                    <a:pt x="91440" y="35052"/>
                  </a:lnTo>
                  <a:lnTo>
                    <a:pt x="89916" y="36576"/>
                  </a:lnTo>
                  <a:close/>
                </a:path>
                <a:path w="311150" h="43179">
                  <a:moveTo>
                    <a:pt x="254508" y="36576"/>
                  </a:moveTo>
                  <a:lnTo>
                    <a:pt x="102108" y="36576"/>
                  </a:lnTo>
                  <a:lnTo>
                    <a:pt x="99059" y="35052"/>
                  </a:lnTo>
                  <a:lnTo>
                    <a:pt x="257556" y="35052"/>
                  </a:lnTo>
                  <a:lnTo>
                    <a:pt x="254508" y="36576"/>
                  </a:lnTo>
                  <a:close/>
                </a:path>
                <a:path w="311150" h="43179">
                  <a:moveTo>
                    <a:pt x="126491" y="38100"/>
                  </a:moveTo>
                  <a:lnTo>
                    <a:pt x="112775" y="38100"/>
                  </a:lnTo>
                  <a:lnTo>
                    <a:pt x="112775" y="36576"/>
                  </a:lnTo>
                  <a:lnTo>
                    <a:pt x="126491" y="36576"/>
                  </a:lnTo>
                  <a:lnTo>
                    <a:pt x="126491" y="38100"/>
                  </a:lnTo>
                  <a:close/>
                </a:path>
                <a:path w="311150" h="43179">
                  <a:moveTo>
                    <a:pt x="245364" y="38100"/>
                  </a:moveTo>
                  <a:lnTo>
                    <a:pt x="129540" y="38100"/>
                  </a:lnTo>
                  <a:lnTo>
                    <a:pt x="126491" y="36576"/>
                  </a:lnTo>
                  <a:lnTo>
                    <a:pt x="249935" y="36576"/>
                  </a:lnTo>
                  <a:lnTo>
                    <a:pt x="245364" y="38100"/>
                  </a:lnTo>
                  <a:close/>
                </a:path>
                <a:path w="311150" h="43179">
                  <a:moveTo>
                    <a:pt x="15240" y="39624"/>
                  </a:moveTo>
                  <a:lnTo>
                    <a:pt x="16764" y="38100"/>
                  </a:lnTo>
                  <a:lnTo>
                    <a:pt x="18287" y="38100"/>
                  </a:lnTo>
                  <a:lnTo>
                    <a:pt x="15240" y="39624"/>
                  </a:lnTo>
                  <a:close/>
                </a:path>
                <a:path w="311150" h="43179">
                  <a:moveTo>
                    <a:pt x="25908" y="39624"/>
                  </a:moveTo>
                  <a:lnTo>
                    <a:pt x="21335" y="39624"/>
                  </a:lnTo>
                  <a:lnTo>
                    <a:pt x="18287" y="38100"/>
                  </a:lnTo>
                  <a:lnTo>
                    <a:pt x="24383" y="38100"/>
                  </a:lnTo>
                  <a:lnTo>
                    <a:pt x="26670" y="39243"/>
                  </a:lnTo>
                  <a:lnTo>
                    <a:pt x="25908" y="39624"/>
                  </a:lnTo>
                  <a:close/>
                </a:path>
                <a:path w="311150" h="43179">
                  <a:moveTo>
                    <a:pt x="26670" y="39243"/>
                  </a:moveTo>
                  <a:lnTo>
                    <a:pt x="24383" y="38100"/>
                  </a:lnTo>
                  <a:lnTo>
                    <a:pt x="28956" y="38100"/>
                  </a:lnTo>
                  <a:lnTo>
                    <a:pt x="26670" y="39243"/>
                  </a:lnTo>
                  <a:close/>
                </a:path>
                <a:path w="311150" h="43179">
                  <a:moveTo>
                    <a:pt x="33527" y="39624"/>
                  </a:moveTo>
                  <a:lnTo>
                    <a:pt x="27432" y="39624"/>
                  </a:lnTo>
                  <a:lnTo>
                    <a:pt x="26670" y="39243"/>
                  </a:lnTo>
                  <a:lnTo>
                    <a:pt x="28956" y="38100"/>
                  </a:lnTo>
                  <a:lnTo>
                    <a:pt x="38100" y="38100"/>
                  </a:lnTo>
                  <a:lnTo>
                    <a:pt x="33527" y="39624"/>
                  </a:lnTo>
                  <a:close/>
                </a:path>
                <a:path w="311150" h="43179">
                  <a:moveTo>
                    <a:pt x="147827" y="39624"/>
                  </a:moveTo>
                  <a:lnTo>
                    <a:pt x="143256" y="38100"/>
                  </a:lnTo>
                  <a:lnTo>
                    <a:pt x="146303" y="38100"/>
                  </a:lnTo>
                  <a:lnTo>
                    <a:pt x="147827" y="39624"/>
                  </a:lnTo>
                  <a:close/>
                </a:path>
                <a:path w="311150" h="43179">
                  <a:moveTo>
                    <a:pt x="234695" y="39624"/>
                  </a:moveTo>
                  <a:lnTo>
                    <a:pt x="152400" y="39624"/>
                  </a:lnTo>
                  <a:lnTo>
                    <a:pt x="146303" y="38100"/>
                  </a:lnTo>
                  <a:lnTo>
                    <a:pt x="237743" y="38100"/>
                  </a:lnTo>
                  <a:lnTo>
                    <a:pt x="234695" y="39624"/>
                  </a:lnTo>
                  <a:close/>
                </a:path>
                <a:path w="311150" h="43179">
                  <a:moveTo>
                    <a:pt x="228600" y="41148"/>
                  </a:moveTo>
                  <a:lnTo>
                    <a:pt x="155448" y="41148"/>
                  </a:lnTo>
                  <a:lnTo>
                    <a:pt x="150875" y="39624"/>
                  </a:lnTo>
                  <a:lnTo>
                    <a:pt x="231648" y="39624"/>
                  </a:lnTo>
                  <a:lnTo>
                    <a:pt x="228600" y="41148"/>
                  </a:lnTo>
                  <a:close/>
                </a:path>
                <a:path w="311150" h="43179">
                  <a:moveTo>
                    <a:pt x="220979" y="42672"/>
                  </a:moveTo>
                  <a:lnTo>
                    <a:pt x="164591" y="42672"/>
                  </a:lnTo>
                  <a:lnTo>
                    <a:pt x="160019" y="41148"/>
                  </a:lnTo>
                  <a:lnTo>
                    <a:pt x="224027" y="41148"/>
                  </a:lnTo>
                  <a:lnTo>
                    <a:pt x="220979" y="426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6787" y="3236976"/>
              <a:ext cx="106680" cy="11277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805928" y="676656"/>
            <a:ext cx="220980" cy="29108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93252" y="1879092"/>
            <a:ext cx="964692" cy="133197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499104" y="3226308"/>
            <a:ext cx="1200912" cy="26060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806696" y="3171443"/>
            <a:ext cx="1216151" cy="37592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169152" y="3288791"/>
            <a:ext cx="3139440" cy="1216025"/>
            <a:chOff x="6169152" y="3288791"/>
            <a:chExt cx="3139440" cy="1216025"/>
          </a:xfrm>
        </p:grpSpPr>
        <p:sp>
          <p:nvSpPr>
            <p:cNvPr id="26" name="object 26"/>
            <p:cNvSpPr/>
            <p:nvPr/>
          </p:nvSpPr>
          <p:spPr>
            <a:xfrm>
              <a:off x="6169152" y="3352800"/>
              <a:ext cx="498475" cy="108585"/>
            </a:xfrm>
            <a:custGeom>
              <a:avLst/>
              <a:gdLst/>
              <a:ahLst/>
              <a:cxnLst/>
              <a:rect l="l" t="t" r="r" b="b"/>
              <a:pathLst>
                <a:path w="498475" h="108585">
                  <a:moveTo>
                    <a:pt x="416051" y="6033"/>
                  </a:moveTo>
                  <a:lnTo>
                    <a:pt x="419100" y="1524"/>
                  </a:lnTo>
                  <a:lnTo>
                    <a:pt x="425196" y="0"/>
                  </a:lnTo>
                  <a:lnTo>
                    <a:pt x="420624" y="3048"/>
                  </a:lnTo>
                  <a:lnTo>
                    <a:pt x="417576" y="4572"/>
                  </a:lnTo>
                  <a:lnTo>
                    <a:pt x="416051" y="6033"/>
                  </a:lnTo>
                  <a:close/>
                </a:path>
                <a:path w="498475" h="108585">
                  <a:moveTo>
                    <a:pt x="416051" y="18986"/>
                  </a:moveTo>
                  <a:lnTo>
                    <a:pt x="414528" y="16764"/>
                  </a:lnTo>
                  <a:lnTo>
                    <a:pt x="414528" y="8286"/>
                  </a:lnTo>
                  <a:lnTo>
                    <a:pt x="416051" y="6033"/>
                  </a:lnTo>
                  <a:lnTo>
                    <a:pt x="417576" y="4572"/>
                  </a:lnTo>
                  <a:lnTo>
                    <a:pt x="420624" y="3048"/>
                  </a:lnTo>
                  <a:lnTo>
                    <a:pt x="425196" y="0"/>
                  </a:lnTo>
                  <a:lnTo>
                    <a:pt x="429767" y="1524"/>
                  </a:lnTo>
                  <a:lnTo>
                    <a:pt x="432816" y="4572"/>
                  </a:lnTo>
                  <a:lnTo>
                    <a:pt x="435135" y="5731"/>
                  </a:lnTo>
                  <a:lnTo>
                    <a:pt x="437387" y="9017"/>
                  </a:lnTo>
                  <a:lnTo>
                    <a:pt x="435864" y="15240"/>
                  </a:lnTo>
                  <a:lnTo>
                    <a:pt x="435864" y="18288"/>
                  </a:lnTo>
                  <a:lnTo>
                    <a:pt x="416051" y="18288"/>
                  </a:lnTo>
                  <a:lnTo>
                    <a:pt x="416051" y="18986"/>
                  </a:lnTo>
                  <a:close/>
                </a:path>
                <a:path w="498475" h="108585">
                  <a:moveTo>
                    <a:pt x="435135" y="5731"/>
                  </a:moveTo>
                  <a:lnTo>
                    <a:pt x="432816" y="4572"/>
                  </a:lnTo>
                  <a:lnTo>
                    <a:pt x="429767" y="1524"/>
                  </a:lnTo>
                  <a:lnTo>
                    <a:pt x="434340" y="4572"/>
                  </a:lnTo>
                  <a:lnTo>
                    <a:pt x="435135" y="5731"/>
                  </a:lnTo>
                  <a:close/>
                </a:path>
                <a:path w="498475" h="108585">
                  <a:moveTo>
                    <a:pt x="470916" y="57785"/>
                  </a:moveTo>
                  <a:lnTo>
                    <a:pt x="467867" y="54864"/>
                  </a:lnTo>
                  <a:lnTo>
                    <a:pt x="463296" y="53340"/>
                  </a:lnTo>
                  <a:lnTo>
                    <a:pt x="463296" y="51816"/>
                  </a:lnTo>
                  <a:lnTo>
                    <a:pt x="457200" y="48641"/>
                  </a:lnTo>
                  <a:lnTo>
                    <a:pt x="458724" y="48641"/>
                  </a:lnTo>
                  <a:lnTo>
                    <a:pt x="452628" y="45593"/>
                  </a:lnTo>
                  <a:lnTo>
                    <a:pt x="449580" y="45593"/>
                  </a:lnTo>
                  <a:lnTo>
                    <a:pt x="446532" y="44196"/>
                  </a:lnTo>
                  <a:lnTo>
                    <a:pt x="441960" y="41148"/>
                  </a:lnTo>
                  <a:lnTo>
                    <a:pt x="441960" y="39624"/>
                  </a:lnTo>
                  <a:lnTo>
                    <a:pt x="438664" y="37335"/>
                  </a:lnTo>
                  <a:lnTo>
                    <a:pt x="437387" y="33401"/>
                  </a:lnTo>
                  <a:lnTo>
                    <a:pt x="437387" y="31877"/>
                  </a:lnTo>
                  <a:lnTo>
                    <a:pt x="435864" y="30480"/>
                  </a:lnTo>
                  <a:lnTo>
                    <a:pt x="435864" y="25908"/>
                  </a:lnTo>
                  <a:lnTo>
                    <a:pt x="434340" y="22733"/>
                  </a:lnTo>
                  <a:lnTo>
                    <a:pt x="434340" y="21208"/>
                  </a:lnTo>
                  <a:lnTo>
                    <a:pt x="435864" y="19685"/>
                  </a:lnTo>
                  <a:lnTo>
                    <a:pt x="435864" y="15240"/>
                  </a:lnTo>
                  <a:lnTo>
                    <a:pt x="437387" y="9017"/>
                  </a:lnTo>
                  <a:lnTo>
                    <a:pt x="435135" y="5731"/>
                  </a:lnTo>
                  <a:lnTo>
                    <a:pt x="435864" y="6096"/>
                  </a:lnTo>
                  <a:lnTo>
                    <a:pt x="440435" y="10541"/>
                  </a:lnTo>
                  <a:lnTo>
                    <a:pt x="441960" y="10541"/>
                  </a:lnTo>
                  <a:lnTo>
                    <a:pt x="451103" y="19685"/>
                  </a:lnTo>
                  <a:lnTo>
                    <a:pt x="457822" y="24257"/>
                  </a:lnTo>
                  <a:lnTo>
                    <a:pt x="457200" y="24257"/>
                  </a:lnTo>
                  <a:lnTo>
                    <a:pt x="460248" y="25908"/>
                  </a:lnTo>
                  <a:lnTo>
                    <a:pt x="463296" y="27432"/>
                  </a:lnTo>
                  <a:lnTo>
                    <a:pt x="464820" y="27432"/>
                  </a:lnTo>
                  <a:lnTo>
                    <a:pt x="469392" y="30480"/>
                  </a:lnTo>
                  <a:lnTo>
                    <a:pt x="475487" y="33401"/>
                  </a:lnTo>
                  <a:lnTo>
                    <a:pt x="473964" y="33401"/>
                  </a:lnTo>
                  <a:lnTo>
                    <a:pt x="483108" y="38100"/>
                  </a:lnTo>
                  <a:lnTo>
                    <a:pt x="484632" y="39624"/>
                  </a:lnTo>
                  <a:lnTo>
                    <a:pt x="487680" y="41148"/>
                  </a:lnTo>
                  <a:lnTo>
                    <a:pt x="487680" y="42672"/>
                  </a:lnTo>
                  <a:lnTo>
                    <a:pt x="490728" y="44196"/>
                  </a:lnTo>
                  <a:lnTo>
                    <a:pt x="492165" y="45593"/>
                  </a:lnTo>
                  <a:lnTo>
                    <a:pt x="452628" y="45593"/>
                  </a:lnTo>
                  <a:lnTo>
                    <a:pt x="454151" y="47117"/>
                  </a:lnTo>
                  <a:lnTo>
                    <a:pt x="493732" y="47117"/>
                  </a:lnTo>
                  <a:lnTo>
                    <a:pt x="495300" y="48641"/>
                  </a:lnTo>
                  <a:lnTo>
                    <a:pt x="496824" y="51816"/>
                  </a:lnTo>
                  <a:lnTo>
                    <a:pt x="496824" y="54864"/>
                  </a:lnTo>
                  <a:lnTo>
                    <a:pt x="473964" y="54864"/>
                  </a:lnTo>
                  <a:lnTo>
                    <a:pt x="473964" y="56388"/>
                  </a:lnTo>
                  <a:lnTo>
                    <a:pt x="470916" y="56388"/>
                  </a:lnTo>
                  <a:lnTo>
                    <a:pt x="470916" y="57785"/>
                  </a:lnTo>
                  <a:close/>
                </a:path>
                <a:path w="498475" h="108585">
                  <a:moveTo>
                    <a:pt x="414528" y="8286"/>
                  </a:moveTo>
                  <a:lnTo>
                    <a:pt x="414528" y="7493"/>
                  </a:lnTo>
                  <a:lnTo>
                    <a:pt x="416051" y="6033"/>
                  </a:lnTo>
                  <a:lnTo>
                    <a:pt x="414528" y="8286"/>
                  </a:lnTo>
                  <a:close/>
                </a:path>
                <a:path w="498475" h="108585">
                  <a:moveTo>
                    <a:pt x="414528" y="16764"/>
                  </a:moveTo>
                  <a:lnTo>
                    <a:pt x="413003" y="10541"/>
                  </a:lnTo>
                  <a:lnTo>
                    <a:pt x="414528" y="8286"/>
                  </a:lnTo>
                  <a:lnTo>
                    <a:pt x="414528" y="16764"/>
                  </a:lnTo>
                  <a:close/>
                </a:path>
                <a:path w="498475" h="108585">
                  <a:moveTo>
                    <a:pt x="441960" y="10541"/>
                  </a:moveTo>
                  <a:lnTo>
                    <a:pt x="440435" y="10541"/>
                  </a:lnTo>
                  <a:lnTo>
                    <a:pt x="438912" y="9017"/>
                  </a:lnTo>
                  <a:lnTo>
                    <a:pt x="441960" y="10541"/>
                  </a:lnTo>
                  <a:close/>
                </a:path>
                <a:path w="498475" h="108585">
                  <a:moveTo>
                    <a:pt x="416051" y="21209"/>
                  </a:moveTo>
                  <a:lnTo>
                    <a:pt x="414528" y="18288"/>
                  </a:lnTo>
                  <a:lnTo>
                    <a:pt x="414528" y="16764"/>
                  </a:lnTo>
                  <a:lnTo>
                    <a:pt x="416051" y="18986"/>
                  </a:lnTo>
                  <a:lnTo>
                    <a:pt x="416051" y="21209"/>
                  </a:lnTo>
                  <a:close/>
                </a:path>
                <a:path w="498475" h="108585">
                  <a:moveTo>
                    <a:pt x="417448" y="21022"/>
                  </a:moveTo>
                  <a:lnTo>
                    <a:pt x="416051" y="18986"/>
                  </a:lnTo>
                  <a:lnTo>
                    <a:pt x="416051" y="18288"/>
                  </a:lnTo>
                  <a:lnTo>
                    <a:pt x="417448" y="21022"/>
                  </a:lnTo>
                  <a:close/>
                </a:path>
                <a:path w="498475" h="108585">
                  <a:moveTo>
                    <a:pt x="438664" y="37335"/>
                  </a:moveTo>
                  <a:lnTo>
                    <a:pt x="437387" y="36449"/>
                  </a:lnTo>
                  <a:lnTo>
                    <a:pt x="429767" y="28956"/>
                  </a:lnTo>
                  <a:lnTo>
                    <a:pt x="428244" y="28956"/>
                  </a:lnTo>
                  <a:lnTo>
                    <a:pt x="426719" y="27431"/>
                  </a:lnTo>
                  <a:lnTo>
                    <a:pt x="423671" y="25908"/>
                  </a:lnTo>
                  <a:lnTo>
                    <a:pt x="420624" y="22733"/>
                  </a:lnTo>
                  <a:lnTo>
                    <a:pt x="417576" y="21208"/>
                  </a:lnTo>
                  <a:lnTo>
                    <a:pt x="417448" y="21022"/>
                  </a:lnTo>
                  <a:lnTo>
                    <a:pt x="416051" y="18288"/>
                  </a:lnTo>
                  <a:lnTo>
                    <a:pt x="434340" y="18288"/>
                  </a:lnTo>
                  <a:lnTo>
                    <a:pt x="431292" y="24257"/>
                  </a:lnTo>
                  <a:lnTo>
                    <a:pt x="435071" y="24257"/>
                  </a:lnTo>
                  <a:lnTo>
                    <a:pt x="435864" y="25908"/>
                  </a:lnTo>
                  <a:lnTo>
                    <a:pt x="435864" y="28956"/>
                  </a:lnTo>
                  <a:lnTo>
                    <a:pt x="429767" y="28956"/>
                  </a:lnTo>
                  <a:lnTo>
                    <a:pt x="431292" y="30480"/>
                  </a:lnTo>
                  <a:lnTo>
                    <a:pt x="435864" y="30480"/>
                  </a:lnTo>
                  <a:lnTo>
                    <a:pt x="437387" y="31877"/>
                  </a:lnTo>
                  <a:lnTo>
                    <a:pt x="437387" y="34925"/>
                  </a:lnTo>
                  <a:lnTo>
                    <a:pt x="437882" y="34925"/>
                  </a:lnTo>
                  <a:lnTo>
                    <a:pt x="438664" y="37335"/>
                  </a:lnTo>
                  <a:close/>
                </a:path>
                <a:path w="498475" h="108585">
                  <a:moveTo>
                    <a:pt x="431292" y="24257"/>
                  </a:moveTo>
                  <a:lnTo>
                    <a:pt x="434340" y="18288"/>
                  </a:lnTo>
                  <a:lnTo>
                    <a:pt x="434340" y="21209"/>
                  </a:lnTo>
                  <a:lnTo>
                    <a:pt x="431292" y="24257"/>
                  </a:lnTo>
                  <a:close/>
                </a:path>
                <a:path w="498475" h="108585">
                  <a:moveTo>
                    <a:pt x="434340" y="21208"/>
                  </a:moveTo>
                  <a:lnTo>
                    <a:pt x="434340" y="18288"/>
                  </a:lnTo>
                  <a:lnTo>
                    <a:pt x="435864" y="18288"/>
                  </a:lnTo>
                  <a:lnTo>
                    <a:pt x="435864" y="19685"/>
                  </a:lnTo>
                  <a:lnTo>
                    <a:pt x="434340" y="21208"/>
                  </a:lnTo>
                  <a:close/>
                </a:path>
                <a:path w="498475" h="108585">
                  <a:moveTo>
                    <a:pt x="418054" y="22210"/>
                  </a:moveTo>
                  <a:lnTo>
                    <a:pt x="416051" y="21209"/>
                  </a:lnTo>
                  <a:lnTo>
                    <a:pt x="416051" y="18986"/>
                  </a:lnTo>
                  <a:lnTo>
                    <a:pt x="417448" y="21022"/>
                  </a:lnTo>
                  <a:lnTo>
                    <a:pt x="418054" y="22210"/>
                  </a:lnTo>
                  <a:close/>
                </a:path>
                <a:path w="498475" h="108585">
                  <a:moveTo>
                    <a:pt x="422087" y="24257"/>
                  </a:moveTo>
                  <a:lnTo>
                    <a:pt x="419100" y="24257"/>
                  </a:lnTo>
                  <a:lnTo>
                    <a:pt x="419100" y="22733"/>
                  </a:lnTo>
                  <a:lnTo>
                    <a:pt x="418054" y="22210"/>
                  </a:lnTo>
                  <a:lnTo>
                    <a:pt x="417448" y="21022"/>
                  </a:lnTo>
                  <a:lnTo>
                    <a:pt x="417576" y="21209"/>
                  </a:lnTo>
                  <a:lnTo>
                    <a:pt x="420624" y="22733"/>
                  </a:lnTo>
                  <a:lnTo>
                    <a:pt x="422087" y="24257"/>
                  </a:lnTo>
                  <a:close/>
                </a:path>
                <a:path w="498475" h="108585">
                  <a:moveTo>
                    <a:pt x="435071" y="24257"/>
                  </a:moveTo>
                  <a:lnTo>
                    <a:pt x="431292" y="24257"/>
                  </a:lnTo>
                  <a:lnTo>
                    <a:pt x="434340" y="21208"/>
                  </a:lnTo>
                  <a:lnTo>
                    <a:pt x="434340" y="22733"/>
                  </a:lnTo>
                  <a:lnTo>
                    <a:pt x="435071" y="24257"/>
                  </a:lnTo>
                  <a:close/>
                </a:path>
                <a:path w="498475" h="108585">
                  <a:moveTo>
                    <a:pt x="428244" y="28956"/>
                  </a:moveTo>
                  <a:lnTo>
                    <a:pt x="422148" y="28956"/>
                  </a:lnTo>
                  <a:lnTo>
                    <a:pt x="419100" y="25908"/>
                  </a:lnTo>
                  <a:lnTo>
                    <a:pt x="417576" y="25908"/>
                  </a:lnTo>
                  <a:lnTo>
                    <a:pt x="417576" y="22733"/>
                  </a:lnTo>
                  <a:lnTo>
                    <a:pt x="416051" y="21209"/>
                  </a:lnTo>
                  <a:lnTo>
                    <a:pt x="418054" y="22210"/>
                  </a:lnTo>
                  <a:lnTo>
                    <a:pt x="419100" y="24257"/>
                  </a:lnTo>
                  <a:lnTo>
                    <a:pt x="422087" y="24257"/>
                  </a:lnTo>
                  <a:lnTo>
                    <a:pt x="423671" y="25908"/>
                  </a:lnTo>
                  <a:lnTo>
                    <a:pt x="419100" y="25908"/>
                  </a:lnTo>
                  <a:lnTo>
                    <a:pt x="420623" y="27431"/>
                  </a:lnTo>
                  <a:lnTo>
                    <a:pt x="426720" y="27432"/>
                  </a:lnTo>
                  <a:lnTo>
                    <a:pt x="428244" y="28956"/>
                  </a:lnTo>
                  <a:close/>
                </a:path>
                <a:path w="498475" h="108585">
                  <a:moveTo>
                    <a:pt x="460248" y="25908"/>
                  </a:moveTo>
                  <a:lnTo>
                    <a:pt x="457200" y="24257"/>
                  </a:lnTo>
                  <a:lnTo>
                    <a:pt x="459850" y="25637"/>
                  </a:lnTo>
                  <a:lnTo>
                    <a:pt x="460248" y="25908"/>
                  </a:lnTo>
                  <a:close/>
                </a:path>
                <a:path w="498475" h="108585">
                  <a:moveTo>
                    <a:pt x="459850" y="25637"/>
                  </a:moveTo>
                  <a:lnTo>
                    <a:pt x="457200" y="24257"/>
                  </a:lnTo>
                  <a:lnTo>
                    <a:pt x="457822" y="24257"/>
                  </a:lnTo>
                  <a:lnTo>
                    <a:pt x="459850" y="25637"/>
                  </a:lnTo>
                  <a:close/>
                </a:path>
                <a:path w="498475" h="108585">
                  <a:moveTo>
                    <a:pt x="460370" y="25908"/>
                  </a:moveTo>
                  <a:lnTo>
                    <a:pt x="459850" y="25637"/>
                  </a:lnTo>
                  <a:lnTo>
                    <a:pt x="460370" y="25908"/>
                  </a:lnTo>
                  <a:close/>
                </a:path>
                <a:path w="498475" h="108585">
                  <a:moveTo>
                    <a:pt x="424179" y="48133"/>
                  </a:moveTo>
                  <a:lnTo>
                    <a:pt x="425196" y="47117"/>
                  </a:lnTo>
                  <a:lnTo>
                    <a:pt x="425196" y="38100"/>
                  </a:lnTo>
                  <a:lnTo>
                    <a:pt x="423671" y="38100"/>
                  </a:lnTo>
                  <a:lnTo>
                    <a:pt x="423671" y="33401"/>
                  </a:lnTo>
                  <a:lnTo>
                    <a:pt x="422148" y="33401"/>
                  </a:lnTo>
                  <a:lnTo>
                    <a:pt x="422148" y="30480"/>
                  </a:lnTo>
                  <a:lnTo>
                    <a:pt x="420624" y="27432"/>
                  </a:lnTo>
                  <a:lnTo>
                    <a:pt x="422148" y="28956"/>
                  </a:lnTo>
                  <a:lnTo>
                    <a:pt x="428244" y="28956"/>
                  </a:lnTo>
                  <a:lnTo>
                    <a:pt x="431292" y="30480"/>
                  </a:lnTo>
                  <a:lnTo>
                    <a:pt x="437387" y="36449"/>
                  </a:lnTo>
                  <a:lnTo>
                    <a:pt x="438664" y="37335"/>
                  </a:lnTo>
                  <a:lnTo>
                    <a:pt x="438912" y="38100"/>
                  </a:lnTo>
                  <a:lnTo>
                    <a:pt x="438912" y="39624"/>
                  </a:lnTo>
                  <a:lnTo>
                    <a:pt x="441960" y="45593"/>
                  </a:lnTo>
                  <a:lnTo>
                    <a:pt x="441960" y="47117"/>
                  </a:lnTo>
                  <a:lnTo>
                    <a:pt x="428244" y="47117"/>
                  </a:lnTo>
                  <a:lnTo>
                    <a:pt x="424179" y="48133"/>
                  </a:lnTo>
                  <a:close/>
                </a:path>
                <a:path w="498475" h="108585">
                  <a:moveTo>
                    <a:pt x="431317" y="30480"/>
                  </a:moveTo>
                  <a:lnTo>
                    <a:pt x="429767" y="28956"/>
                  </a:lnTo>
                  <a:lnTo>
                    <a:pt x="431317" y="30480"/>
                  </a:lnTo>
                  <a:close/>
                </a:path>
                <a:path w="498475" h="108585">
                  <a:moveTo>
                    <a:pt x="437882" y="34925"/>
                  </a:moveTo>
                  <a:lnTo>
                    <a:pt x="437387" y="34925"/>
                  </a:lnTo>
                  <a:lnTo>
                    <a:pt x="437387" y="33401"/>
                  </a:lnTo>
                  <a:lnTo>
                    <a:pt x="437882" y="34925"/>
                  </a:lnTo>
                  <a:close/>
                </a:path>
                <a:path w="498475" h="108585">
                  <a:moveTo>
                    <a:pt x="424179" y="47625"/>
                  </a:moveTo>
                  <a:lnTo>
                    <a:pt x="425196" y="45593"/>
                  </a:lnTo>
                  <a:lnTo>
                    <a:pt x="425196" y="47117"/>
                  </a:lnTo>
                  <a:lnTo>
                    <a:pt x="424179" y="47625"/>
                  </a:lnTo>
                  <a:close/>
                </a:path>
                <a:path w="498475" h="108585">
                  <a:moveTo>
                    <a:pt x="422148" y="48641"/>
                  </a:moveTo>
                  <a:lnTo>
                    <a:pt x="419100" y="48641"/>
                  </a:lnTo>
                  <a:lnTo>
                    <a:pt x="422148" y="47117"/>
                  </a:lnTo>
                  <a:lnTo>
                    <a:pt x="424433" y="47117"/>
                  </a:lnTo>
                  <a:lnTo>
                    <a:pt x="424179" y="47625"/>
                  </a:lnTo>
                  <a:lnTo>
                    <a:pt x="422148" y="48641"/>
                  </a:lnTo>
                  <a:close/>
                </a:path>
                <a:path w="498475" h="108585">
                  <a:moveTo>
                    <a:pt x="423889" y="48205"/>
                  </a:moveTo>
                  <a:lnTo>
                    <a:pt x="424179" y="47625"/>
                  </a:lnTo>
                  <a:lnTo>
                    <a:pt x="425196" y="47117"/>
                  </a:lnTo>
                  <a:lnTo>
                    <a:pt x="424179" y="48133"/>
                  </a:lnTo>
                  <a:lnTo>
                    <a:pt x="423889" y="48205"/>
                  </a:lnTo>
                  <a:close/>
                </a:path>
                <a:path w="498475" h="108585">
                  <a:moveTo>
                    <a:pt x="440499" y="59309"/>
                  </a:moveTo>
                  <a:lnTo>
                    <a:pt x="192024" y="59309"/>
                  </a:lnTo>
                  <a:lnTo>
                    <a:pt x="205740" y="57785"/>
                  </a:lnTo>
                  <a:lnTo>
                    <a:pt x="233171" y="57785"/>
                  </a:lnTo>
                  <a:lnTo>
                    <a:pt x="248412" y="56388"/>
                  </a:lnTo>
                  <a:lnTo>
                    <a:pt x="262128" y="56388"/>
                  </a:lnTo>
                  <a:lnTo>
                    <a:pt x="277367" y="54864"/>
                  </a:lnTo>
                  <a:lnTo>
                    <a:pt x="291083" y="54864"/>
                  </a:lnTo>
                  <a:lnTo>
                    <a:pt x="304800" y="53340"/>
                  </a:lnTo>
                  <a:lnTo>
                    <a:pt x="316992" y="53340"/>
                  </a:lnTo>
                  <a:lnTo>
                    <a:pt x="330708" y="51816"/>
                  </a:lnTo>
                  <a:lnTo>
                    <a:pt x="364235" y="51816"/>
                  </a:lnTo>
                  <a:lnTo>
                    <a:pt x="374903" y="50165"/>
                  </a:lnTo>
                  <a:lnTo>
                    <a:pt x="384048" y="50165"/>
                  </a:lnTo>
                  <a:lnTo>
                    <a:pt x="393192" y="48641"/>
                  </a:lnTo>
                  <a:lnTo>
                    <a:pt x="423671" y="48641"/>
                  </a:lnTo>
                  <a:lnTo>
                    <a:pt x="424179" y="48133"/>
                  </a:lnTo>
                  <a:lnTo>
                    <a:pt x="428244" y="47117"/>
                  </a:lnTo>
                  <a:lnTo>
                    <a:pt x="441960" y="47117"/>
                  </a:lnTo>
                  <a:lnTo>
                    <a:pt x="441960" y="56388"/>
                  </a:lnTo>
                  <a:lnTo>
                    <a:pt x="440499" y="59309"/>
                  </a:lnTo>
                  <a:close/>
                </a:path>
                <a:path w="498475" h="108585">
                  <a:moveTo>
                    <a:pt x="422148" y="48641"/>
                  </a:moveTo>
                  <a:lnTo>
                    <a:pt x="424179" y="47625"/>
                  </a:lnTo>
                  <a:lnTo>
                    <a:pt x="423889" y="48205"/>
                  </a:lnTo>
                  <a:lnTo>
                    <a:pt x="422148" y="48641"/>
                  </a:lnTo>
                  <a:close/>
                </a:path>
                <a:path w="498475" h="108585">
                  <a:moveTo>
                    <a:pt x="423671" y="48641"/>
                  </a:moveTo>
                  <a:lnTo>
                    <a:pt x="423889" y="48205"/>
                  </a:lnTo>
                  <a:lnTo>
                    <a:pt x="424179" y="48133"/>
                  </a:lnTo>
                  <a:lnTo>
                    <a:pt x="423671" y="48641"/>
                  </a:lnTo>
                  <a:close/>
                </a:path>
                <a:path w="498475" h="108585">
                  <a:moveTo>
                    <a:pt x="423671" y="48641"/>
                  </a:moveTo>
                  <a:lnTo>
                    <a:pt x="422148" y="48641"/>
                  </a:lnTo>
                  <a:lnTo>
                    <a:pt x="423889" y="48205"/>
                  </a:lnTo>
                  <a:lnTo>
                    <a:pt x="423671" y="48641"/>
                  </a:lnTo>
                  <a:close/>
                </a:path>
                <a:path w="498475" h="108585">
                  <a:moveTo>
                    <a:pt x="496824" y="60833"/>
                  </a:moveTo>
                  <a:lnTo>
                    <a:pt x="475487" y="60833"/>
                  </a:lnTo>
                  <a:lnTo>
                    <a:pt x="474009" y="57874"/>
                  </a:lnTo>
                  <a:lnTo>
                    <a:pt x="473964" y="54864"/>
                  </a:lnTo>
                  <a:lnTo>
                    <a:pt x="496824" y="54864"/>
                  </a:lnTo>
                  <a:lnTo>
                    <a:pt x="496824" y="56388"/>
                  </a:lnTo>
                  <a:lnTo>
                    <a:pt x="498348" y="59309"/>
                  </a:lnTo>
                  <a:lnTo>
                    <a:pt x="496824" y="60833"/>
                  </a:lnTo>
                  <a:close/>
                </a:path>
                <a:path w="498475" h="108585">
                  <a:moveTo>
                    <a:pt x="36576" y="57785"/>
                  </a:moveTo>
                  <a:lnTo>
                    <a:pt x="19812" y="57785"/>
                  </a:lnTo>
                  <a:lnTo>
                    <a:pt x="22860" y="56388"/>
                  </a:lnTo>
                  <a:lnTo>
                    <a:pt x="32003" y="56388"/>
                  </a:lnTo>
                  <a:lnTo>
                    <a:pt x="36576" y="57785"/>
                  </a:lnTo>
                  <a:close/>
                </a:path>
                <a:path w="498475" h="108585">
                  <a:moveTo>
                    <a:pt x="472445" y="57874"/>
                  </a:moveTo>
                  <a:lnTo>
                    <a:pt x="470916" y="56388"/>
                  </a:lnTo>
                  <a:lnTo>
                    <a:pt x="473964" y="56388"/>
                  </a:lnTo>
                  <a:lnTo>
                    <a:pt x="472440" y="57785"/>
                  </a:lnTo>
                  <a:close/>
                </a:path>
                <a:path w="498475" h="108585">
                  <a:moveTo>
                    <a:pt x="472537" y="57785"/>
                  </a:moveTo>
                  <a:lnTo>
                    <a:pt x="473964" y="56388"/>
                  </a:lnTo>
                  <a:lnTo>
                    <a:pt x="472537" y="57785"/>
                  </a:lnTo>
                  <a:close/>
                </a:path>
                <a:path w="498475" h="108585">
                  <a:moveTo>
                    <a:pt x="472938" y="58354"/>
                  </a:moveTo>
                  <a:lnTo>
                    <a:pt x="472445" y="57874"/>
                  </a:lnTo>
                  <a:lnTo>
                    <a:pt x="473964" y="56388"/>
                  </a:lnTo>
                  <a:lnTo>
                    <a:pt x="472938" y="58354"/>
                  </a:lnTo>
                  <a:close/>
                </a:path>
                <a:path w="498475" h="108585">
                  <a:moveTo>
                    <a:pt x="473964" y="59351"/>
                  </a:moveTo>
                  <a:lnTo>
                    <a:pt x="472938" y="58354"/>
                  </a:lnTo>
                  <a:lnTo>
                    <a:pt x="473964" y="56388"/>
                  </a:lnTo>
                  <a:lnTo>
                    <a:pt x="473964" y="59351"/>
                  </a:lnTo>
                  <a:close/>
                </a:path>
                <a:path w="498475" h="108585">
                  <a:moveTo>
                    <a:pt x="435864" y="67056"/>
                  </a:moveTo>
                  <a:lnTo>
                    <a:pt x="4571" y="67056"/>
                  </a:lnTo>
                  <a:lnTo>
                    <a:pt x="7619" y="64008"/>
                  </a:lnTo>
                  <a:lnTo>
                    <a:pt x="9144" y="62357"/>
                  </a:lnTo>
                  <a:lnTo>
                    <a:pt x="9144" y="60833"/>
                  </a:lnTo>
                  <a:lnTo>
                    <a:pt x="15240" y="57785"/>
                  </a:lnTo>
                  <a:lnTo>
                    <a:pt x="42671" y="57785"/>
                  </a:lnTo>
                  <a:lnTo>
                    <a:pt x="47244" y="59309"/>
                  </a:lnTo>
                  <a:lnTo>
                    <a:pt x="440499" y="59309"/>
                  </a:lnTo>
                  <a:lnTo>
                    <a:pt x="437387" y="65532"/>
                  </a:lnTo>
                  <a:lnTo>
                    <a:pt x="435864" y="67056"/>
                  </a:lnTo>
                  <a:close/>
                </a:path>
                <a:path w="498475" h="108585">
                  <a:moveTo>
                    <a:pt x="60960" y="59309"/>
                  </a:moveTo>
                  <a:lnTo>
                    <a:pt x="57912" y="59309"/>
                  </a:lnTo>
                  <a:lnTo>
                    <a:pt x="62483" y="57785"/>
                  </a:lnTo>
                  <a:lnTo>
                    <a:pt x="60960" y="59309"/>
                  </a:lnTo>
                  <a:close/>
                </a:path>
                <a:path w="498475" h="108585">
                  <a:moveTo>
                    <a:pt x="156971" y="59309"/>
                  </a:moveTo>
                  <a:lnTo>
                    <a:pt x="60960" y="59309"/>
                  </a:lnTo>
                  <a:lnTo>
                    <a:pt x="67055" y="57785"/>
                  </a:lnTo>
                  <a:lnTo>
                    <a:pt x="146303" y="57785"/>
                  </a:lnTo>
                  <a:lnTo>
                    <a:pt x="156971" y="59309"/>
                  </a:lnTo>
                  <a:close/>
                </a:path>
                <a:path w="498475" h="108585">
                  <a:moveTo>
                    <a:pt x="475487" y="60833"/>
                  </a:moveTo>
                  <a:lnTo>
                    <a:pt x="473964" y="59351"/>
                  </a:lnTo>
                  <a:lnTo>
                    <a:pt x="473964" y="57785"/>
                  </a:lnTo>
                  <a:lnTo>
                    <a:pt x="475487" y="60833"/>
                  </a:lnTo>
                  <a:close/>
                </a:path>
                <a:path w="498475" h="108585">
                  <a:moveTo>
                    <a:pt x="435864" y="108077"/>
                  </a:moveTo>
                  <a:lnTo>
                    <a:pt x="429767" y="105156"/>
                  </a:lnTo>
                  <a:lnTo>
                    <a:pt x="428244" y="98933"/>
                  </a:lnTo>
                  <a:lnTo>
                    <a:pt x="425196" y="94488"/>
                  </a:lnTo>
                  <a:lnTo>
                    <a:pt x="428244" y="86741"/>
                  </a:lnTo>
                  <a:lnTo>
                    <a:pt x="432816" y="83693"/>
                  </a:lnTo>
                  <a:lnTo>
                    <a:pt x="434340" y="83693"/>
                  </a:lnTo>
                  <a:lnTo>
                    <a:pt x="437387" y="82296"/>
                  </a:lnTo>
                  <a:lnTo>
                    <a:pt x="438912" y="80772"/>
                  </a:lnTo>
                  <a:lnTo>
                    <a:pt x="441960" y="79248"/>
                  </a:lnTo>
                  <a:lnTo>
                    <a:pt x="445008" y="79248"/>
                  </a:lnTo>
                  <a:lnTo>
                    <a:pt x="448055" y="77724"/>
                  </a:lnTo>
                  <a:lnTo>
                    <a:pt x="449580" y="76200"/>
                  </a:lnTo>
                  <a:lnTo>
                    <a:pt x="455676" y="69977"/>
                  </a:lnTo>
                  <a:lnTo>
                    <a:pt x="457200" y="69977"/>
                  </a:lnTo>
                  <a:lnTo>
                    <a:pt x="461771" y="67056"/>
                  </a:lnTo>
                  <a:lnTo>
                    <a:pt x="460248" y="67056"/>
                  </a:lnTo>
                  <a:lnTo>
                    <a:pt x="464819" y="65532"/>
                  </a:lnTo>
                  <a:lnTo>
                    <a:pt x="463296" y="65532"/>
                  </a:lnTo>
                  <a:lnTo>
                    <a:pt x="467867" y="62357"/>
                  </a:lnTo>
                  <a:lnTo>
                    <a:pt x="472445" y="57874"/>
                  </a:lnTo>
                  <a:lnTo>
                    <a:pt x="472938" y="58354"/>
                  </a:lnTo>
                  <a:lnTo>
                    <a:pt x="472440" y="59309"/>
                  </a:lnTo>
                  <a:lnTo>
                    <a:pt x="473920" y="59309"/>
                  </a:lnTo>
                  <a:lnTo>
                    <a:pt x="473964" y="60833"/>
                  </a:lnTo>
                  <a:lnTo>
                    <a:pt x="496824" y="60833"/>
                  </a:lnTo>
                  <a:lnTo>
                    <a:pt x="496824" y="65532"/>
                  </a:lnTo>
                  <a:lnTo>
                    <a:pt x="495300" y="67056"/>
                  </a:lnTo>
                  <a:lnTo>
                    <a:pt x="492251" y="73025"/>
                  </a:lnTo>
                  <a:lnTo>
                    <a:pt x="484632" y="80772"/>
                  </a:lnTo>
                  <a:lnTo>
                    <a:pt x="481583" y="85217"/>
                  </a:lnTo>
                  <a:lnTo>
                    <a:pt x="480060" y="85217"/>
                  </a:lnTo>
                  <a:lnTo>
                    <a:pt x="475487" y="88265"/>
                  </a:lnTo>
                  <a:lnTo>
                    <a:pt x="475487" y="89916"/>
                  </a:lnTo>
                  <a:lnTo>
                    <a:pt x="470916" y="91440"/>
                  </a:lnTo>
                  <a:lnTo>
                    <a:pt x="472440" y="91440"/>
                  </a:lnTo>
                  <a:lnTo>
                    <a:pt x="467867" y="94488"/>
                  </a:lnTo>
                  <a:lnTo>
                    <a:pt x="469392" y="94488"/>
                  </a:lnTo>
                  <a:lnTo>
                    <a:pt x="464819" y="97409"/>
                  </a:lnTo>
                  <a:lnTo>
                    <a:pt x="463296" y="97409"/>
                  </a:lnTo>
                  <a:lnTo>
                    <a:pt x="460248" y="100457"/>
                  </a:lnTo>
                  <a:lnTo>
                    <a:pt x="458724" y="100457"/>
                  </a:lnTo>
                  <a:lnTo>
                    <a:pt x="455676" y="102108"/>
                  </a:lnTo>
                  <a:lnTo>
                    <a:pt x="454151" y="103632"/>
                  </a:lnTo>
                  <a:lnTo>
                    <a:pt x="451103" y="103632"/>
                  </a:lnTo>
                  <a:lnTo>
                    <a:pt x="449580" y="105156"/>
                  </a:lnTo>
                  <a:lnTo>
                    <a:pt x="446532" y="106680"/>
                  </a:lnTo>
                  <a:lnTo>
                    <a:pt x="441960" y="106680"/>
                  </a:lnTo>
                  <a:lnTo>
                    <a:pt x="435864" y="108077"/>
                  </a:lnTo>
                  <a:close/>
                </a:path>
                <a:path w="498475" h="108585">
                  <a:moveTo>
                    <a:pt x="473920" y="59309"/>
                  </a:moveTo>
                  <a:lnTo>
                    <a:pt x="472440" y="59309"/>
                  </a:lnTo>
                  <a:lnTo>
                    <a:pt x="472938" y="58354"/>
                  </a:lnTo>
                  <a:lnTo>
                    <a:pt x="473920" y="59309"/>
                  </a:lnTo>
                  <a:close/>
                </a:path>
                <a:path w="498475" h="108585">
                  <a:moveTo>
                    <a:pt x="475487" y="60833"/>
                  </a:moveTo>
                  <a:lnTo>
                    <a:pt x="473964" y="60833"/>
                  </a:lnTo>
                  <a:lnTo>
                    <a:pt x="473964" y="59351"/>
                  </a:lnTo>
                  <a:lnTo>
                    <a:pt x="475487" y="60833"/>
                  </a:lnTo>
                  <a:close/>
                </a:path>
                <a:path w="498475" h="108585">
                  <a:moveTo>
                    <a:pt x="6103" y="65524"/>
                  </a:moveTo>
                  <a:lnTo>
                    <a:pt x="7559" y="64008"/>
                  </a:lnTo>
                  <a:lnTo>
                    <a:pt x="6103" y="65524"/>
                  </a:lnTo>
                  <a:close/>
                </a:path>
                <a:path w="498475" h="108585">
                  <a:moveTo>
                    <a:pt x="4571" y="77724"/>
                  </a:moveTo>
                  <a:lnTo>
                    <a:pt x="1573" y="76224"/>
                  </a:lnTo>
                  <a:lnTo>
                    <a:pt x="1524" y="73025"/>
                  </a:lnTo>
                  <a:lnTo>
                    <a:pt x="0" y="71501"/>
                  </a:lnTo>
                  <a:lnTo>
                    <a:pt x="1524" y="68580"/>
                  </a:lnTo>
                  <a:lnTo>
                    <a:pt x="3048" y="67056"/>
                  </a:lnTo>
                  <a:lnTo>
                    <a:pt x="6095" y="65532"/>
                  </a:lnTo>
                  <a:lnTo>
                    <a:pt x="4571" y="67056"/>
                  </a:lnTo>
                  <a:lnTo>
                    <a:pt x="435864" y="67056"/>
                  </a:lnTo>
                  <a:lnTo>
                    <a:pt x="434340" y="68580"/>
                  </a:lnTo>
                  <a:lnTo>
                    <a:pt x="431292" y="68580"/>
                  </a:lnTo>
                  <a:lnTo>
                    <a:pt x="428244" y="69977"/>
                  </a:lnTo>
                  <a:lnTo>
                    <a:pt x="419100" y="73025"/>
                  </a:lnTo>
                  <a:lnTo>
                    <a:pt x="416051" y="73025"/>
                  </a:lnTo>
                  <a:lnTo>
                    <a:pt x="409955" y="74549"/>
                  </a:lnTo>
                  <a:lnTo>
                    <a:pt x="10667" y="74549"/>
                  </a:lnTo>
                  <a:lnTo>
                    <a:pt x="12191" y="75374"/>
                  </a:lnTo>
                  <a:lnTo>
                    <a:pt x="10667" y="76200"/>
                  </a:lnTo>
                  <a:lnTo>
                    <a:pt x="6096" y="76200"/>
                  </a:lnTo>
                  <a:lnTo>
                    <a:pt x="4571" y="77724"/>
                  </a:lnTo>
                  <a:close/>
                </a:path>
                <a:path w="498475" h="108585">
                  <a:moveTo>
                    <a:pt x="12191" y="75374"/>
                  </a:moveTo>
                  <a:lnTo>
                    <a:pt x="10667" y="74549"/>
                  </a:lnTo>
                  <a:lnTo>
                    <a:pt x="12192" y="74549"/>
                  </a:lnTo>
                  <a:lnTo>
                    <a:pt x="12700" y="75099"/>
                  </a:lnTo>
                  <a:lnTo>
                    <a:pt x="12191" y="75374"/>
                  </a:lnTo>
                  <a:close/>
                </a:path>
                <a:path w="498475" h="108585">
                  <a:moveTo>
                    <a:pt x="12700" y="75099"/>
                  </a:moveTo>
                  <a:lnTo>
                    <a:pt x="12192" y="74549"/>
                  </a:lnTo>
                  <a:lnTo>
                    <a:pt x="13716" y="74549"/>
                  </a:lnTo>
                  <a:lnTo>
                    <a:pt x="12700" y="75099"/>
                  </a:lnTo>
                  <a:close/>
                </a:path>
                <a:path w="498475" h="108585">
                  <a:moveTo>
                    <a:pt x="376428" y="76200"/>
                  </a:moveTo>
                  <a:lnTo>
                    <a:pt x="13716" y="76200"/>
                  </a:lnTo>
                  <a:lnTo>
                    <a:pt x="12700" y="75099"/>
                  </a:lnTo>
                  <a:lnTo>
                    <a:pt x="13716" y="74549"/>
                  </a:lnTo>
                  <a:lnTo>
                    <a:pt x="385571" y="74549"/>
                  </a:lnTo>
                  <a:lnTo>
                    <a:pt x="376428" y="76200"/>
                  </a:lnTo>
                  <a:close/>
                </a:path>
                <a:path w="498475" h="108585">
                  <a:moveTo>
                    <a:pt x="13716" y="76200"/>
                  </a:moveTo>
                  <a:lnTo>
                    <a:pt x="12191" y="75374"/>
                  </a:lnTo>
                  <a:lnTo>
                    <a:pt x="12700" y="75099"/>
                  </a:lnTo>
                  <a:lnTo>
                    <a:pt x="13716" y="76200"/>
                  </a:lnTo>
                  <a:close/>
                </a:path>
                <a:path w="498475" h="108585">
                  <a:moveTo>
                    <a:pt x="355092" y="77724"/>
                  </a:moveTo>
                  <a:lnTo>
                    <a:pt x="22860" y="77724"/>
                  </a:lnTo>
                  <a:lnTo>
                    <a:pt x="19812" y="76200"/>
                  </a:lnTo>
                  <a:lnTo>
                    <a:pt x="365760" y="76200"/>
                  </a:lnTo>
                  <a:lnTo>
                    <a:pt x="355092" y="77724"/>
                  </a:lnTo>
                  <a:close/>
                </a:path>
                <a:path w="498475" h="108585">
                  <a:moveTo>
                    <a:pt x="449530" y="76224"/>
                  </a:moveTo>
                  <a:close/>
                </a:path>
                <a:path w="498475" h="108585">
                  <a:moveTo>
                    <a:pt x="448055" y="77724"/>
                  </a:moveTo>
                  <a:lnTo>
                    <a:pt x="449530" y="76224"/>
                  </a:lnTo>
                  <a:lnTo>
                    <a:pt x="448055" y="77724"/>
                  </a:lnTo>
                  <a:close/>
                </a:path>
                <a:path w="498475" h="108585">
                  <a:moveTo>
                    <a:pt x="448055" y="77724"/>
                  </a:moveTo>
                  <a:lnTo>
                    <a:pt x="446532" y="77724"/>
                  </a:lnTo>
                  <a:lnTo>
                    <a:pt x="449530" y="76224"/>
                  </a:lnTo>
                  <a:lnTo>
                    <a:pt x="448055" y="77724"/>
                  </a:lnTo>
                  <a:close/>
                </a:path>
                <a:path w="498475" h="108585">
                  <a:moveTo>
                    <a:pt x="306324" y="79248"/>
                  </a:moveTo>
                  <a:lnTo>
                    <a:pt x="36576" y="79248"/>
                  </a:lnTo>
                  <a:lnTo>
                    <a:pt x="33528" y="77724"/>
                  </a:lnTo>
                  <a:lnTo>
                    <a:pt x="318516" y="77724"/>
                  </a:lnTo>
                  <a:lnTo>
                    <a:pt x="306324" y="79248"/>
                  </a:lnTo>
                  <a:close/>
                </a:path>
                <a:path w="498475" h="108585">
                  <a:moveTo>
                    <a:pt x="445008" y="79248"/>
                  </a:moveTo>
                  <a:lnTo>
                    <a:pt x="443483" y="79248"/>
                  </a:lnTo>
                  <a:lnTo>
                    <a:pt x="446532" y="77724"/>
                  </a:lnTo>
                  <a:lnTo>
                    <a:pt x="445008" y="79248"/>
                  </a:lnTo>
                  <a:close/>
                </a:path>
                <a:path w="498475" h="108585">
                  <a:moveTo>
                    <a:pt x="263651" y="80772"/>
                  </a:moveTo>
                  <a:lnTo>
                    <a:pt x="47244" y="80772"/>
                  </a:lnTo>
                  <a:lnTo>
                    <a:pt x="44196" y="79248"/>
                  </a:lnTo>
                  <a:lnTo>
                    <a:pt x="278892" y="79248"/>
                  </a:lnTo>
                  <a:lnTo>
                    <a:pt x="263651" y="80772"/>
                  </a:lnTo>
                  <a:close/>
                </a:path>
                <a:path w="498475" h="108585">
                  <a:moveTo>
                    <a:pt x="234696" y="82296"/>
                  </a:moveTo>
                  <a:lnTo>
                    <a:pt x="155448" y="82296"/>
                  </a:lnTo>
                  <a:lnTo>
                    <a:pt x="144780" y="80772"/>
                  </a:lnTo>
                  <a:lnTo>
                    <a:pt x="249935" y="80772"/>
                  </a:lnTo>
                  <a:lnTo>
                    <a:pt x="234696" y="82296"/>
                  </a:lnTo>
                  <a:close/>
                </a:path>
                <a:path w="498475" h="108585">
                  <a:moveTo>
                    <a:pt x="451103" y="105156"/>
                  </a:moveTo>
                  <a:lnTo>
                    <a:pt x="451103" y="103632"/>
                  </a:lnTo>
                  <a:lnTo>
                    <a:pt x="454151" y="103632"/>
                  </a:lnTo>
                  <a:lnTo>
                    <a:pt x="451103" y="1051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17664" y="3357372"/>
              <a:ext cx="199644" cy="822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99276" y="3288791"/>
              <a:ext cx="858011" cy="12156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09688" y="3579876"/>
              <a:ext cx="1898903" cy="75590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606540" y="2985516"/>
            <a:ext cx="1525905" cy="471170"/>
            <a:chOff x="6606540" y="2985516"/>
            <a:chExt cx="1525905" cy="471170"/>
          </a:xfrm>
        </p:grpSpPr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48372" y="3256788"/>
              <a:ext cx="268224" cy="1765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08036" y="3214115"/>
              <a:ext cx="224028" cy="2423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06540" y="2985516"/>
              <a:ext cx="1353312" cy="237743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1100327" y="3439667"/>
            <a:ext cx="483234" cy="325120"/>
          </a:xfrm>
          <a:custGeom>
            <a:avLst/>
            <a:gdLst/>
            <a:ahLst/>
            <a:cxnLst/>
            <a:rect l="l" t="t" r="r" b="b"/>
            <a:pathLst>
              <a:path w="483234" h="325120">
                <a:moveTo>
                  <a:pt x="292390" y="149351"/>
                </a:moveTo>
                <a:lnTo>
                  <a:pt x="256032" y="149351"/>
                </a:lnTo>
                <a:lnTo>
                  <a:pt x="278892" y="128015"/>
                </a:lnTo>
                <a:lnTo>
                  <a:pt x="280416" y="126491"/>
                </a:lnTo>
                <a:lnTo>
                  <a:pt x="304800" y="108203"/>
                </a:lnTo>
                <a:lnTo>
                  <a:pt x="304800" y="106679"/>
                </a:lnTo>
                <a:lnTo>
                  <a:pt x="330708" y="89915"/>
                </a:lnTo>
                <a:lnTo>
                  <a:pt x="358140" y="71627"/>
                </a:lnTo>
                <a:lnTo>
                  <a:pt x="385572" y="51815"/>
                </a:lnTo>
                <a:lnTo>
                  <a:pt x="440436" y="15239"/>
                </a:lnTo>
                <a:lnTo>
                  <a:pt x="441960" y="15239"/>
                </a:lnTo>
                <a:lnTo>
                  <a:pt x="470916" y="1524"/>
                </a:lnTo>
                <a:lnTo>
                  <a:pt x="473964" y="0"/>
                </a:lnTo>
                <a:lnTo>
                  <a:pt x="478536" y="1524"/>
                </a:lnTo>
                <a:lnTo>
                  <a:pt x="481584" y="4571"/>
                </a:lnTo>
                <a:lnTo>
                  <a:pt x="483108" y="7619"/>
                </a:lnTo>
                <a:lnTo>
                  <a:pt x="483108" y="12191"/>
                </a:lnTo>
                <a:lnTo>
                  <a:pt x="478536" y="15239"/>
                </a:lnTo>
                <a:lnTo>
                  <a:pt x="454152" y="35051"/>
                </a:lnTo>
                <a:lnTo>
                  <a:pt x="426720" y="53339"/>
                </a:lnTo>
                <a:lnTo>
                  <a:pt x="399288" y="73151"/>
                </a:lnTo>
                <a:lnTo>
                  <a:pt x="344424" y="109727"/>
                </a:lnTo>
                <a:lnTo>
                  <a:pt x="295656" y="146303"/>
                </a:lnTo>
                <a:lnTo>
                  <a:pt x="292390" y="149351"/>
                </a:lnTo>
                <a:close/>
              </a:path>
              <a:path w="483234" h="325120">
                <a:moveTo>
                  <a:pt x="208788" y="222503"/>
                </a:moveTo>
                <a:lnTo>
                  <a:pt x="175259" y="222503"/>
                </a:lnTo>
                <a:lnTo>
                  <a:pt x="192023" y="205739"/>
                </a:lnTo>
                <a:lnTo>
                  <a:pt x="192023" y="204215"/>
                </a:lnTo>
                <a:lnTo>
                  <a:pt x="211835" y="187451"/>
                </a:lnTo>
                <a:lnTo>
                  <a:pt x="211835" y="185927"/>
                </a:lnTo>
                <a:lnTo>
                  <a:pt x="256032" y="147827"/>
                </a:lnTo>
                <a:lnTo>
                  <a:pt x="256032" y="149351"/>
                </a:lnTo>
                <a:lnTo>
                  <a:pt x="292390" y="149351"/>
                </a:lnTo>
                <a:lnTo>
                  <a:pt x="272796" y="167639"/>
                </a:lnTo>
                <a:lnTo>
                  <a:pt x="249935" y="187451"/>
                </a:lnTo>
                <a:lnTo>
                  <a:pt x="227076" y="205739"/>
                </a:lnTo>
                <a:lnTo>
                  <a:pt x="228600" y="205739"/>
                </a:lnTo>
                <a:lnTo>
                  <a:pt x="208788" y="222503"/>
                </a:lnTo>
                <a:close/>
              </a:path>
              <a:path w="483234" h="325120">
                <a:moveTo>
                  <a:pt x="112776" y="289559"/>
                </a:moveTo>
                <a:lnTo>
                  <a:pt x="146304" y="249935"/>
                </a:lnTo>
                <a:lnTo>
                  <a:pt x="175259" y="220979"/>
                </a:lnTo>
                <a:lnTo>
                  <a:pt x="175259" y="222503"/>
                </a:lnTo>
                <a:lnTo>
                  <a:pt x="208788" y="222503"/>
                </a:lnTo>
                <a:lnTo>
                  <a:pt x="178307" y="252983"/>
                </a:lnTo>
                <a:lnTo>
                  <a:pt x="176783" y="252983"/>
                </a:lnTo>
                <a:lnTo>
                  <a:pt x="165946" y="265175"/>
                </a:lnTo>
                <a:lnTo>
                  <a:pt x="164592" y="265175"/>
                </a:lnTo>
                <a:lnTo>
                  <a:pt x="152400" y="277367"/>
                </a:lnTo>
                <a:lnTo>
                  <a:pt x="153924" y="277367"/>
                </a:lnTo>
                <a:lnTo>
                  <a:pt x="144780" y="288035"/>
                </a:lnTo>
                <a:lnTo>
                  <a:pt x="114300" y="288035"/>
                </a:lnTo>
                <a:lnTo>
                  <a:pt x="112776" y="289559"/>
                </a:lnTo>
                <a:close/>
              </a:path>
              <a:path w="483234" h="325120">
                <a:moveTo>
                  <a:pt x="176783" y="254507"/>
                </a:moveTo>
                <a:lnTo>
                  <a:pt x="176783" y="252983"/>
                </a:lnTo>
                <a:lnTo>
                  <a:pt x="178307" y="252983"/>
                </a:lnTo>
                <a:lnTo>
                  <a:pt x="176783" y="254507"/>
                </a:lnTo>
                <a:close/>
              </a:path>
              <a:path w="483234" h="325120">
                <a:moveTo>
                  <a:pt x="164592" y="266699"/>
                </a:moveTo>
                <a:lnTo>
                  <a:pt x="164592" y="265175"/>
                </a:lnTo>
                <a:lnTo>
                  <a:pt x="165946" y="265175"/>
                </a:lnTo>
                <a:lnTo>
                  <a:pt x="164592" y="266699"/>
                </a:lnTo>
                <a:close/>
              </a:path>
              <a:path w="483234" h="325120">
                <a:moveTo>
                  <a:pt x="33528" y="269747"/>
                </a:moveTo>
                <a:lnTo>
                  <a:pt x="19812" y="269747"/>
                </a:lnTo>
                <a:lnTo>
                  <a:pt x="22860" y="268223"/>
                </a:lnTo>
                <a:lnTo>
                  <a:pt x="30480" y="268223"/>
                </a:lnTo>
                <a:lnTo>
                  <a:pt x="33528" y="269747"/>
                </a:lnTo>
                <a:close/>
              </a:path>
              <a:path w="483234" h="325120">
                <a:moveTo>
                  <a:pt x="3048" y="304799"/>
                </a:moveTo>
                <a:lnTo>
                  <a:pt x="0" y="298703"/>
                </a:lnTo>
                <a:lnTo>
                  <a:pt x="0" y="288035"/>
                </a:lnTo>
                <a:lnTo>
                  <a:pt x="6096" y="275843"/>
                </a:lnTo>
                <a:lnTo>
                  <a:pt x="9144" y="274319"/>
                </a:lnTo>
                <a:lnTo>
                  <a:pt x="12192" y="271271"/>
                </a:lnTo>
                <a:lnTo>
                  <a:pt x="15240" y="269747"/>
                </a:lnTo>
                <a:lnTo>
                  <a:pt x="35052" y="269747"/>
                </a:lnTo>
                <a:lnTo>
                  <a:pt x="39624" y="271271"/>
                </a:lnTo>
                <a:lnTo>
                  <a:pt x="42672" y="271271"/>
                </a:lnTo>
                <a:lnTo>
                  <a:pt x="44196" y="272795"/>
                </a:lnTo>
                <a:lnTo>
                  <a:pt x="47244" y="274319"/>
                </a:lnTo>
                <a:lnTo>
                  <a:pt x="50292" y="274319"/>
                </a:lnTo>
                <a:lnTo>
                  <a:pt x="53340" y="277367"/>
                </a:lnTo>
                <a:lnTo>
                  <a:pt x="54864" y="277367"/>
                </a:lnTo>
                <a:lnTo>
                  <a:pt x="56388" y="278891"/>
                </a:lnTo>
                <a:lnTo>
                  <a:pt x="57912" y="278891"/>
                </a:lnTo>
                <a:lnTo>
                  <a:pt x="60960" y="281939"/>
                </a:lnTo>
                <a:lnTo>
                  <a:pt x="62484" y="281939"/>
                </a:lnTo>
                <a:lnTo>
                  <a:pt x="67056" y="284987"/>
                </a:lnTo>
                <a:lnTo>
                  <a:pt x="65532" y="284987"/>
                </a:lnTo>
                <a:lnTo>
                  <a:pt x="70104" y="288035"/>
                </a:lnTo>
                <a:lnTo>
                  <a:pt x="24384" y="288035"/>
                </a:lnTo>
                <a:lnTo>
                  <a:pt x="21336" y="289559"/>
                </a:lnTo>
                <a:lnTo>
                  <a:pt x="19812" y="291083"/>
                </a:lnTo>
                <a:lnTo>
                  <a:pt x="19050" y="292607"/>
                </a:lnTo>
                <a:lnTo>
                  <a:pt x="18288" y="292607"/>
                </a:lnTo>
                <a:lnTo>
                  <a:pt x="18288" y="297179"/>
                </a:lnTo>
                <a:lnTo>
                  <a:pt x="16764" y="298703"/>
                </a:lnTo>
                <a:lnTo>
                  <a:pt x="15240" y="301751"/>
                </a:lnTo>
                <a:lnTo>
                  <a:pt x="13716" y="301751"/>
                </a:lnTo>
                <a:lnTo>
                  <a:pt x="13716" y="303275"/>
                </a:lnTo>
                <a:lnTo>
                  <a:pt x="3048" y="303275"/>
                </a:lnTo>
                <a:lnTo>
                  <a:pt x="3048" y="304799"/>
                </a:lnTo>
                <a:close/>
              </a:path>
              <a:path w="483234" h="325120">
                <a:moveTo>
                  <a:pt x="54864" y="277367"/>
                </a:moveTo>
                <a:lnTo>
                  <a:pt x="53340" y="277367"/>
                </a:lnTo>
                <a:lnTo>
                  <a:pt x="53340" y="275843"/>
                </a:lnTo>
                <a:lnTo>
                  <a:pt x="54864" y="277367"/>
                </a:lnTo>
                <a:close/>
              </a:path>
              <a:path w="483234" h="325120">
                <a:moveTo>
                  <a:pt x="22860" y="289559"/>
                </a:moveTo>
                <a:lnTo>
                  <a:pt x="21336" y="289559"/>
                </a:lnTo>
                <a:lnTo>
                  <a:pt x="24384" y="288035"/>
                </a:lnTo>
                <a:lnTo>
                  <a:pt x="25908" y="288035"/>
                </a:lnTo>
                <a:lnTo>
                  <a:pt x="22860" y="289559"/>
                </a:lnTo>
                <a:close/>
              </a:path>
              <a:path w="483234" h="325120">
                <a:moveTo>
                  <a:pt x="28956" y="289559"/>
                </a:moveTo>
                <a:lnTo>
                  <a:pt x="24384" y="289559"/>
                </a:lnTo>
                <a:lnTo>
                  <a:pt x="25908" y="288035"/>
                </a:lnTo>
                <a:lnTo>
                  <a:pt x="28956" y="289559"/>
                </a:lnTo>
                <a:close/>
              </a:path>
              <a:path w="483234" h="325120">
                <a:moveTo>
                  <a:pt x="50292" y="298703"/>
                </a:moveTo>
                <a:lnTo>
                  <a:pt x="47244" y="295655"/>
                </a:lnTo>
                <a:lnTo>
                  <a:pt x="44196" y="294131"/>
                </a:lnTo>
                <a:lnTo>
                  <a:pt x="42672" y="294131"/>
                </a:lnTo>
                <a:lnTo>
                  <a:pt x="39624" y="291083"/>
                </a:lnTo>
                <a:lnTo>
                  <a:pt x="35052" y="291083"/>
                </a:lnTo>
                <a:lnTo>
                  <a:pt x="33528" y="289559"/>
                </a:lnTo>
                <a:lnTo>
                  <a:pt x="30480" y="289559"/>
                </a:lnTo>
                <a:lnTo>
                  <a:pt x="25908" y="288035"/>
                </a:lnTo>
                <a:lnTo>
                  <a:pt x="70104" y="288035"/>
                </a:lnTo>
                <a:lnTo>
                  <a:pt x="74676" y="291083"/>
                </a:lnTo>
                <a:lnTo>
                  <a:pt x="76200" y="292607"/>
                </a:lnTo>
                <a:lnTo>
                  <a:pt x="80772" y="294131"/>
                </a:lnTo>
                <a:lnTo>
                  <a:pt x="83820" y="297179"/>
                </a:lnTo>
                <a:lnTo>
                  <a:pt x="50292" y="297179"/>
                </a:lnTo>
                <a:lnTo>
                  <a:pt x="50292" y="298703"/>
                </a:lnTo>
                <a:close/>
              </a:path>
              <a:path w="483234" h="325120">
                <a:moveTo>
                  <a:pt x="129540" y="304799"/>
                </a:moveTo>
                <a:lnTo>
                  <a:pt x="97536" y="304799"/>
                </a:lnTo>
                <a:lnTo>
                  <a:pt x="100584" y="303275"/>
                </a:lnTo>
                <a:lnTo>
                  <a:pt x="103632" y="298703"/>
                </a:lnTo>
                <a:lnTo>
                  <a:pt x="114300" y="288035"/>
                </a:lnTo>
                <a:lnTo>
                  <a:pt x="143256" y="288035"/>
                </a:lnTo>
                <a:lnTo>
                  <a:pt x="135636" y="297179"/>
                </a:lnTo>
                <a:lnTo>
                  <a:pt x="135940" y="297179"/>
                </a:lnTo>
                <a:lnTo>
                  <a:pt x="131064" y="303275"/>
                </a:lnTo>
                <a:lnTo>
                  <a:pt x="129540" y="304799"/>
                </a:lnTo>
                <a:close/>
              </a:path>
              <a:path w="483234" h="325120">
                <a:moveTo>
                  <a:pt x="41148" y="292607"/>
                </a:moveTo>
                <a:lnTo>
                  <a:pt x="38100" y="291083"/>
                </a:lnTo>
                <a:lnTo>
                  <a:pt x="39624" y="291083"/>
                </a:lnTo>
                <a:lnTo>
                  <a:pt x="41148" y="292607"/>
                </a:lnTo>
                <a:close/>
              </a:path>
              <a:path w="483234" h="325120">
                <a:moveTo>
                  <a:pt x="18288" y="294131"/>
                </a:moveTo>
                <a:lnTo>
                  <a:pt x="18288" y="292607"/>
                </a:lnTo>
                <a:lnTo>
                  <a:pt x="19050" y="292607"/>
                </a:lnTo>
                <a:lnTo>
                  <a:pt x="18288" y="294131"/>
                </a:lnTo>
                <a:close/>
              </a:path>
              <a:path w="483234" h="325120">
                <a:moveTo>
                  <a:pt x="135940" y="297179"/>
                </a:moveTo>
                <a:lnTo>
                  <a:pt x="135636" y="297179"/>
                </a:lnTo>
                <a:lnTo>
                  <a:pt x="137160" y="295655"/>
                </a:lnTo>
                <a:lnTo>
                  <a:pt x="135940" y="297179"/>
                </a:lnTo>
                <a:close/>
              </a:path>
              <a:path w="483234" h="325120">
                <a:moveTo>
                  <a:pt x="94488" y="304799"/>
                </a:moveTo>
                <a:lnTo>
                  <a:pt x="91440" y="303275"/>
                </a:lnTo>
                <a:lnTo>
                  <a:pt x="59436" y="303275"/>
                </a:lnTo>
                <a:lnTo>
                  <a:pt x="54864" y="301751"/>
                </a:lnTo>
                <a:lnTo>
                  <a:pt x="50292" y="297179"/>
                </a:lnTo>
                <a:lnTo>
                  <a:pt x="83820" y="297179"/>
                </a:lnTo>
                <a:lnTo>
                  <a:pt x="86868" y="300227"/>
                </a:lnTo>
                <a:lnTo>
                  <a:pt x="85344" y="300227"/>
                </a:lnTo>
                <a:lnTo>
                  <a:pt x="88392" y="301751"/>
                </a:lnTo>
                <a:lnTo>
                  <a:pt x="89916" y="301751"/>
                </a:lnTo>
                <a:lnTo>
                  <a:pt x="94488" y="304799"/>
                </a:lnTo>
                <a:close/>
              </a:path>
              <a:path w="483234" h="325120">
                <a:moveTo>
                  <a:pt x="88392" y="301751"/>
                </a:moveTo>
                <a:lnTo>
                  <a:pt x="85344" y="300227"/>
                </a:lnTo>
                <a:lnTo>
                  <a:pt x="87630" y="300989"/>
                </a:lnTo>
                <a:lnTo>
                  <a:pt x="88392" y="301751"/>
                </a:lnTo>
                <a:close/>
              </a:path>
              <a:path w="483234" h="325120">
                <a:moveTo>
                  <a:pt x="87630" y="300989"/>
                </a:moveTo>
                <a:lnTo>
                  <a:pt x="85344" y="300227"/>
                </a:lnTo>
                <a:lnTo>
                  <a:pt x="86868" y="300227"/>
                </a:lnTo>
                <a:lnTo>
                  <a:pt x="87630" y="300989"/>
                </a:lnTo>
                <a:close/>
              </a:path>
              <a:path w="483234" h="325120">
                <a:moveTo>
                  <a:pt x="89916" y="301751"/>
                </a:moveTo>
                <a:lnTo>
                  <a:pt x="88392" y="301751"/>
                </a:lnTo>
                <a:lnTo>
                  <a:pt x="87630" y="300989"/>
                </a:lnTo>
                <a:lnTo>
                  <a:pt x="89916" y="301751"/>
                </a:lnTo>
                <a:close/>
              </a:path>
              <a:path w="483234" h="325120">
                <a:moveTo>
                  <a:pt x="13716" y="304799"/>
                </a:moveTo>
                <a:lnTo>
                  <a:pt x="13716" y="301751"/>
                </a:lnTo>
                <a:lnTo>
                  <a:pt x="15240" y="301751"/>
                </a:lnTo>
                <a:lnTo>
                  <a:pt x="13716" y="304799"/>
                </a:lnTo>
                <a:close/>
              </a:path>
              <a:path w="483234" h="325120">
                <a:moveTo>
                  <a:pt x="97536" y="304799"/>
                </a:moveTo>
                <a:lnTo>
                  <a:pt x="100584" y="301751"/>
                </a:lnTo>
                <a:lnTo>
                  <a:pt x="100584" y="303275"/>
                </a:lnTo>
                <a:lnTo>
                  <a:pt x="97536" y="304799"/>
                </a:lnTo>
                <a:close/>
              </a:path>
              <a:path w="483234" h="325120">
                <a:moveTo>
                  <a:pt x="13716" y="320040"/>
                </a:moveTo>
                <a:lnTo>
                  <a:pt x="7620" y="320040"/>
                </a:lnTo>
                <a:lnTo>
                  <a:pt x="4572" y="318515"/>
                </a:lnTo>
                <a:lnTo>
                  <a:pt x="4572" y="312419"/>
                </a:lnTo>
                <a:lnTo>
                  <a:pt x="3048" y="310895"/>
                </a:lnTo>
                <a:lnTo>
                  <a:pt x="3048" y="303275"/>
                </a:lnTo>
                <a:lnTo>
                  <a:pt x="13716" y="303275"/>
                </a:lnTo>
                <a:lnTo>
                  <a:pt x="13716" y="304799"/>
                </a:lnTo>
                <a:lnTo>
                  <a:pt x="15240" y="309371"/>
                </a:lnTo>
                <a:lnTo>
                  <a:pt x="15240" y="316991"/>
                </a:lnTo>
                <a:lnTo>
                  <a:pt x="13716" y="320040"/>
                </a:lnTo>
                <a:close/>
              </a:path>
              <a:path w="483234" h="325120">
                <a:moveTo>
                  <a:pt x="106680" y="323088"/>
                </a:moveTo>
                <a:lnTo>
                  <a:pt x="88392" y="323088"/>
                </a:lnTo>
                <a:lnTo>
                  <a:pt x="79248" y="318515"/>
                </a:lnTo>
                <a:lnTo>
                  <a:pt x="80772" y="318515"/>
                </a:lnTo>
                <a:lnTo>
                  <a:pt x="74676" y="315467"/>
                </a:lnTo>
                <a:lnTo>
                  <a:pt x="71628" y="312419"/>
                </a:lnTo>
                <a:lnTo>
                  <a:pt x="68580" y="310895"/>
                </a:lnTo>
                <a:lnTo>
                  <a:pt x="70104" y="310895"/>
                </a:lnTo>
                <a:lnTo>
                  <a:pt x="67056" y="309371"/>
                </a:lnTo>
                <a:lnTo>
                  <a:pt x="57912" y="303275"/>
                </a:lnTo>
                <a:lnTo>
                  <a:pt x="91440" y="303275"/>
                </a:lnTo>
                <a:lnTo>
                  <a:pt x="94488" y="304799"/>
                </a:lnTo>
                <a:lnTo>
                  <a:pt x="129540" y="304799"/>
                </a:lnTo>
                <a:lnTo>
                  <a:pt x="123444" y="309371"/>
                </a:lnTo>
                <a:lnTo>
                  <a:pt x="111252" y="321564"/>
                </a:lnTo>
                <a:lnTo>
                  <a:pt x="106680" y="323088"/>
                </a:lnTo>
                <a:close/>
              </a:path>
              <a:path w="483234" h="325120">
                <a:moveTo>
                  <a:pt x="94488" y="304799"/>
                </a:moveTo>
                <a:lnTo>
                  <a:pt x="92964" y="303275"/>
                </a:lnTo>
                <a:lnTo>
                  <a:pt x="95250" y="304418"/>
                </a:lnTo>
                <a:lnTo>
                  <a:pt x="94488" y="304799"/>
                </a:lnTo>
                <a:close/>
              </a:path>
              <a:path w="483234" h="325120">
                <a:moveTo>
                  <a:pt x="96012" y="304799"/>
                </a:moveTo>
                <a:lnTo>
                  <a:pt x="95250" y="304418"/>
                </a:lnTo>
                <a:lnTo>
                  <a:pt x="97536" y="303275"/>
                </a:lnTo>
                <a:lnTo>
                  <a:pt x="96012" y="304799"/>
                </a:lnTo>
                <a:close/>
              </a:path>
              <a:path w="483234" h="325120">
                <a:moveTo>
                  <a:pt x="97536" y="304799"/>
                </a:moveTo>
                <a:lnTo>
                  <a:pt x="96012" y="304799"/>
                </a:lnTo>
                <a:lnTo>
                  <a:pt x="99060" y="303275"/>
                </a:lnTo>
                <a:lnTo>
                  <a:pt x="97536" y="304799"/>
                </a:lnTo>
                <a:close/>
              </a:path>
              <a:path w="483234" h="325120">
                <a:moveTo>
                  <a:pt x="96012" y="304799"/>
                </a:moveTo>
                <a:lnTo>
                  <a:pt x="94488" y="304799"/>
                </a:lnTo>
                <a:lnTo>
                  <a:pt x="95250" y="304418"/>
                </a:lnTo>
                <a:lnTo>
                  <a:pt x="96012" y="304799"/>
                </a:lnTo>
                <a:close/>
              </a:path>
              <a:path w="483234" h="325120">
                <a:moveTo>
                  <a:pt x="99060" y="324612"/>
                </a:moveTo>
                <a:lnTo>
                  <a:pt x="94488" y="324612"/>
                </a:lnTo>
                <a:lnTo>
                  <a:pt x="91440" y="323088"/>
                </a:lnTo>
                <a:lnTo>
                  <a:pt x="102108" y="323088"/>
                </a:lnTo>
                <a:lnTo>
                  <a:pt x="99060" y="3246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7300" y="3921252"/>
            <a:ext cx="279400" cy="189230"/>
          </a:xfrm>
          <a:custGeom>
            <a:avLst/>
            <a:gdLst/>
            <a:ahLst/>
            <a:cxnLst/>
            <a:rect l="l" t="t" r="r" b="b"/>
            <a:pathLst>
              <a:path w="279400" h="189229">
                <a:moveTo>
                  <a:pt x="118872" y="147827"/>
                </a:moveTo>
                <a:lnTo>
                  <a:pt x="137160" y="126491"/>
                </a:lnTo>
                <a:lnTo>
                  <a:pt x="161544" y="99059"/>
                </a:lnTo>
                <a:lnTo>
                  <a:pt x="163068" y="99059"/>
                </a:lnTo>
                <a:lnTo>
                  <a:pt x="176783" y="83819"/>
                </a:lnTo>
                <a:lnTo>
                  <a:pt x="193548" y="65531"/>
                </a:lnTo>
                <a:lnTo>
                  <a:pt x="195071" y="65531"/>
                </a:lnTo>
                <a:lnTo>
                  <a:pt x="213360" y="45719"/>
                </a:lnTo>
                <a:lnTo>
                  <a:pt x="214883" y="45719"/>
                </a:lnTo>
                <a:lnTo>
                  <a:pt x="257556" y="3047"/>
                </a:lnTo>
                <a:lnTo>
                  <a:pt x="262128" y="0"/>
                </a:lnTo>
                <a:lnTo>
                  <a:pt x="269748" y="0"/>
                </a:lnTo>
                <a:lnTo>
                  <a:pt x="278892" y="9143"/>
                </a:lnTo>
                <a:lnTo>
                  <a:pt x="278892" y="16763"/>
                </a:lnTo>
                <a:lnTo>
                  <a:pt x="252983" y="42671"/>
                </a:lnTo>
                <a:lnTo>
                  <a:pt x="233171" y="64007"/>
                </a:lnTo>
                <a:lnTo>
                  <a:pt x="213360" y="83819"/>
                </a:lnTo>
                <a:lnTo>
                  <a:pt x="196595" y="102107"/>
                </a:lnTo>
                <a:lnTo>
                  <a:pt x="181356" y="117347"/>
                </a:lnTo>
                <a:lnTo>
                  <a:pt x="169164" y="131063"/>
                </a:lnTo>
                <a:lnTo>
                  <a:pt x="158496" y="144779"/>
                </a:lnTo>
                <a:lnTo>
                  <a:pt x="156972" y="144779"/>
                </a:lnTo>
                <a:lnTo>
                  <a:pt x="155665" y="146303"/>
                </a:lnTo>
                <a:lnTo>
                  <a:pt x="120396" y="146303"/>
                </a:lnTo>
                <a:lnTo>
                  <a:pt x="118872" y="147827"/>
                </a:lnTo>
                <a:close/>
              </a:path>
              <a:path w="279400" h="189229">
                <a:moveTo>
                  <a:pt x="53340" y="106679"/>
                </a:moveTo>
                <a:lnTo>
                  <a:pt x="38100" y="106679"/>
                </a:lnTo>
                <a:lnTo>
                  <a:pt x="41148" y="105155"/>
                </a:lnTo>
                <a:lnTo>
                  <a:pt x="48768" y="105155"/>
                </a:lnTo>
                <a:lnTo>
                  <a:pt x="53340" y="106679"/>
                </a:lnTo>
                <a:close/>
              </a:path>
              <a:path w="279400" h="189229">
                <a:moveTo>
                  <a:pt x="18288" y="163067"/>
                </a:moveTo>
                <a:lnTo>
                  <a:pt x="4572" y="163067"/>
                </a:lnTo>
                <a:lnTo>
                  <a:pt x="3048" y="160019"/>
                </a:lnTo>
                <a:lnTo>
                  <a:pt x="1524" y="158495"/>
                </a:lnTo>
                <a:lnTo>
                  <a:pt x="1524" y="156971"/>
                </a:lnTo>
                <a:lnTo>
                  <a:pt x="0" y="155447"/>
                </a:lnTo>
                <a:lnTo>
                  <a:pt x="0" y="144779"/>
                </a:lnTo>
                <a:lnTo>
                  <a:pt x="3048" y="138683"/>
                </a:lnTo>
                <a:lnTo>
                  <a:pt x="3048" y="137159"/>
                </a:lnTo>
                <a:lnTo>
                  <a:pt x="4572" y="134111"/>
                </a:lnTo>
                <a:lnTo>
                  <a:pt x="4572" y="132587"/>
                </a:lnTo>
                <a:lnTo>
                  <a:pt x="7620" y="126491"/>
                </a:lnTo>
                <a:lnTo>
                  <a:pt x="10668" y="121919"/>
                </a:lnTo>
                <a:lnTo>
                  <a:pt x="12192" y="118871"/>
                </a:lnTo>
                <a:lnTo>
                  <a:pt x="15240" y="115823"/>
                </a:lnTo>
                <a:lnTo>
                  <a:pt x="18288" y="114299"/>
                </a:lnTo>
                <a:lnTo>
                  <a:pt x="18288" y="112775"/>
                </a:lnTo>
                <a:lnTo>
                  <a:pt x="21336" y="111251"/>
                </a:lnTo>
                <a:lnTo>
                  <a:pt x="25908" y="109727"/>
                </a:lnTo>
                <a:lnTo>
                  <a:pt x="28956" y="108203"/>
                </a:lnTo>
                <a:lnTo>
                  <a:pt x="32004" y="108203"/>
                </a:lnTo>
                <a:lnTo>
                  <a:pt x="35052" y="106679"/>
                </a:lnTo>
                <a:lnTo>
                  <a:pt x="54864" y="106679"/>
                </a:lnTo>
                <a:lnTo>
                  <a:pt x="59436" y="108203"/>
                </a:lnTo>
                <a:lnTo>
                  <a:pt x="59436" y="109727"/>
                </a:lnTo>
                <a:lnTo>
                  <a:pt x="64008" y="111251"/>
                </a:lnTo>
                <a:lnTo>
                  <a:pt x="67056" y="112775"/>
                </a:lnTo>
                <a:lnTo>
                  <a:pt x="71628" y="117347"/>
                </a:lnTo>
                <a:lnTo>
                  <a:pt x="74676" y="121919"/>
                </a:lnTo>
                <a:lnTo>
                  <a:pt x="76200" y="121919"/>
                </a:lnTo>
                <a:lnTo>
                  <a:pt x="79248" y="126491"/>
                </a:lnTo>
                <a:lnTo>
                  <a:pt x="80772" y="128015"/>
                </a:lnTo>
                <a:lnTo>
                  <a:pt x="81788" y="129539"/>
                </a:lnTo>
                <a:lnTo>
                  <a:pt x="42672" y="129539"/>
                </a:lnTo>
                <a:lnTo>
                  <a:pt x="38100" y="131063"/>
                </a:lnTo>
                <a:lnTo>
                  <a:pt x="35052" y="131063"/>
                </a:lnTo>
                <a:lnTo>
                  <a:pt x="30480" y="132587"/>
                </a:lnTo>
                <a:lnTo>
                  <a:pt x="32004" y="132587"/>
                </a:lnTo>
                <a:lnTo>
                  <a:pt x="28956" y="135635"/>
                </a:lnTo>
                <a:lnTo>
                  <a:pt x="29464" y="135635"/>
                </a:lnTo>
                <a:lnTo>
                  <a:pt x="27432" y="138683"/>
                </a:lnTo>
                <a:lnTo>
                  <a:pt x="25146" y="143255"/>
                </a:lnTo>
                <a:lnTo>
                  <a:pt x="24384" y="143255"/>
                </a:lnTo>
                <a:lnTo>
                  <a:pt x="21336" y="149351"/>
                </a:lnTo>
                <a:lnTo>
                  <a:pt x="21336" y="150875"/>
                </a:lnTo>
                <a:lnTo>
                  <a:pt x="19812" y="152399"/>
                </a:lnTo>
                <a:lnTo>
                  <a:pt x="19812" y="153923"/>
                </a:lnTo>
                <a:lnTo>
                  <a:pt x="18288" y="155447"/>
                </a:lnTo>
                <a:lnTo>
                  <a:pt x="18288" y="163067"/>
                </a:lnTo>
                <a:close/>
              </a:path>
              <a:path w="279400" h="189229">
                <a:moveTo>
                  <a:pt x="39624" y="131063"/>
                </a:moveTo>
                <a:lnTo>
                  <a:pt x="42672" y="129539"/>
                </a:lnTo>
                <a:lnTo>
                  <a:pt x="44196" y="129539"/>
                </a:lnTo>
                <a:lnTo>
                  <a:pt x="39624" y="131063"/>
                </a:lnTo>
                <a:close/>
              </a:path>
              <a:path w="279400" h="189229">
                <a:moveTo>
                  <a:pt x="83820" y="132587"/>
                </a:moveTo>
                <a:lnTo>
                  <a:pt x="53340" y="132587"/>
                </a:lnTo>
                <a:lnTo>
                  <a:pt x="50292" y="131063"/>
                </a:lnTo>
                <a:lnTo>
                  <a:pt x="48768" y="131063"/>
                </a:lnTo>
                <a:lnTo>
                  <a:pt x="45720" y="129539"/>
                </a:lnTo>
                <a:lnTo>
                  <a:pt x="81788" y="129539"/>
                </a:lnTo>
                <a:lnTo>
                  <a:pt x="82804" y="131063"/>
                </a:lnTo>
                <a:lnTo>
                  <a:pt x="50292" y="131063"/>
                </a:lnTo>
                <a:lnTo>
                  <a:pt x="51816" y="132079"/>
                </a:lnTo>
                <a:lnTo>
                  <a:pt x="83481" y="132079"/>
                </a:lnTo>
                <a:lnTo>
                  <a:pt x="83820" y="132587"/>
                </a:lnTo>
                <a:close/>
              </a:path>
              <a:path w="279400" h="189229">
                <a:moveTo>
                  <a:pt x="32004" y="134111"/>
                </a:moveTo>
                <a:lnTo>
                  <a:pt x="32004" y="132587"/>
                </a:lnTo>
                <a:lnTo>
                  <a:pt x="30480" y="132587"/>
                </a:lnTo>
                <a:lnTo>
                  <a:pt x="35052" y="131063"/>
                </a:lnTo>
                <a:lnTo>
                  <a:pt x="32004" y="134111"/>
                </a:lnTo>
                <a:close/>
              </a:path>
              <a:path w="279400" h="189229">
                <a:moveTo>
                  <a:pt x="35052" y="132587"/>
                </a:moveTo>
                <a:lnTo>
                  <a:pt x="33528" y="132587"/>
                </a:lnTo>
                <a:lnTo>
                  <a:pt x="35052" y="131063"/>
                </a:lnTo>
                <a:lnTo>
                  <a:pt x="38100" y="131063"/>
                </a:lnTo>
                <a:lnTo>
                  <a:pt x="35052" y="132587"/>
                </a:lnTo>
                <a:close/>
              </a:path>
              <a:path w="279400" h="189229">
                <a:moveTo>
                  <a:pt x="53340" y="132587"/>
                </a:moveTo>
                <a:lnTo>
                  <a:pt x="51816" y="132079"/>
                </a:lnTo>
                <a:lnTo>
                  <a:pt x="50292" y="131063"/>
                </a:lnTo>
                <a:lnTo>
                  <a:pt x="53340" y="132587"/>
                </a:lnTo>
                <a:close/>
              </a:path>
              <a:path w="279400" h="189229">
                <a:moveTo>
                  <a:pt x="57912" y="138683"/>
                </a:moveTo>
                <a:lnTo>
                  <a:pt x="54864" y="134111"/>
                </a:lnTo>
                <a:lnTo>
                  <a:pt x="51816" y="132079"/>
                </a:lnTo>
                <a:lnTo>
                  <a:pt x="53340" y="132587"/>
                </a:lnTo>
                <a:lnTo>
                  <a:pt x="83820" y="132587"/>
                </a:lnTo>
                <a:lnTo>
                  <a:pt x="86106" y="137159"/>
                </a:lnTo>
                <a:lnTo>
                  <a:pt x="57912" y="137159"/>
                </a:lnTo>
                <a:lnTo>
                  <a:pt x="57912" y="138683"/>
                </a:lnTo>
                <a:close/>
              </a:path>
              <a:path w="279400" h="189229">
                <a:moveTo>
                  <a:pt x="29464" y="135635"/>
                </a:moveTo>
                <a:lnTo>
                  <a:pt x="28956" y="135635"/>
                </a:lnTo>
                <a:lnTo>
                  <a:pt x="30480" y="134111"/>
                </a:lnTo>
                <a:lnTo>
                  <a:pt x="29464" y="135635"/>
                </a:lnTo>
                <a:close/>
              </a:path>
              <a:path w="279400" h="189229">
                <a:moveTo>
                  <a:pt x="60960" y="141731"/>
                </a:moveTo>
                <a:lnTo>
                  <a:pt x="57912" y="137159"/>
                </a:lnTo>
                <a:lnTo>
                  <a:pt x="86106" y="137159"/>
                </a:lnTo>
                <a:lnTo>
                  <a:pt x="86868" y="138683"/>
                </a:lnTo>
                <a:lnTo>
                  <a:pt x="88392" y="140207"/>
                </a:lnTo>
                <a:lnTo>
                  <a:pt x="60960" y="140207"/>
                </a:lnTo>
                <a:lnTo>
                  <a:pt x="60960" y="141731"/>
                </a:lnTo>
                <a:close/>
              </a:path>
              <a:path w="279400" h="189229">
                <a:moveTo>
                  <a:pt x="70104" y="155447"/>
                </a:moveTo>
                <a:lnTo>
                  <a:pt x="64008" y="146303"/>
                </a:lnTo>
                <a:lnTo>
                  <a:pt x="60960" y="140207"/>
                </a:lnTo>
                <a:lnTo>
                  <a:pt x="88392" y="140207"/>
                </a:lnTo>
                <a:lnTo>
                  <a:pt x="91440" y="143255"/>
                </a:lnTo>
                <a:lnTo>
                  <a:pt x="91440" y="144779"/>
                </a:lnTo>
                <a:lnTo>
                  <a:pt x="94488" y="150875"/>
                </a:lnTo>
                <a:lnTo>
                  <a:pt x="94488" y="152399"/>
                </a:lnTo>
                <a:lnTo>
                  <a:pt x="94996" y="153923"/>
                </a:lnTo>
                <a:lnTo>
                  <a:pt x="70104" y="153923"/>
                </a:lnTo>
                <a:lnTo>
                  <a:pt x="70104" y="155447"/>
                </a:lnTo>
                <a:close/>
              </a:path>
              <a:path w="279400" h="189229">
                <a:moveTo>
                  <a:pt x="24384" y="144779"/>
                </a:moveTo>
                <a:lnTo>
                  <a:pt x="24384" y="143255"/>
                </a:lnTo>
                <a:lnTo>
                  <a:pt x="25146" y="143255"/>
                </a:lnTo>
                <a:lnTo>
                  <a:pt x="24384" y="144779"/>
                </a:lnTo>
                <a:close/>
              </a:path>
              <a:path w="279400" h="189229">
                <a:moveTo>
                  <a:pt x="143256" y="160019"/>
                </a:moveTo>
                <a:lnTo>
                  <a:pt x="106680" y="160019"/>
                </a:lnTo>
                <a:lnTo>
                  <a:pt x="120396" y="146303"/>
                </a:lnTo>
                <a:lnTo>
                  <a:pt x="155665" y="146303"/>
                </a:lnTo>
                <a:lnTo>
                  <a:pt x="147828" y="155447"/>
                </a:lnTo>
                <a:lnTo>
                  <a:pt x="143256" y="160019"/>
                </a:lnTo>
                <a:close/>
              </a:path>
              <a:path w="279400" h="189229">
                <a:moveTo>
                  <a:pt x="108204" y="187451"/>
                </a:moveTo>
                <a:lnTo>
                  <a:pt x="92964" y="187451"/>
                </a:lnTo>
                <a:lnTo>
                  <a:pt x="89916" y="185927"/>
                </a:lnTo>
                <a:lnTo>
                  <a:pt x="85344" y="184403"/>
                </a:lnTo>
                <a:lnTo>
                  <a:pt x="79248" y="178307"/>
                </a:lnTo>
                <a:lnTo>
                  <a:pt x="77724" y="175259"/>
                </a:lnTo>
                <a:lnTo>
                  <a:pt x="74676" y="166115"/>
                </a:lnTo>
                <a:lnTo>
                  <a:pt x="71628" y="160019"/>
                </a:lnTo>
                <a:lnTo>
                  <a:pt x="70104" y="153923"/>
                </a:lnTo>
                <a:lnTo>
                  <a:pt x="94996" y="153923"/>
                </a:lnTo>
                <a:lnTo>
                  <a:pt x="97536" y="161543"/>
                </a:lnTo>
                <a:lnTo>
                  <a:pt x="98298" y="163067"/>
                </a:lnTo>
                <a:lnTo>
                  <a:pt x="96012" y="163067"/>
                </a:lnTo>
                <a:lnTo>
                  <a:pt x="98755" y="164896"/>
                </a:lnTo>
                <a:lnTo>
                  <a:pt x="100584" y="167639"/>
                </a:lnTo>
                <a:lnTo>
                  <a:pt x="135636" y="167639"/>
                </a:lnTo>
                <a:lnTo>
                  <a:pt x="131064" y="172211"/>
                </a:lnTo>
                <a:lnTo>
                  <a:pt x="129540" y="172211"/>
                </a:lnTo>
                <a:lnTo>
                  <a:pt x="121920" y="179831"/>
                </a:lnTo>
                <a:lnTo>
                  <a:pt x="115824" y="182879"/>
                </a:lnTo>
                <a:lnTo>
                  <a:pt x="115824" y="184403"/>
                </a:lnTo>
                <a:lnTo>
                  <a:pt x="109728" y="185927"/>
                </a:lnTo>
                <a:lnTo>
                  <a:pt x="108204" y="187451"/>
                </a:lnTo>
                <a:close/>
              </a:path>
              <a:path w="279400" h="189229">
                <a:moveTo>
                  <a:pt x="138684" y="164591"/>
                </a:moveTo>
                <a:lnTo>
                  <a:pt x="100584" y="164591"/>
                </a:lnTo>
                <a:lnTo>
                  <a:pt x="99822" y="164337"/>
                </a:lnTo>
                <a:lnTo>
                  <a:pt x="103632" y="163067"/>
                </a:lnTo>
                <a:lnTo>
                  <a:pt x="102108" y="163067"/>
                </a:lnTo>
                <a:lnTo>
                  <a:pt x="108204" y="158495"/>
                </a:lnTo>
                <a:lnTo>
                  <a:pt x="106680" y="160019"/>
                </a:lnTo>
                <a:lnTo>
                  <a:pt x="143256" y="160019"/>
                </a:lnTo>
                <a:lnTo>
                  <a:pt x="138684" y="164591"/>
                </a:lnTo>
                <a:close/>
              </a:path>
              <a:path w="279400" h="189229">
                <a:moveTo>
                  <a:pt x="9144" y="169163"/>
                </a:moveTo>
                <a:lnTo>
                  <a:pt x="4572" y="166115"/>
                </a:lnTo>
                <a:lnTo>
                  <a:pt x="3048" y="163067"/>
                </a:lnTo>
                <a:lnTo>
                  <a:pt x="3048" y="160019"/>
                </a:lnTo>
                <a:lnTo>
                  <a:pt x="4572" y="163067"/>
                </a:lnTo>
                <a:lnTo>
                  <a:pt x="18288" y="163067"/>
                </a:lnTo>
                <a:lnTo>
                  <a:pt x="16764" y="167639"/>
                </a:lnTo>
                <a:lnTo>
                  <a:pt x="12192" y="167639"/>
                </a:lnTo>
                <a:lnTo>
                  <a:pt x="9144" y="169163"/>
                </a:lnTo>
                <a:close/>
              </a:path>
              <a:path w="279400" h="189229">
                <a:moveTo>
                  <a:pt x="98755" y="164896"/>
                </a:moveTo>
                <a:lnTo>
                  <a:pt x="96012" y="163067"/>
                </a:lnTo>
                <a:lnTo>
                  <a:pt x="97971" y="163721"/>
                </a:lnTo>
                <a:lnTo>
                  <a:pt x="98755" y="164896"/>
                </a:lnTo>
                <a:close/>
              </a:path>
              <a:path w="279400" h="189229">
                <a:moveTo>
                  <a:pt x="97971" y="163721"/>
                </a:moveTo>
                <a:lnTo>
                  <a:pt x="96012" y="163067"/>
                </a:lnTo>
                <a:lnTo>
                  <a:pt x="97536" y="163067"/>
                </a:lnTo>
                <a:lnTo>
                  <a:pt x="97971" y="163721"/>
                </a:lnTo>
                <a:close/>
              </a:path>
              <a:path w="279400" h="189229">
                <a:moveTo>
                  <a:pt x="98298" y="163829"/>
                </a:moveTo>
                <a:lnTo>
                  <a:pt x="97971" y="163721"/>
                </a:lnTo>
                <a:lnTo>
                  <a:pt x="97536" y="163067"/>
                </a:lnTo>
                <a:lnTo>
                  <a:pt x="98298" y="163829"/>
                </a:lnTo>
                <a:close/>
              </a:path>
              <a:path w="279400" h="189229">
                <a:moveTo>
                  <a:pt x="98755" y="163982"/>
                </a:moveTo>
                <a:lnTo>
                  <a:pt x="98298" y="163829"/>
                </a:lnTo>
                <a:lnTo>
                  <a:pt x="97536" y="163067"/>
                </a:lnTo>
                <a:lnTo>
                  <a:pt x="98298" y="163067"/>
                </a:lnTo>
                <a:lnTo>
                  <a:pt x="98755" y="163982"/>
                </a:lnTo>
                <a:close/>
              </a:path>
              <a:path w="279400" h="189229">
                <a:moveTo>
                  <a:pt x="99441" y="165353"/>
                </a:moveTo>
                <a:lnTo>
                  <a:pt x="98755" y="164896"/>
                </a:lnTo>
                <a:lnTo>
                  <a:pt x="97971" y="163721"/>
                </a:lnTo>
                <a:lnTo>
                  <a:pt x="98298" y="163829"/>
                </a:lnTo>
                <a:lnTo>
                  <a:pt x="99060" y="164591"/>
                </a:lnTo>
                <a:lnTo>
                  <a:pt x="99441" y="165353"/>
                </a:lnTo>
                <a:close/>
              </a:path>
              <a:path w="279400" h="189229">
                <a:moveTo>
                  <a:pt x="99060" y="164591"/>
                </a:moveTo>
                <a:lnTo>
                  <a:pt x="98298" y="163829"/>
                </a:lnTo>
                <a:lnTo>
                  <a:pt x="98755" y="163982"/>
                </a:lnTo>
                <a:lnTo>
                  <a:pt x="99060" y="164591"/>
                </a:lnTo>
                <a:close/>
              </a:path>
              <a:path w="279400" h="189229">
                <a:moveTo>
                  <a:pt x="99060" y="164591"/>
                </a:moveTo>
                <a:lnTo>
                  <a:pt x="98755" y="163982"/>
                </a:lnTo>
                <a:lnTo>
                  <a:pt x="99822" y="164337"/>
                </a:lnTo>
                <a:lnTo>
                  <a:pt x="99060" y="164591"/>
                </a:lnTo>
                <a:close/>
              </a:path>
              <a:path w="279400" h="189229">
                <a:moveTo>
                  <a:pt x="137160" y="166115"/>
                </a:moveTo>
                <a:lnTo>
                  <a:pt x="100584" y="166115"/>
                </a:lnTo>
                <a:lnTo>
                  <a:pt x="99060" y="164591"/>
                </a:lnTo>
                <a:lnTo>
                  <a:pt x="99822" y="164337"/>
                </a:lnTo>
                <a:lnTo>
                  <a:pt x="100584" y="164591"/>
                </a:lnTo>
                <a:lnTo>
                  <a:pt x="138684" y="164591"/>
                </a:lnTo>
                <a:lnTo>
                  <a:pt x="137160" y="166115"/>
                </a:lnTo>
                <a:close/>
              </a:path>
              <a:path w="279400" h="189229">
                <a:moveTo>
                  <a:pt x="100584" y="166115"/>
                </a:moveTo>
                <a:lnTo>
                  <a:pt x="99441" y="165353"/>
                </a:lnTo>
                <a:lnTo>
                  <a:pt x="99060" y="164591"/>
                </a:lnTo>
                <a:lnTo>
                  <a:pt x="100584" y="166115"/>
                </a:lnTo>
                <a:close/>
              </a:path>
              <a:path w="279400" h="189229">
                <a:moveTo>
                  <a:pt x="100584" y="167639"/>
                </a:moveTo>
                <a:lnTo>
                  <a:pt x="98755" y="164896"/>
                </a:lnTo>
                <a:lnTo>
                  <a:pt x="99441" y="165353"/>
                </a:lnTo>
                <a:lnTo>
                  <a:pt x="100584" y="167639"/>
                </a:lnTo>
                <a:close/>
              </a:path>
              <a:path w="279400" h="189229">
                <a:moveTo>
                  <a:pt x="135636" y="167639"/>
                </a:moveTo>
                <a:lnTo>
                  <a:pt x="100584" y="167639"/>
                </a:lnTo>
                <a:lnTo>
                  <a:pt x="99441" y="165353"/>
                </a:lnTo>
                <a:lnTo>
                  <a:pt x="100584" y="166115"/>
                </a:lnTo>
                <a:lnTo>
                  <a:pt x="137160" y="166115"/>
                </a:lnTo>
                <a:lnTo>
                  <a:pt x="135636" y="167639"/>
                </a:lnTo>
                <a:close/>
              </a:path>
              <a:path w="279400" h="189229">
                <a:moveTo>
                  <a:pt x="100584" y="188975"/>
                </a:moveTo>
                <a:lnTo>
                  <a:pt x="96012" y="187451"/>
                </a:lnTo>
                <a:lnTo>
                  <a:pt x="103632" y="187451"/>
                </a:lnTo>
                <a:lnTo>
                  <a:pt x="100584" y="1889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21663" y="4331208"/>
            <a:ext cx="237744" cy="17373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354580" y="4491228"/>
            <a:ext cx="609600" cy="175260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1237488" y="4558283"/>
            <a:ext cx="518159" cy="1022985"/>
          </a:xfrm>
          <a:custGeom>
            <a:avLst/>
            <a:gdLst/>
            <a:ahLst/>
            <a:cxnLst/>
            <a:rect l="l" t="t" r="r" b="b"/>
            <a:pathLst>
              <a:path w="518160" h="1022985">
                <a:moveTo>
                  <a:pt x="94488" y="591324"/>
                </a:moveTo>
                <a:lnTo>
                  <a:pt x="77724" y="591324"/>
                </a:lnTo>
                <a:lnTo>
                  <a:pt x="79248" y="592848"/>
                </a:lnTo>
                <a:lnTo>
                  <a:pt x="83820" y="592848"/>
                </a:lnTo>
                <a:lnTo>
                  <a:pt x="85344" y="594372"/>
                </a:lnTo>
                <a:lnTo>
                  <a:pt x="94488" y="591324"/>
                </a:lnTo>
                <a:close/>
              </a:path>
              <a:path w="518160" h="1022985">
                <a:moveTo>
                  <a:pt x="432816" y="320052"/>
                </a:moveTo>
                <a:lnTo>
                  <a:pt x="426720" y="307860"/>
                </a:lnTo>
                <a:lnTo>
                  <a:pt x="419100" y="304812"/>
                </a:lnTo>
                <a:lnTo>
                  <a:pt x="413004" y="307860"/>
                </a:lnTo>
                <a:lnTo>
                  <a:pt x="387096" y="320052"/>
                </a:lnTo>
                <a:lnTo>
                  <a:pt x="385572" y="320052"/>
                </a:lnTo>
                <a:lnTo>
                  <a:pt x="358140" y="333768"/>
                </a:lnTo>
                <a:lnTo>
                  <a:pt x="356616" y="333768"/>
                </a:lnTo>
                <a:lnTo>
                  <a:pt x="329184" y="349008"/>
                </a:lnTo>
                <a:lnTo>
                  <a:pt x="329184" y="350532"/>
                </a:lnTo>
                <a:lnTo>
                  <a:pt x="301752" y="367296"/>
                </a:lnTo>
                <a:lnTo>
                  <a:pt x="275844" y="387108"/>
                </a:lnTo>
                <a:lnTo>
                  <a:pt x="274320" y="387108"/>
                </a:lnTo>
                <a:lnTo>
                  <a:pt x="248412" y="406920"/>
                </a:lnTo>
                <a:lnTo>
                  <a:pt x="224028" y="426732"/>
                </a:lnTo>
                <a:lnTo>
                  <a:pt x="199644" y="445020"/>
                </a:lnTo>
                <a:lnTo>
                  <a:pt x="199644" y="446544"/>
                </a:lnTo>
                <a:lnTo>
                  <a:pt x="178308" y="464832"/>
                </a:lnTo>
                <a:lnTo>
                  <a:pt x="176784" y="464832"/>
                </a:lnTo>
                <a:lnTo>
                  <a:pt x="144780" y="499884"/>
                </a:lnTo>
                <a:lnTo>
                  <a:pt x="143256" y="499884"/>
                </a:lnTo>
                <a:lnTo>
                  <a:pt x="131064" y="513600"/>
                </a:lnTo>
                <a:lnTo>
                  <a:pt x="120396" y="525792"/>
                </a:lnTo>
                <a:lnTo>
                  <a:pt x="120396" y="527316"/>
                </a:lnTo>
                <a:lnTo>
                  <a:pt x="111252" y="537984"/>
                </a:lnTo>
                <a:lnTo>
                  <a:pt x="112776" y="537984"/>
                </a:lnTo>
                <a:lnTo>
                  <a:pt x="103632" y="547128"/>
                </a:lnTo>
                <a:lnTo>
                  <a:pt x="97536" y="554748"/>
                </a:lnTo>
                <a:lnTo>
                  <a:pt x="92964" y="559320"/>
                </a:lnTo>
                <a:lnTo>
                  <a:pt x="92964" y="560844"/>
                </a:lnTo>
                <a:lnTo>
                  <a:pt x="85344" y="568464"/>
                </a:lnTo>
                <a:lnTo>
                  <a:pt x="85344" y="569988"/>
                </a:lnTo>
                <a:lnTo>
                  <a:pt x="84582" y="570750"/>
                </a:lnTo>
                <a:lnTo>
                  <a:pt x="83820" y="569988"/>
                </a:lnTo>
                <a:lnTo>
                  <a:pt x="80772" y="568464"/>
                </a:lnTo>
                <a:lnTo>
                  <a:pt x="82296" y="569988"/>
                </a:lnTo>
                <a:lnTo>
                  <a:pt x="79248" y="568464"/>
                </a:lnTo>
                <a:lnTo>
                  <a:pt x="77724" y="566940"/>
                </a:lnTo>
                <a:lnTo>
                  <a:pt x="74676" y="565416"/>
                </a:lnTo>
                <a:lnTo>
                  <a:pt x="70104" y="563892"/>
                </a:lnTo>
                <a:lnTo>
                  <a:pt x="67056" y="563892"/>
                </a:lnTo>
                <a:lnTo>
                  <a:pt x="65532" y="562368"/>
                </a:lnTo>
                <a:lnTo>
                  <a:pt x="53340" y="562368"/>
                </a:lnTo>
                <a:lnTo>
                  <a:pt x="50292" y="563892"/>
                </a:lnTo>
                <a:lnTo>
                  <a:pt x="47244" y="563892"/>
                </a:lnTo>
                <a:lnTo>
                  <a:pt x="44196" y="565416"/>
                </a:lnTo>
                <a:lnTo>
                  <a:pt x="41148" y="571512"/>
                </a:lnTo>
                <a:lnTo>
                  <a:pt x="41148" y="573036"/>
                </a:lnTo>
                <a:lnTo>
                  <a:pt x="39624" y="574560"/>
                </a:lnTo>
                <a:lnTo>
                  <a:pt x="41148" y="577608"/>
                </a:lnTo>
                <a:lnTo>
                  <a:pt x="41148" y="583704"/>
                </a:lnTo>
                <a:lnTo>
                  <a:pt x="42672" y="585228"/>
                </a:lnTo>
                <a:lnTo>
                  <a:pt x="42672" y="586752"/>
                </a:lnTo>
                <a:lnTo>
                  <a:pt x="44196" y="588276"/>
                </a:lnTo>
                <a:lnTo>
                  <a:pt x="48768" y="588276"/>
                </a:lnTo>
                <a:lnTo>
                  <a:pt x="48768" y="586752"/>
                </a:lnTo>
                <a:lnTo>
                  <a:pt x="53340" y="586752"/>
                </a:lnTo>
                <a:lnTo>
                  <a:pt x="56388" y="585228"/>
                </a:lnTo>
                <a:lnTo>
                  <a:pt x="57912" y="583704"/>
                </a:lnTo>
                <a:lnTo>
                  <a:pt x="59436" y="583704"/>
                </a:lnTo>
                <a:lnTo>
                  <a:pt x="62484" y="585228"/>
                </a:lnTo>
                <a:lnTo>
                  <a:pt x="60960" y="583704"/>
                </a:lnTo>
                <a:lnTo>
                  <a:pt x="64008" y="585228"/>
                </a:lnTo>
                <a:lnTo>
                  <a:pt x="62484" y="585228"/>
                </a:lnTo>
                <a:lnTo>
                  <a:pt x="65532" y="586752"/>
                </a:lnTo>
                <a:lnTo>
                  <a:pt x="68580" y="586752"/>
                </a:lnTo>
                <a:lnTo>
                  <a:pt x="71628" y="588276"/>
                </a:lnTo>
                <a:lnTo>
                  <a:pt x="73152" y="589800"/>
                </a:lnTo>
                <a:lnTo>
                  <a:pt x="74676" y="589800"/>
                </a:lnTo>
                <a:lnTo>
                  <a:pt x="97536" y="589800"/>
                </a:lnTo>
                <a:lnTo>
                  <a:pt x="102108" y="586752"/>
                </a:lnTo>
                <a:lnTo>
                  <a:pt x="103632" y="583704"/>
                </a:lnTo>
                <a:lnTo>
                  <a:pt x="103632" y="585228"/>
                </a:lnTo>
                <a:lnTo>
                  <a:pt x="104648" y="583704"/>
                </a:lnTo>
                <a:lnTo>
                  <a:pt x="106680" y="580656"/>
                </a:lnTo>
                <a:lnTo>
                  <a:pt x="114300" y="573036"/>
                </a:lnTo>
                <a:lnTo>
                  <a:pt x="117348" y="569988"/>
                </a:lnTo>
                <a:lnTo>
                  <a:pt x="123444" y="562368"/>
                </a:lnTo>
                <a:lnTo>
                  <a:pt x="123444" y="563892"/>
                </a:lnTo>
                <a:lnTo>
                  <a:pt x="124714" y="562368"/>
                </a:lnTo>
                <a:lnTo>
                  <a:pt x="131064" y="554748"/>
                </a:lnTo>
                <a:lnTo>
                  <a:pt x="132588" y="553224"/>
                </a:lnTo>
                <a:lnTo>
                  <a:pt x="140208" y="542556"/>
                </a:lnTo>
                <a:lnTo>
                  <a:pt x="140208" y="544080"/>
                </a:lnTo>
                <a:lnTo>
                  <a:pt x="141541" y="542556"/>
                </a:lnTo>
                <a:lnTo>
                  <a:pt x="178308" y="501408"/>
                </a:lnTo>
                <a:lnTo>
                  <a:pt x="196850" y="483120"/>
                </a:lnTo>
                <a:lnTo>
                  <a:pt x="216408" y="466356"/>
                </a:lnTo>
                <a:lnTo>
                  <a:pt x="239268" y="448068"/>
                </a:lnTo>
                <a:lnTo>
                  <a:pt x="291084" y="408444"/>
                </a:lnTo>
                <a:lnTo>
                  <a:pt x="316992" y="390156"/>
                </a:lnTo>
                <a:lnTo>
                  <a:pt x="344424" y="373392"/>
                </a:lnTo>
                <a:lnTo>
                  <a:pt x="342900" y="373392"/>
                </a:lnTo>
                <a:lnTo>
                  <a:pt x="397764" y="342912"/>
                </a:lnTo>
                <a:lnTo>
                  <a:pt x="423672" y="330720"/>
                </a:lnTo>
                <a:lnTo>
                  <a:pt x="429768" y="327672"/>
                </a:lnTo>
                <a:lnTo>
                  <a:pt x="432816" y="320052"/>
                </a:lnTo>
                <a:close/>
              </a:path>
              <a:path w="518160" h="1022985">
                <a:moveTo>
                  <a:pt x="502920" y="9144"/>
                </a:moveTo>
                <a:lnTo>
                  <a:pt x="499872" y="6108"/>
                </a:lnTo>
                <a:lnTo>
                  <a:pt x="498348" y="1524"/>
                </a:lnTo>
                <a:lnTo>
                  <a:pt x="493776" y="0"/>
                </a:lnTo>
                <a:lnTo>
                  <a:pt x="490728" y="1524"/>
                </a:lnTo>
                <a:lnTo>
                  <a:pt x="470916" y="6108"/>
                </a:lnTo>
                <a:lnTo>
                  <a:pt x="467868" y="7632"/>
                </a:lnTo>
                <a:lnTo>
                  <a:pt x="449580" y="18288"/>
                </a:lnTo>
                <a:lnTo>
                  <a:pt x="429768" y="30480"/>
                </a:lnTo>
                <a:lnTo>
                  <a:pt x="408432" y="42684"/>
                </a:lnTo>
                <a:lnTo>
                  <a:pt x="385572" y="56388"/>
                </a:lnTo>
                <a:lnTo>
                  <a:pt x="362712" y="71628"/>
                </a:lnTo>
                <a:lnTo>
                  <a:pt x="361188" y="71628"/>
                </a:lnTo>
                <a:lnTo>
                  <a:pt x="338328" y="86868"/>
                </a:lnTo>
                <a:lnTo>
                  <a:pt x="338328" y="88392"/>
                </a:lnTo>
                <a:lnTo>
                  <a:pt x="292608" y="124968"/>
                </a:lnTo>
                <a:lnTo>
                  <a:pt x="271272" y="144780"/>
                </a:lnTo>
                <a:lnTo>
                  <a:pt x="249936" y="163068"/>
                </a:lnTo>
                <a:lnTo>
                  <a:pt x="230124" y="179832"/>
                </a:lnTo>
                <a:lnTo>
                  <a:pt x="228600" y="179832"/>
                </a:lnTo>
                <a:lnTo>
                  <a:pt x="195072" y="213360"/>
                </a:lnTo>
                <a:lnTo>
                  <a:pt x="193548" y="213360"/>
                </a:lnTo>
                <a:lnTo>
                  <a:pt x="181356" y="227076"/>
                </a:lnTo>
                <a:lnTo>
                  <a:pt x="169164" y="239268"/>
                </a:lnTo>
                <a:lnTo>
                  <a:pt x="170688" y="239268"/>
                </a:lnTo>
                <a:lnTo>
                  <a:pt x="160020" y="249936"/>
                </a:lnTo>
                <a:lnTo>
                  <a:pt x="161544" y="249936"/>
                </a:lnTo>
                <a:lnTo>
                  <a:pt x="153924" y="256032"/>
                </a:lnTo>
                <a:lnTo>
                  <a:pt x="147828" y="262128"/>
                </a:lnTo>
                <a:lnTo>
                  <a:pt x="147828" y="271272"/>
                </a:lnTo>
                <a:lnTo>
                  <a:pt x="147828" y="272580"/>
                </a:lnTo>
                <a:lnTo>
                  <a:pt x="147828" y="272796"/>
                </a:lnTo>
                <a:lnTo>
                  <a:pt x="147701" y="272567"/>
                </a:lnTo>
                <a:lnTo>
                  <a:pt x="147828" y="272580"/>
                </a:lnTo>
                <a:lnTo>
                  <a:pt x="147828" y="271272"/>
                </a:lnTo>
                <a:lnTo>
                  <a:pt x="146812" y="270764"/>
                </a:lnTo>
                <a:lnTo>
                  <a:pt x="146304" y="269748"/>
                </a:lnTo>
                <a:lnTo>
                  <a:pt x="147828" y="271272"/>
                </a:lnTo>
                <a:lnTo>
                  <a:pt x="147828" y="262128"/>
                </a:lnTo>
                <a:lnTo>
                  <a:pt x="146304" y="263652"/>
                </a:lnTo>
                <a:lnTo>
                  <a:pt x="146304" y="265176"/>
                </a:lnTo>
                <a:lnTo>
                  <a:pt x="144475" y="267919"/>
                </a:lnTo>
                <a:lnTo>
                  <a:pt x="141732" y="265176"/>
                </a:lnTo>
                <a:lnTo>
                  <a:pt x="140208" y="262128"/>
                </a:lnTo>
                <a:lnTo>
                  <a:pt x="138684" y="262128"/>
                </a:lnTo>
                <a:lnTo>
                  <a:pt x="137160" y="259080"/>
                </a:lnTo>
                <a:lnTo>
                  <a:pt x="135636" y="259080"/>
                </a:lnTo>
                <a:lnTo>
                  <a:pt x="132588" y="256032"/>
                </a:lnTo>
                <a:lnTo>
                  <a:pt x="132588" y="254508"/>
                </a:lnTo>
                <a:lnTo>
                  <a:pt x="128016" y="252984"/>
                </a:lnTo>
                <a:lnTo>
                  <a:pt x="121920" y="249936"/>
                </a:lnTo>
                <a:lnTo>
                  <a:pt x="118872" y="249936"/>
                </a:lnTo>
                <a:lnTo>
                  <a:pt x="115824" y="248412"/>
                </a:lnTo>
                <a:lnTo>
                  <a:pt x="111252" y="248412"/>
                </a:lnTo>
                <a:lnTo>
                  <a:pt x="106680" y="249936"/>
                </a:lnTo>
                <a:lnTo>
                  <a:pt x="103632" y="251460"/>
                </a:lnTo>
                <a:lnTo>
                  <a:pt x="99060" y="252984"/>
                </a:lnTo>
                <a:lnTo>
                  <a:pt x="96012" y="259080"/>
                </a:lnTo>
                <a:lnTo>
                  <a:pt x="97536" y="265176"/>
                </a:lnTo>
                <a:lnTo>
                  <a:pt x="99060" y="266700"/>
                </a:lnTo>
                <a:lnTo>
                  <a:pt x="100584" y="271272"/>
                </a:lnTo>
                <a:lnTo>
                  <a:pt x="108204" y="278892"/>
                </a:lnTo>
                <a:lnTo>
                  <a:pt x="112776" y="280416"/>
                </a:lnTo>
                <a:lnTo>
                  <a:pt x="114300" y="280416"/>
                </a:lnTo>
                <a:lnTo>
                  <a:pt x="117348" y="281952"/>
                </a:lnTo>
                <a:lnTo>
                  <a:pt x="115824" y="281952"/>
                </a:lnTo>
                <a:lnTo>
                  <a:pt x="120396" y="286524"/>
                </a:lnTo>
                <a:lnTo>
                  <a:pt x="120396" y="285000"/>
                </a:lnTo>
                <a:lnTo>
                  <a:pt x="121920" y="286524"/>
                </a:lnTo>
                <a:lnTo>
                  <a:pt x="123444" y="289572"/>
                </a:lnTo>
                <a:lnTo>
                  <a:pt x="126492" y="289572"/>
                </a:lnTo>
                <a:lnTo>
                  <a:pt x="129540" y="288048"/>
                </a:lnTo>
                <a:lnTo>
                  <a:pt x="130048" y="287032"/>
                </a:lnTo>
                <a:lnTo>
                  <a:pt x="131064" y="288048"/>
                </a:lnTo>
                <a:lnTo>
                  <a:pt x="132588" y="291096"/>
                </a:lnTo>
                <a:lnTo>
                  <a:pt x="135636" y="294144"/>
                </a:lnTo>
                <a:lnTo>
                  <a:pt x="140208" y="295668"/>
                </a:lnTo>
                <a:lnTo>
                  <a:pt x="144780" y="295668"/>
                </a:lnTo>
                <a:lnTo>
                  <a:pt x="156972" y="289572"/>
                </a:lnTo>
                <a:lnTo>
                  <a:pt x="172212" y="274320"/>
                </a:lnTo>
                <a:lnTo>
                  <a:pt x="170688" y="274320"/>
                </a:lnTo>
                <a:lnTo>
                  <a:pt x="172593" y="272796"/>
                </a:lnTo>
                <a:lnTo>
                  <a:pt x="176403" y="269748"/>
                </a:lnTo>
                <a:lnTo>
                  <a:pt x="178308" y="268224"/>
                </a:lnTo>
                <a:lnTo>
                  <a:pt x="178308" y="266700"/>
                </a:lnTo>
                <a:lnTo>
                  <a:pt x="188976" y="257556"/>
                </a:lnTo>
                <a:lnTo>
                  <a:pt x="199644" y="245364"/>
                </a:lnTo>
                <a:lnTo>
                  <a:pt x="228600" y="216408"/>
                </a:lnTo>
                <a:lnTo>
                  <a:pt x="228600" y="217932"/>
                </a:lnTo>
                <a:lnTo>
                  <a:pt x="230124" y="216408"/>
                </a:lnTo>
                <a:lnTo>
                  <a:pt x="246888" y="199644"/>
                </a:lnTo>
                <a:lnTo>
                  <a:pt x="246888" y="201168"/>
                </a:lnTo>
                <a:lnTo>
                  <a:pt x="248666" y="199644"/>
                </a:lnTo>
                <a:lnTo>
                  <a:pt x="289560" y="164592"/>
                </a:lnTo>
                <a:lnTo>
                  <a:pt x="310896" y="144780"/>
                </a:lnTo>
                <a:lnTo>
                  <a:pt x="332232" y="126492"/>
                </a:lnTo>
                <a:lnTo>
                  <a:pt x="355092" y="109728"/>
                </a:lnTo>
                <a:lnTo>
                  <a:pt x="353568" y="109728"/>
                </a:lnTo>
                <a:lnTo>
                  <a:pt x="377952" y="92964"/>
                </a:lnTo>
                <a:lnTo>
                  <a:pt x="376428" y="94488"/>
                </a:lnTo>
                <a:lnTo>
                  <a:pt x="378866" y="92964"/>
                </a:lnTo>
                <a:lnTo>
                  <a:pt x="400812" y="79248"/>
                </a:lnTo>
                <a:lnTo>
                  <a:pt x="399288" y="79248"/>
                </a:lnTo>
                <a:lnTo>
                  <a:pt x="422148" y="65544"/>
                </a:lnTo>
                <a:lnTo>
                  <a:pt x="443484" y="53340"/>
                </a:lnTo>
                <a:lnTo>
                  <a:pt x="463296" y="41148"/>
                </a:lnTo>
                <a:lnTo>
                  <a:pt x="481584" y="30480"/>
                </a:lnTo>
                <a:lnTo>
                  <a:pt x="483108" y="28956"/>
                </a:lnTo>
                <a:lnTo>
                  <a:pt x="498348" y="16764"/>
                </a:lnTo>
                <a:lnTo>
                  <a:pt x="501396" y="13716"/>
                </a:lnTo>
                <a:lnTo>
                  <a:pt x="502920" y="9144"/>
                </a:lnTo>
                <a:close/>
              </a:path>
              <a:path w="518160" h="1022985">
                <a:moveTo>
                  <a:pt x="518160" y="577608"/>
                </a:moveTo>
                <a:lnTo>
                  <a:pt x="515112" y="571512"/>
                </a:lnTo>
                <a:lnTo>
                  <a:pt x="510540" y="566940"/>
                </a:lnTo>
                <a:lnTo>
                  <a:pt x="502920" y="565416"/>
                </a:lnTo>
                <a:lnTo>
                  <a:pt x="496824" y="569988"/>
                </a:lnTo>
                <a:lnTo>
                  <a:pt x="438912" y="614184"/>
                </a:lnTo>
                <a:lnTo>
                  <a:pt x="382524" y="658380"/>
                </a:lnTo>
                <a:lnTo>
                  <a:pt x="329184" y="704100"/>
                </a:lnTo>
                <a:lnTo>
                  <a:pt x="327660" y="704100"/>
                </a:lnTo>
                <a:lnTo>
                  <a:pt x="187452" y="835164"/>
                </a:lnTo>
                <a:lnTo>
                  <a:pt x="150876" y="871740"/>
                </a:lnTo>
                <a:lnTo>
                  <a:pt x="149352" y="871740"/>
                </a:lnTo>
                <a:lnTo>
                  <a:pt x="118872" y="903744"/>
                </a:lnTo>
                <a:lnTo>
                  <a:pt x="89916" y="929652"/>
                </a:lnTo>
                <a:lnTo>
                  <a:pt x="67056" y="950988"/>
                </a:lnTo>
                <a:lnTo>
                  <a:pt x="67056" y="952512"/>
                </a:lnTo>
                <a:lnTo>
                  <a:pt x="47244" y="970800"/>
                </a:lnTo>
                <a:lnTo>
                  <a:pt x="35052" y="984516"/>
                </a:lnTo>
                <a:lnTo>
                  <a:pt x="35052" y="982992"/>
                </a:lnTo>
                <a:lnTo>
                  <a:pt x="25908" y="992136"/>
                </a:lnTo>
                <a:lnTo>
                  <a:pt x="25908" y="990612"/>
                </a:lnTo>
                <a:lnTo>
                  <a:pt x="24384" y="987564"/>
                </a:lnTo>
                <a:lnTo>
                  <a:pt x="24384" y="986040"/>
                </a:lnTo>
                <a:lnTo>
                  <a:pt x="22860" y="982992"/>
                </a:lnTo>
                <a:lnTo>
                  <a:pt x="22860" y="978420"/>
                </a:lnTo>
                <a:lnTo>
                  <a:pt x="22860" y="975372"/>
                </a:lnTo>
                <a:lnTo>
                  <a:pt x="24384" y="973848"/>
                </a:lnTo>
                <a:lnTo>
                  <a:pt x="27432" y="967752"/>
                </a:lnTo>
                <a:lnTo>
                  <a:pt x="28956" y="966228"/>
                </a:lnTo>
                <a:lnTo>
                  <a:pt x="29718" y="965466"/>
                </a:lnTo>
                <a:lnTo>
                  <a:pt x="32004" y="964704"/>
                </a:lnTo>
                <a:lnTo>
                  <a:pt x="36576" y="964704"/>
                </a:lnTo>
                <a:lnTo>
                  <a:pt x="39624" y="963180"/>
                </a:lnTo>
                <a:lnTo>
                  <a:pt x="42672" y="960132"/>
                </a:lnTo>
                <a:lnTo>
                  <a:pt x="41148" y="955560"/>
                </a:lnTo>
                <a:lnTo>
                  <a:pt x="39624" y="952512"/>
                </a:lnTo>
                <a:lnTo>
                  <a:pt x="36576" y="949464"/>
                </a:lnTo>
                <a:lnTo>
                  <a:pt x="33528" y="950988"/>
                </a:lnTo>
                <a:lnTo>
                  <a:pt x="27432" y="950988"/>
                </a:lnTo>
                <a:lnTo>
                  <a:pt x="24384" y="952512"/>
                </a:lnTo>
                <a:lnTo>
                  <a:pt x="21336" y="952512"/>
                </a:lnTo>
                <a:lnTo>
                  <a:pt x="18288" y="950988"/>
                </a:lnTo>
                <a:lnTo>
                  <a:pt x="13716" y="952512"/>
                </a:lnTo>
                <a:lnTo>
                  <a:pt x="7620" y="958608"/>
                </a:lnTo>
                <a:lnTo>
                  <a:pt x="4572" y="964704"/>
                </a:lnTo>
                <a:lnTo>
                  <a:pt x="3048" y="966228"/>
                </a:lnTo>
                <a:lnTo>
                  <a:pt x="0" y="970800"/>
                </a:lnTo>
                <a:lnTo>
                  <a:pt x="0" y="987564"/>
                </a:lnTo>
                <a:lnTo>
                  <a:pt x="3048" y="993660"/>
                </a:lnTo>
                <a:lnTo>
                  <a:pt x="1524" y="992136"/>
                </a:lnTo>
                <a:lnTo>
                  <a:pt x="3048" y="995184"/>
                </a:lnTo>
                <a:lnTo>
                  <a:pt x="3048" y="999756"/>
                </a:lnTo>
                <a:lnTo>
                  <a:pt x="4572" y="1002804"/>
                </a:lnTo>
                <a:lnTo>
                  <a:pt x="4572" y="1011948"/>
                </a:lnTo>
                <a:lnTo>
                  <a:pt x="6096" y="1018044"/>
                </a:lnTo>
                <a:lnTo>
                  <a:pt x="10668" y="1021092"/>
                </a:lnTo>
                <a:lnTo>
                  <a:pt x="16764" y="1022616"/>
                </a:lnTo>
                <a:lnTo>
                  <a:pt x="24384" y="1022616"/>
                </a:lnTo>
                <a:lnTo>
                  <a:pt x="25908" y="1021092"/>
                </a:lnTo>
                <a:lnTo>
                  <a:pt x="32004" y="1019568"/>
                </a:lnTo>
                <a:lnTo>
                  <a:pt x="33528" y="1018044"/>
                </a:lnTo>
                <a:lnTo>
                  <a:pt x="41148" y="1013472"/>
                </a:lnTo>
                <a:lnTo>
                  <a:pt x="42672" y="1011948"/>
                </a:lnTo>
                <a:lnTo>
                  <a:pt x="53340" y="1004328"/>
                </a:lnTo>
                <a:lnTo>
                  <a:pt x="54864" y="1002804"/>
                </a:lnTo>
                <a:lnTo>
                  <a:pt x="56210" y="1001280"/>
                </a:lnTo>
                <a:lnTo>
                  <a:pt x="67056" y="989088"/>
                </a:lnTo>
                <a:lnTo>
                  <a:pt x="67056" y="990612"/>
                </a:lnTo>
                <a:lnTo>
                  <a:pt x="68580" y="989088"/>
                </a:lnTo>
                <a:lnTo>
                  <a:pt x="73152" y="984516"/>
                </a:lnTo>
                <a:lnTo>
                  <a:pt x="85344" y="972324"/>
                </a:lnTo>
                <a:lnTo>
                  <a:pt x="109728" y="950988"/>
                </a:lnTo>
                <a:lnTo>
                  <a:pt x="138684" y="923556"/>
                </a:lnTo>
                <a:lnTo>
                  <a:pt x="169164" y="891552"/>
                </a:lnTo>
                <a:lnTo>
                  <a:pt x="249936" y="813828"/>
                </a:lnTo>
                <a:lnTo>
                  <a:pt x="347472" y="725436"/>
                </a:lnTo>
                <a:lnTo>
                  <a:pt x="345948" y="725436"/>
                </a:lnTo>
                <a:lnTo>
                  <a:pt x="399288" y="679716"/>
                </a:lnTo>
                <a:lnTo>
                  <a:pt x="454152" y="633996"/>
                </a:lnTo>
                <a:lnTo>
                  <a:pt x="512064" y="588276"/>
                </a:lnTo>
                <a:lnTo>
                  <a:pt x="518160" y="585228"/>
                </a:lnTo>
                <a:lnTo>
                  <a:pt x="518160" y="577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56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Liquid</a:t>
            </a:r>
            <a:r>
              <a:rPr sz="2400" spc="-6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Dielectrics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33983" y="1763267"/>
            <a:ext cx="8498205" cy="4459605"/>
            <a:chOff x="633983" y="1763267"/>
            <a:chExt cx="8498205" cy="445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44" y="1763267"/>
              <a:ext cx="8073408" cy="44592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3983" y="2267712"/>
              <a:ext cx="480059" cy="443230"/>
            </a:xfrm>
            <a:custGeom>
              <a:avLst/>
              <a:gdLst/>
              <a:ahLst/>
              <a:cxnLst/>
              <a:rect l="l" t="t" r="r" b="b"/>
              <a:pathLst>
                <a:path w="480059" h="443230">
                  <a:moveTo>
                    <a:pt x="467360" y="31750"/>
                  </a:moveTo>
                  <a:lnTo>
                    <a:pt x="434340" y="31750"/>
                  </a:lnTo>
                  <a:lnTo>
                    <a:pt x="441960" y="20320"/>
                  </a:lnTo>
                  <a:lnTo>
                    <a:pt x="443484" y="20320"/>
                  </a:lnTo>
                  <a:lnTo>
                    <a:pt x="451104" y="11430"/>
                  </a:lnTo>
                  <a:lnTo>
                    <a:pt x="457200" y="3810"/>
                  </a:lnTo>
                  <a:lnTo>
                    <a:pt x="461772" y="0"/>
                  </a:lnTo>
                  <a:lnTo>
                    <a:pt x="469391" y="0"/>
                  </a:lnTo>
                  <a:lnTo>
                    <a:pt x="478536" y="7620"/>
                  </a:lnTo>
                  <a:lnTo>
                    <a:pt x="480060" y="13970"/>
                  </a:lnTo>
                  <a:lnTo>
                    <a:pt x="475488" y="19050"/>
                  </a:lnTo>
                  <a:lnTo>
                    <a:pt x="467360" y="31750"/>
                  </a:lnTo>
                  <a:close/>
                </a:path>
                <a:path w="480059" h="443230">
                  <a:moveTo>
                    <a:pt x="376428" y="104140"/>
                  </a:moveTo>
                  <a:lnTo>
                    <a:pt x="387096" y="93980"/>
                  </a:lnTo>
                  <a:lnTo>
                    <a:pt x="385572" y="93980"/>
                  </a:lnTo>
                  <a:lnTo>
                    <a:pt x="394716" y="81280"/>
                  </a:lnTo>
                  <a:lnTo>
                    <a:pt x="403860" y="71120"/>
                  </a:lnTo>
                  <a:lnTo>
                    <a:pt x="411480" y="59690"/>
                  </a:lnTo>
                  <a:lnTo>
                    <a:pt x="411480" y="58420"/>
                  </a:lnTo>
                  <a:lnTo>
                    <a:pt x="426720" y="40640"/>
                  </a:lnTo>
                  <a:lnTo>
                    <a:pt x="428244" y="39370"/>
                  </a:lnTo>
                  <a:lnTo>
                    <a:pt x="435864" y="29210"/>
                  </a:lnTo>
                  <a:lnTo>
                    <a:pt x="434340" y="31750"/>
                  </a:lnTo>
                  <a:lnTo>
                    <a:pt x="467360" y="31750"/>
                  </a:lnTo>
                  <a:lnTo>
                    <a:pt x="464921" y="35560"/>
                  </a:lnTo>
                  <a:lnTo>
                    <a:pt x="463296" y="35560"/>
                  </a:lnTo>
                  <a:lnTo>
                    <a:pt x="457200" y="46990"/>
                  </a:lnTo>
                  <a:lnTo>
                    <a:pt x="455676" y="48260"/>
                  </a:lnTo>
                  <a:lnTo>
                    <a:pt x="432816" y="76200"/>
                  </a:lnTo>
                  <a:lnTo>
                    <a:pt x="425196" y="86360"/>
                  </a:lnTo>
                  <a:lnTo>
                    <a:pt x="412683" y="102870"/>
                  </a:lnTo>
                  <a:lnTo>
                    <a:pt x="377952" y="102870"/>
                  </a:lnTo>
                  <a:lnTo>
                    <a:pt x="376428" y="104140"/>
                  </a:lnTo>
                  <a:close/>
                </a:path>
                <a:path w="480059" h="443230">
                  <a:moveTo>
                    <a:pt x="463296" y="38100"/>
                  </a:moveTo>
                  <a:lnTo>
                    <a:pt x="463296" y="35560"/>
                  </a:lnTo>
                  <a:lnTo>
                    <a:pt x="464921" y="35560"/>
                  </a:lnTo>
                  <a:lnTo>
                    <a:pt x="463296" y="38100"/>
                  </a:lnTo>
                  <a:close/>
                </a:path>
                <a:path w="480059" h="443230">
                  <a:moveTo>
                    <a:pt x="343553" y="179070"/>
                  </a:moveTo>
                  <a:lnTo>
                    <a:pt x="309372" y="179070"/>
                  </a:lnTo>
                  <a:lnTo>
                    <a:pt x="316991" y="168910"/>
                  </a:lnTo>
                  <a:lnTo>
                    <a:pt x="326136" y="156210"/>
                  </a:lnTo>
                  <a:lnTo>
                    <a:pt x="327660" y="156210"/>
                  </a:lnTo>
                  <a:lnTo>
                    <a:pt x="336804" y="146050"/>
                  </a:lnTo>
                  <a:lnTo>
                    <a:pt x="347472" y="134620"/>
                  </a:lnTo>
                  <a:lnTo>
                    <a:pt x="356616" y="124460"/>
                  </a:lnTo>
                  <a:lnTo>
                    <a:pt x="377952" y="102870"/>
                  </a:lnTo>
                  <a:lnTo>
                    <a:pt x="412683" y="102870"/>
                  </a:lnTo>
                  <a:lnTo>
                    <a:pt x="406908" y="110490"/>
                  </a:lnTo>
                  <a:lnTo>
                    <a:pt x="397764" y="121920"/>
                  </a:lnTo>
                  <a:lnTo>
                    <a:pt x="385572" y="133350"/>
                  </a:lnTo>
                  <a:lnTo>
                    <a:pt x="387096" y="133350"/>
                  </a:lnTo>
                  <a:lnTo>
                    <a:pt x="376428" y="142240"/>
                  </a:lnTo>
                  <a:lnTo>
                    <a:pt x="376428" y="143510"/>
                  </a:lnTo>
                  <a:lnTo>
                    <a:pt x="365760" y="153670"/>
                  </a:lnTo>
                  <a:lnTo>
                    <a:pt x="367284" y="153670"/>
                  </a:lnTo>
                  <a:lnTo>
                    <a:pt x="356616" y="163830"/>
                  </a:lnTo>
                  <a:lnTo>
                    <a:pt x="343553" y="179070"/>
                  </a:lnTo>
                  <a:close/>
                </a:path>
                <a:path w="480059" h="443230">
                  <a:moveTo>
                    <a:pt x="201929" y="346710"/>
                  </a:moveTo>
                  <a:lnTo>
                    <a:pt x="170688" y="346710"/>
                  </a:lnTo>
                  <a:lnTo>
                    <a:pt x="175260" y="340360"/>
                  </a:lnTo>
                  <a:lnTo>
                    <a:pt x="178308" y="336550"/>
                  </a:lnTo>
                  <a:lnTo>
                    <a:pt x="187452" y="323850"/>
                  </a:lnTo>
                  <a:lnTo>
                    <a:pt x="199643" y="308610"/>
                  </a:lnTo>
                  <a:lnTo>
                    <a:pt x="205740" y="302260"/>
                  </a:lnTo>
                  <a:lnTo>
                    <a:pt x="204216" y="302260"/>
                  </a:lnTo>
                  <a:lnTo>
                    <a:pt x="219456" y="287020"/>
                  </a:lnTo>
                  <a:lnTo>
                    <a:pt x="227076" y="278130"/>
                  </a:lnTo>
                  <a:lnTo>
                    <a:pt x="233172" y="269240"/>
                  </a:lnTo>
                  <a:lnTo>
                    <a:pt x="248412" y="251460"/>
                  </a:lnTo>
                  <a:lnTo>
                    <a:pt x="248412" y="248920"/>
                  </a:lnTo>
                  <a:lnTo>
                    <a:pt x="256032" y="240030"/>
                  </a:lnTo>
                  <a:lnTo>
                    <a:pt x="265176" y="231140"/>
                  </a:lnTo>
                  <a:lnTo>
                    <a:pt x="265176" y="229870"/>
                  </a:lnTo>
                  <a:lnTo>
                    <a:pt x="274320" y="219710"/>
                  </a:lnTo>
                  <a:lnTo>
                    <a:pt x="272795" y="219710"/>
                  </a:lnTo>
                  <a:lnTo>
                    <a:pt x="281940" y="210820"/>
                  </a:lnTo>
                  <a:lnTo>
                    <a:pt x="281940" y="209550"/>
                  </a:lnTo>
                  <a:lnTo>
                    <a:pt x="291084" y="200660"/>
                  </a:lnTo>
                  <a:lnTo>
                    <a:pt x="298704" y="189230"/>
                  </a:lnTo>
                  <a:lnTo>
                    <a:pt x="300228" y="189230"/>
                  </a:lnTo>
                  <a:lnTo>
                    <a:pt x="309372" y="177800"/>
                  </a:lnTo>
                  <a:lnTo>
                    <a:pt x="309372" y="179070"/>
                  </a:lnTo>
                  <a:lnTo>
                    <a:pt x="343553" y="179070"/>
                  </a:lnTo>
                  <a:lnTo>
                    <a:pt x="310895" y="217170"/>
                  </a:lnTo>
                  <a:lnTo>
                    <a:pt x="301752" y="226060"/>
                  </a:lnTo>
                  <a:lnTo>
                    <a:pt x="294132" y="237490"/>
                  </a:lnTo>
                  <a:lnTo>
                    <a:pt x="283464" y="247650"/>
                  </a:lnTo>
                  <a:lnTo>
                    <a:pt x="284988" y="247650"/>
                  </a:lnTo>
                  <a:lnTo>
                    <a:pt x="275843" y="256540"/>
                  </a:lnTo>
                  <a:lnTo>
                    <a:pt x="268224" y="265430"/>
                  </a:lnTo>
                  <a:lnTo>
                    <a:pt x="260604" y="276860"/>
                  </a:lnTo>
                  <a:lnTo>
                    <a:pt x="254508" y="285750"/>
                  </a:lnTo>
                  <a:lnTo>
                    <a:pt x="252984" y="285750"/>
                  </a:lnTo>
                  <a:lnTo>
                    <a:pt x="230124" y="312420"/>
                  </a:lnTo>
                  <a:lnTo>
                    <a:pt x="217932" y="325120"/>
                  </a:lnTo>
                  <a:lnTo>
                    <a:pt x="214122" y="331470"/>
                  </a:lnTo>
                  <a:lnTo>
                    <a:pt x="213360" y="331470"/>
                  </a:lnTo>
                  <a:lnTo>
                    <a:pt x="207264" y="339090"/>
                  </a:lnTo>
                  <a:lnTo>
                    <a:pt x="202691" y="345440"/>
                  </a:lnTo>
                  <a:lnTo>
                    <a:pt x="201929" y="346710"/>
                  </a:lnTo>
                  <a:close/>
                </a:path>
                <a:path w="480059" h="443230">
                  <a:moveTo>
                    <a:pt x="213360" y="332740"/>
                  </a:moveTo>
                  <a:lnTo>
                    <a:pt x="213360" y="331470"/>
                  </a:lnTo>
                  <a:lnTo>
                    <a:pt x="214122" y="331470"/>
                  </a:lnTo>
                  <a:lnTo>
                    <a:pt x="213360" y="332740"/>
                  </a:lnTo>
                  <a:close/>
                </a:path>
                <a:path w="480059" h="443230">
                  <a:moveTo>
                    <a:pt x="176784" y="384810"/>
                  </a:moveTo>
                  <a:lnTo>
                    <a:pt x="149352" y="384810"/>
                  </a:lnTo>
                  <a:lnTo>
                    <a:pt x="150876" y="379730"/>
                  </a:lnTo>
                  <a:lnTo>
                    <a:pt x="152400" y="378460"/>
                  </a:lnTo>
                  <a:lnTo>
                    <a:pt x="155447" y="372110"/>
                  </a:lnTo>
                  <a:lnTo>
                    <a:pt x="156972" y="368300"/>
                  </a:lnTo>
                  <a:lnTo>
                    <a:pt x="160020" y="365760"/>
                  </a:lnTo>
                  <a:lnTo>
                    <a:pt x="161543" y="360680"/>
                  </a:lnTo>
                  <a:lnTo>
                    <a:pt x="161543" y="359410"/>
                  </a:lnTo>
                  <a:lnTo>
                    <a:pt x="164591" y="355600"/>
                  </a:lnTo>
                  <a:lnTo>
                    <a:pt x="164591" y="354330"/>
                  </a:lnTo>
                  <a:lnTo>
                    <a:pt x="170688" y="345440"/>
                  </a:lnTo>
                  <a:lnTo>
                    <a:pt x="170688" y="346710"/>
                  </a:lnTo>
                  <a:lnTo>
                    <a:pt x="201929" y="346710"/>
                  </a:lnTo>
                  <a:lnTo>
                    <a:pt x="199643" y="350520"/>
                  </a:lnTo>
                  <a:lnTo>
                    <a:pt x="199643" y="351790"/>
                  </a:lnTo>
                  <a:lnTo>
                    <a:pt x="195072" y="355600"/>
                  </a:lnTo>
                  <a:lnTo>
                    <a:pt x="186759" y="368300"/>
                  </a:lnTo>
                  <a:lnTo>
                    <a:pt x="185928" y="368300"/>
                  </a:lnTo>
                  <a:lnTo>
                    <a:pt x="179832" y="379730"/>
                  </a:lnTo>
                  <a:lnTo>
                    <a:pt x="176784" y="384810"/>
                  </a:lnTo>
                  <a:close/>
                </a:path>
                <a:path w="480059" h="443230">
                  <a:moveTo>
                    <a:pt x="185928" y="369570"/>
                  </a:moveTo>
                  <a:lnTo>
                    <a:pt x="185928" y="368300"/>
                  </a:lnTo>
                  <a:lnTo>
                    <a:pt x="186759" y="368300"/>
                  </a:lnTo>
                  <a:lnTo>
                    <a:pt x="185928" y="369570"/>
                  </a:lnTo>
                  <a:close/>
                </a:path>
                <a:path w="480059" h="443230">
                  <a:moveTo>
                    <a:pt x="1524" y="386080"/>
                  </a:moveTo>
                  <a:lnTo>
                    <a:pt x="0" y="383540"/>
                  </a:lnTo>
                  <a:lnTo>
                    <a:pt x="0" y="378460"/>
                  </a:lnTo>
                  <a:lnTo>
                    <a:pt x="3047" y="374650"/>
                  </a:lnTo>
                  <a:lnTo>
                    <a:pt x="4572" y="370840"/>
                  </a:lnTo>
                  <a:lnTo>
                    <a:pt x="9143" y="369570"/>
                  </a:lnTo>
                  <a:lnTo>
                    <a:pt x="18288" y="372110"/>
                  </a:lnTo>
                  <a:lnTo>
                    <a:pt x="21336" y="372110"/>
                  </a:lnTo>
                  <a:lnTo>
                    <a:pt x="24384" y="374650"/>
                  </a:lnTo>
                  <a:lnTo>
                    <a:pt x="25908" y="374650"/>
                  </a:lnTo>
                  <a:lnTo>
                    <a:pt x="28956" y="375920"/>
                  </a:lnTo>
                  <a:lnTo>
                    <a:pt x="30480" y="375920"/>
                  </a:lnTo>
                  <a:lnTo>
                    <a:pt x="35052" y="377190"/>
                  </a:lnTo>
                  <a:lnTo>
                    <a:pt x="38100" y="378460"/>
                  </a:lnTo>
                  <a:lnTo>
                    <a:pt x="42671" y="382270"/>
                  </a:lnTo>
                  <a:lnTo>
                    <a:pt x="1524" y="382270"/>
                  </a:lnTo>
                  <a:lnTo>
                    <a:pt x="1524" y="386080"/>
                  </a:lnTo>
                  <a:close/>
                </a:path>
                <a:path w="480059" h="443230">
                  <a:moveTo>
                    <a:pt x="3047" y="388620"/>
                  </a:moveTo>
                  <a:lnTo>
                    <a:pt x="1524" y="386080"/>
                  </a:lnTo>
                  <a:lnTo>
                    <a:pt x="1524" y="382270"/>
                  </a:lnTo>
                  <a:lnTo>
                    <a:pt x="3047" y="388620"/>
                  </a:lnTo>
                  <a:close/>
                </a:path>
                <a:path w="480059" h="443230">
                  <a:moveTo>
                    <a:pt x="76200" y="394970"/>
                  </a:moveTo>
                  <a:lnTo>
                    <a:pt x="22860" y="394970"/>
                  </a:lnTo>
                  <a:lnTo>
                    <a:pt x="19812" y="393700"/>
                  </a:lnTo>
                  <a:lnTo>
                    <a:pt x="15240" y="393700"/>
                  </a:lnTo>
                  <a:lnTo>
                    <a:pt x="15240" y="392430"/>
                  </a:lnTo>
                  <a:lnTo>
                    <a:pt x="16764" y="391160"/>
                  </a:lnTo>
                  <a:lnTo>
                    <a:pt x="16764" y="388620"/>
                  </a:lnTo>
                  <a:lnTo>
                    <a:pt x="3047" y="388620"/>
                  </a:lnTo>
                  <a:lnTo>
                    <a:pt x="1524" y="382270"/>
                  </a:lnTo>
                  <a:lnTo>
                    <a:pt x="39624" y="382270"/>
                  </a:lnTo>
                  <a:lnTo>
                    <a:pt x="44195" y="383540"/>
                  </a:lnTo>
                  <a:lnTo>
                    <a:pt x="53340" y="383540"/>
                  </a:lnTo>
                  <a:lnTo>
                    <a:pt x="59436" y="386080"/>
                  </a:lnTo>
                  <a:lnTo>
                    <a:pt x="60960" y="386080"/>
                  </a:lnTo>
                  <a:lnTo>
                    <a:pt x="65532" y="389890"/>
                  </a:lnTo>
                  <a:lnTo>
                    <a:pt x="67056" y="389890"/>
                  </a:lnTo>
                  <a:lnTo>
                    <a:pt x="71628" y="392430"/>
                  </a:lnTo>
                  <a:lnTo>
                    <a:pt x="74676" y="393700"/>
                  </a:lnTo>
                  <a:lnTo>
                    <a:pt x="76200" y="394970"/>
                  </a:lnTo>
                  <a:close/>
                </a:path>
                <a:path w="480059" h="443230">
                  <a:moveTo>
                    <a:pt x="44195" y="383540"/>
                  </a:moveTo>
                  <a:lnTo>
                    <a:pt x="39624" y="382270"/>
                  </a:lnTo>
                  <a:lnTo>
                    <a:pt x="42671" y="382270"/>
                  </a:lnTo>
                  <a:lnTo>
                    <a:pt x="44195" y="383540"/>
                  </a:lnTo>
                  <a:close/>
                </a:path>
                <a:path w="480059" h="443230">
                  <a:moveTo>
                    <a:pt x="45720" y="383540"/>
                  </a:moveTo>
                  <a:lnTo>
                    <a:pt x="44195" y="383540"/>
                  </a:lnTo>
                  <a:lnTo>
                    <a:pt x="42671" y="382270"/>
                  </a:lnTo>
                  <a:lnTo>
                    <a:pt x="45720" y="383540"/>
                  </a:lnTo>
                  <a:close/>
                </a:path>
                <a:path w="480059" h="443230">
                  <a:moveTo>
                    <a:pt x="48768" y="383540"/>
                  </a:moveTo>
                  <a:lnTo>
                    <a:pt x="45720" y="383540"/>
                  </a:lnTo>
                  <a:lnTo>
                    <a:pt x="44195" y="382270"/>
                  </a:lnTo>
                  <a:lnTo>
                    <a:pt x="47243" y="382270"/>
                  </a:lnTo>
                  <a:lnTo>
                    <a:pt x="48768" y="383540"/>
                  </a:lnTo>
                  <a:close/>
                </a:path>
                <a:path w="480059" h="443230">
                  <a:moveTo>
                    <a:pt x="144780" y="394970"/>
                  </a:moveTo>
                  <a:lnTo>
                    <a:pt x="147828" y="389890"/>
                  </a:lnTo>
                  <a:lnTo>
                    <a:pt x="147828" y="388620"/>
                  </a:lnTo>
                  <a:lnTo>
                    <a:pt x="149352" y="383540"/>
                  </a:lnTo>
                  <a:lnTo>
                    <a:pt x="149352" y="384810"/>
                  </a:lnTo>
                  <a:lnTo>
                    <a:pt x="177546" y="384810"/>
                  </a:lnTo>
                  <a:lnTo>
                    <a:pt x="173736" y="391160"/>
                  </a:lnTo>
                  <a:lnTo>
                    <a:pt x="174498" y="391160"/>
                  </a:lnTo>
                  <a:lnTo>
                    <a:pt x="173736" y="392430"/>
                  </a:lnTo>
                  <a:lnTo>
                    <a:pt x="173736" y="393700"/>
                  </a:lnTo>
                  <a:lnTo>
                    <a:pt x="146304" y="393700"/>
                  </a:lnTo>
                  <a:lnTo>
                    <a:pt x="144780" y="394970"/>
                  </a:lnTo>
                  <a:close/>
                </a:path>
                <a:path w="480059" h="443230">
                  <a:moveTo>
                    <a:pt x="177546" y="384810"/>
                  </a:moveTo>
                  <a:lnTo>
                    <a:pt x="176784" y="384810"/>
                  </a:lnTo>
                  <a:lnTo>
                    <a:pt x="178308" y="383540"/>
                  </a:lnTo>
                  <a:lnTo>
                    <a:pt x="177546" y="384810"/>
                  </a:lnTo>
                  <a:close/>
                </a:path>
                <a:path w="480059" h="443230">
                  <a:moveTo>
                    <a:pt x="6095" y="407670"/>
                  </a:moveTo>
                  <a:lnTo>
                    <a:pt x="4572" y="405130"/>
                  </a:lnTo>
                  <a:lnTo>
                    <a:pt x="4572" y="398780"/>
                  </a:lnTo>
                  <a:lnTo>
                    <a:pt x="3047" y="397510"/>
                  </a:lnTo>
                  <a:lnTo>
                    <a:pt x="3047" y="393700"/>
                  </a:lnTo>
                  <a:lnTo>
                    <a:pt x="1524" y="392430"/>
                  </a:lnTo>
                  <a:lnTo>
                    <a:pt x="1524" y="386080"/>
                  </a:lnTo>
                  <a:lnTo>
                    <a:pt x="3047" y="388620"/>
                  </a:lnTo>
                  <a:lnTo>
                    <a:pt x="16764" y="388620"/>
                  </a:lnTo>
                  <a:lnTo>
                    <a:pt x="7620" y="391160"/>
                  </a:lnTo>
                  <a:lnTo>
                    <a:pt x="10668" y="392430"/>
                  </a:lnTo>
                  <a:lnTo>
                    <a:pt x="15240" y="392430"/>
                  </a:lnTo>
                  <a:lnTo>
                    <a:pt x="12191" y="394970"/>
                  </a:lnTo>
                  <a:lnTo>
                    <a:pt x="13208" y="394970"/>
                  </a:lnTo>
                  <a:lnTo>
                    <a:pt x="12191" y="397510"/>
                  </a:lnTo>
                  <a:lnTo>
                    <a:pt x="12191" y="401320"/>
                  </a:lnTo>
                  <a:lnTo>
                    <a:pt x="13716" y="405130"/>
                  </a:lnTo>
                  <a:lnTo>
                    <a:pt x="13716" y="406400"/>
                  </a:lnTo>
                  <a:lnTo>
                    <a:pt x="6095" y="406400"/>
                  </a:lnTo>
                  <a:lnTo>
                    <a:pt x="6095" y="407670"/>
                  </a:lnTo>
                  <a:close/>
                </a:path>
                <a:path w="480059" h="443230">
                  <a:moveTo>
                    <a:pt x="15240" y="392430"/>
                  </a:moveTo>
                  <a:lnTo>
                    <a:pt x="10668" y="392430"/>
                  </a:lnTo>
                  <a:lnTo>
                    <a:pt x="7620" y="391160"/>
                  </a:lnTo>
                  <a:lnTo>
                    <a:pt x="16764" y="388620"/>
                  </a:lnTo>
                  <a:lnTo>
                    <a:pt x="15240" y="389890"/>
                  </a:lnTo>
                  <a:lnTo>
                    <a:pt x="16764" y="389890"/>
                  </a:lnTo>
                  <a:lnTo>
                    <a:pt x="16764" y="391160"/>
                  </a:lnTo>
                  <a:lnTo>
                    <a:pt x="15240" y="392430"/>
                  </a:lnTo>
                  <a:close/>
                </a:path>
                <a:path w="480059" h="443230">
                  <a:moveTo>
                    <a:pt x="16764" y="389890"/>
                  </a:moveTo>
                  <a:lnTo>
                    <a:pt x="15240" y="389890"/>
                  </a:lnTo>
                  <a:lnTo>
                    <a:pt x="16764" y="388620"/>
                  </a:lnTo>
                  <a:lnTo>
                    <a:pt x="16764" y="389890"/>
                  </a:lnTo>
                  <a:close/>
                </a:path>
                <a:path w="480059" h="443230">
                  <a:moveTo>
                    <a:pt x="174498" y="391160"/>
                  </a:moveTo>
                  <a:lnTo>
                    <a:pt x="173736" y="391160"/>
                  </a:lnTo>
                  <a:lnTo>
                    <a:pt x="175260" y="389890"/>
                  </a:lnTo>
                  <a:lnTo>
                    <a:pt x="174498" y="391160"/>
                  </a:lnTo>
                  <a:close/>
                </a:path>
                <a:path w="480059" h="443230">
                  <a:moveTo>
                    <a:pt x="13208" y="394970"/>
                  </a:moveTo>
                  <a:lnTo>
                    <a:pt x="12191" y="394970"/>
                  </a:lnTo>
                  <a:lnTo>
                    <a:pt x="13716" y="393700"/>
                  </a:lnTo>
                  <a:lnTo>
                    <a:pt x="13208" y="394970"/>
                  </a:lnTo>
                  <a:close/>
                </a:path>
                <a:path w="480059" h="443230">
                  <a:moveTo>
                    <a:pt x="170688" y="401320"/>
                  </a:moveTo>
                  <a:lnTo>
                    <a:pt x="141732" y="401320"/>
                  </a:lnTo>
                  <a:lnTo>
                    <a:pt x="143256" y="398780"/>
                  </a:lnTo>
                  <a:lnTo>
                    <a:pt x="144780" y="397510"/>
                  </a:lnTo>
                  <a:lnTo>
                    <a:pt x="146304" y="393700"/>
                  </a:lnTo>
                  <a:lnTo>
                    <a:pt x="173736" y="393700"/>
                  </a:lnTo>
                  <a:lnTo>
                    <a:pt x="172593" y="397510"/>
                  </a:lnTo>
                  <a:lnTo>
                    <a:pt x="172212" y="397510"/>
                  </a:lnTo>
                  <a:lnTo>
                    <a:pt x="170688" y="401320"/>
                  </a:lnTo>
                  <a:close/>
                </a:path>
                <a:path w="480059" h="443230">
                  <a:moveTo>
                    <a:pt x="28956" y="398780"/>
                  </a:moveTo>
                  <a:lnTo>
                    <a:pt x="25908" y="397510"/>
                  </a:lnTo>
                  <a:lnTo>
                    <a:pt x="21336" y="394970"/>
                  </a:lnTo>
                  <a:lnTo>
                    <a:pt x="76200" y="394970"/>
                  </a:lnTo>
                  <a:lnTo>
                    <a:pt x="79247" y="397510"/>
                  </a:lnTo>
                  <a:lnTo>
                    <a:pt x="27432" y="397510"/>
                  </a:lnTo>
                  <a:lnTo>
                    <a:pt x="28956" y="398780"/>
                  </a:lnTo>
                  <a:close/>
                </a:path>
                <a:path w="480059" h="443230">
                  <a:moveTo>
                    <a:pt x="94488" y="405130"/>
                  </a:moveTo>
                  <a:lnTo>
                    <a:pt x="91440" y="403860"/>
                  </a:lnTo>
                  <a:lnTo>
                    <a:pt x="36576" y="403860"/>
                  </a:lnTo>
                  <a:lnTo>
                    <a:pt x="30480" y="400050"/>
                  </a:lnTo>
                  <a:lnTo>
                    <a:pt x="27432" y="397510"/>
                  </a:lnTo>
                  <a:lnTo>
                    <a:pt x="79247" y="397510"/>
                  </a:lnTo>
                  <a:lnTo>
                    <a:pt x="76200" y="394970"/>
                  </a:lnTo>
                  <a:lnTo>
                    <a:pt x="80772" y="397510"/>
                  </a:lnTo>
                  <a:lnTo>
                    <a:pt x="83820" y="398780"/>
                  </a:lnTo>
                  <a:lnTo>
                    <a:pt x="85343" y="398780"/>
                  </a:lnTo>
                  <a:lnTo>
                    <a:pt x="88391" y="401320"/>
                  </a:lnTo>
                  <a:lnTo>
                    <a:pt x="91440" y="401320"/>
                  </a:lnTo>
                  <a:lnTo>
                    <a:pt x="94488" y="405130"/>
                  </a:lnTo>
                  <a:close/>
                </a:path>
                <a:path w="480059" h="443230">
                  <a:moveTo>
                    <a:pt x="172212" y="398780"/>
                  </a:moveTo>
                  <a:lnTo>
                    <a:pt x="172212" y="397510"/>
                  </a:lnTo>
                  <a:lnTo>
                    <a:pt x="172593" y="397510"/>
                  </a:lnTo>
                  <a:lnTo>
                    <a:pt x="172212" y="398780"/>
                  </a:lnTo>
                  <a:close/>
                </a:path>
                <a:path w="480059" h="443230">
                  <a:moveTo>
                    <a:pt x="91440" y="401320"/>
                  </a:moveTo>
                  <a:lnTo>
                    <a:pt x="88391" y="401320"/>
                  </a:lnTo>
                  <a:lnTo>
                    <a:pt x="88391" y="400050"/>
                  </a:lnTo>
                  <a:lnTo>
                    <a:pt x="91440" y="401320"/>
                  </a:lnTo>
                  <a:close/>
                </a:path>
                <a:path w="480059" h="443230">
                  <a:moveTo>
                    <a:pt x="137160" y="410210"/>
                  </a:moveTo>
                  <a:lnTo>
                    <a:pt x="138684" y="406400"/>
                  </a:lnTo>
                  <a:lnTo>
                    <a:pt x="140208" y="405130"/>
                  </a:lnTo>
                  <a:lnTo>
                    <a:pt x="141732" y="400050"/>
                  </a:lnTo>
                  <a:lnTo>
                    <a:pt x="141732" y="401320"/>
                  </a:lnTo>
                  <a:lnTo>
                    <a:pt x="170688" y="401320"/>
                  </a:lnTo>
                  <a:lnTo>
                    <a:pt x="167640" y="407670"/>
                  </a:lnTo>
                  <a:lnTo>
                    <a:pt x="138684" y="407670"/>
                  </a:lnTo>
                  <a:lnTo>
                    <a:pt x="137160" y="410210"/>
                  </a:lnTo>
                  <a:close/>
                </a:path>
                <a:path w="480059" h="443230">
                  <a:moveTo>
                    <a:pt x="94488" y="405130"/>
                  </a:moveTo>
                  <a:lnTo>
                    <a:pt x="41147" y="405130"/>
                  </a:lnTo>
                  <a:lnTo>
                    <a:pt x="38100" y="403860"/>
                  </a:lnTo>
                  <a:lnTo>
                    <a:pt x="91440" y="403860"/>
                  </a:lnTo>
                  <a:lnTo>
                    <a:pt x="94488" y="405130"/>
                  </a:lnTo>
                  <a:close/>
                </a:path>
                <a:path w="480059" h="443230">
                  <a:moveTo>
                    <a:pt x="109728" y="412750"/>
                  </a:moveTo>
                  <a:lnTo>
                    <a:pt x="59436" y="412750"/>
                  </a:lnTo>
                  <a:lnTo>
                    <a:pt x="54864" y="408940"/>
                  </a:lnTo>
                  <a:lnTo>
                    <a:pt x="56388" y="408940"/>
                  </a:lnTo>
                  <a:lnTo>
                    <a:pt x="51816" y="407670"/>
                  </a:lnTo>
                  <a:lnTo>
                    <a:pt x="48768" y="406400"/>
                  </a:lnTo>
                  <a:lnTo>
                    <a:pt x="44195" y="405130"/>
                  </a:lnTo>
                  <a:lnTo>
                    <a:pt x="97536" y="405130"/>
                  </a:lnTo>
                  <a:lnTo>
                    <a:pt x="100584" y="406400"/>
                  </a:lnTo>
                  <a:lnTo>
                    <a:pt x="103632" y="408940"/>
                  </a:lnTo>
                  <a:lnTo>
                    <a:pt x="109728" y="412750"/>
                  </a:lnTo>
                  <a:close/>
                </a:path>
                <a:path w="480059" h="443230">
                  <a:moveTo>
                    <a:pt x="12191" y="412750"/>
                  </a:moveTo>
                  <a:lnTo>
                    <a:pt x="7620" y="412750"/>
                  </a:lnTo>
                  <a:lnTo>
                    <a:pt x="6095" y="410210"/>
                  </a:lnTo>
                  <a:lnTo>
                    <a:pt x="6095" y="406400"/>
                  </a:lnTo>
                  <a:lnTo>
                    <a:pt x="13716" y="406400"/>
                  </a:lnTo>
                  <a:lnTo>
                    <a:pt x="13716" y="410210"/>
                  </a:lnTo>
                  <a:lnTo>
                    <a:pt x="12191" y="412750"/>
                  </a:lnTo>
                  <a:close/>
                </a:path>
                <a:path w="480059" h="443230">
                  <a:moveTo>
                    <a:pt x="159639" y="422910"/>
                  </a:moveTo>
                  <a:lnTo>
                    <a:pt x="80772" y="422910"/>
                  </a:lnTo>
                  <a:lnTo>
                    <a:pt x="79247" y="421640"/>
                  </a:lnTo>
                  <a:lnTo>
                    <a:pt x="77724" y="421640"/>
                  </a:lnTo>
                  <a:lnTo>
                    <a:pt x="73152" y="420370"/>
                  </a:lnTo>
                  <a:lnTo>
                    <a:pt x="132588" y="420370"/>
                  </a:lnTo>
                  <a:lnTo>
                    <a:pt x="133350" y="419100"/>
                  </a:lnTo>
                  <a:lnTo>
                    <a:pt x="135636" y="417830"/>
                  </a:lnTo>
                  <a:lnTo>
                    <a:pt x="134112" y="417830"/>
                  </a:lnTo>
                  <a:lnTo>
                    <a:pt x="134112" y="415290"/>
                  </a:lnTo>
                  <a:lnTo>
                    <a:pt x="138684" y="407670"/>
                  </a:lnTo>
                  <a:lnTo>
                    <a:pt x="167640" y="407670"/>
                  </a:lnTo>
                  <a:lnTo>
                    <a:pt x="164591" y="410210"/>
                  </a:lnTo>
                  <a:lnTo>
                    <a:pt x="165608" y="410210"/>
                  </a:lnTo>
                  <a:lnTo>
                    <a:pt x="164591" y="412750"/>
                  </a:lnTo>
                  <a:lnTo>
                    <a:pt x="164591" y="414020"/>
                  </a:lnTo>
                  <a:lnTo>
                    <a:pt x="161543" y="416560"/>
                  </a:lnTo>
                  <a:lnTo>
                    <a:pt x="162687" y="416560"/>
                  </a:lnTo>
                  <a:lnTo>
                    <a:pt x="162306" y="417830"/>
                  </a:lnTo>
                  <a:lnTo>
                    <a:pt x="135636" y="417830"/>
                  </a:lnTo>
                  <a:lnTo>
                    <a:pt x="133350" y="419100"/>
                  </a:lnTo>
                  <a:lnTo>
                    <a:pt x="161925" y="419100"/>
                  </a:lnTo>
                  <a:lnTo>
                    <a:pt x="161543" y="420370"/>
                  </a:lnTo>
                  <a:lnTo>
                    <a:pt x="160020" y="421640"/>
                  </a:lnTo>
                  <a:lnTo>
                    <a:pt x="79247" y="421640"/>
                  </a:lnTo>
                  <a:lnTo>
                    <a:pt x="79755" y="422486"/>
                  </a:lnTo>
                  <a:lnTo>
                    <a:pt x="159766" y="422486"/>
                  </a:lnTo>
                  <a:lnTo>
                    <a:pt x="159639" y="422910"/>
                  </a:lnTo>
                  <a:close/>
                </a:path>
                <a:path w="480059" h="443230">
                  <a:moveTo>
                    <a:pt x="165608" y="410210"/>
                  </a:moveTo>
                  <a:lnTo>
                    <a:pt x="164591" y="410210"/>
                  </a:lnTo>
                  <a:lnTo>
                    <a:pt x="166116" y="408940"/>
                  </a:lnTo>
                  <a:lnTo>
                    <a:pt x="165608" y="410210"/>
                  </a:lnTo>
                  <a:close/>
                </a:path>
                <a:path w="480059" h="443230">
                  <a:moveTo>
                    <a:pt x="126491" y="420370"/>
                  </a:moveTo>
                  <a:lnTo>
                    <a:pt x="74676" y="420370"/>
                  </a:lnTo>
                  <a:lnTo>
                    <a:pt x="62484" y="414020"/>
                  </a:lnTo>
                  <a:lnTo>
                    <a:pt x="64008" y="414020"/>
                  </a:lnTo>
                  <a:lnTo>
                    <a:pt x="60960" y="412750"/>
                  </a:lnTo>
                  <a:lnTo>
                    <a:pt x="109728" y="412750"/>
                  </a:lnTo>
                  <a:lnTo>
                    <a:pt x="108204" y="410210"/>
                  </a:lnTo>
                  <a:lnTo>
                    <a:pt x="114300" y="414020"/>
                  </a:lnTo>
                  <a:lnTo>
                    <a:pt x="115824" y="415290"/>
                  </a:lnTo>
                  <a:lnTo>
                    <a:pt x="118872" y="416560"/>
                  </a:lnTo>
                  <a:lnTo>
                    <a:pt x="121920" y="416560"/>
                  </a:lnTo>
                  <a:lnTo>
                    <a:pt x="127145" y="419825"/>
                  </a:lnTo>
                  <a:lnTo>
                    <a:pt x="126491" y="420370"/>
                  </a:lnTo>
                  <a:close/>
                </a:path>
                <a:path w="480059" h="443230">
                  <a:moveTo>
                    <a:pt x="120395" y="416560"/>
                  </a:moveTo>
                  <a:lnTo>
                    <a:pt x="118872" y="416560"/>
                  </a:lnTo>
                  <a:lnTo>
                    <a:pt x="117347" y="415290"/>
                  </a:lnTo>
                  <a:lnTo>
                    <a:pt x="120395" y="416560"/>
                  </a:lnTo>
                  <a:close/>
                </a:path>
                <a:path w="480059" h="443230">
                  <a:moveTo>
                    <a:pt x="162687" y="416560"/>
                  </a:moveTo>
                  <a:lnTo>
                    <a:pt x="161543" y="416560"/>
                  </a:lnTo>
                  <a:lnTo>
                    <a:pt x="163068" y="415290"/>
                  </a:lnTo>
                  <a:lnTo>
                    <a:pt x="162687" y="416560"/>
                  </a:lnTo>
                  <a:close/>
                </a:path>
                <a:path w="480059" h="443230">
                  <a:moveTo>
                    <a:pt x="131064" y="420370"/>
                  </a:moveTo>
                  <a:lnTo>
                    <a:pt x="129540" y="420370"/>
                  </a:lnTo>
                  <a:lnTo>
                    <a:pt x="127711" y="419354"/>
                  </a:lnTo>
                  <a:lnTo>
                    <a:pt x="129540" y="417830"/>
                  </a:lnTo>
                  <a:lnTo>
                    <a:pt x="132588" y="417830"/>
                  </a:lnTo>
                  <a:lnTo>
                    <a:pt x="134112" y="416560"/>
                  </a:lnTo>
                  <a:lnTo>
                    <a:pt x="134112" y="417830"/>
                  </a:lnTo>
                  <a:lnTo>
                    <a:pt x="131064" y="420370"/>
                  </a:lnTo>
                  <a:close/>
                </a:path>
                <a:path w="480059" h="443230">
                  <a:moveTo>
                    <a:pt x="127254" y="419735"/>
                  </a:moveTo>
                  <a:lnTo>
                    <a:pt x="124968" y="417830"/>
                  </a:lnTo>
                  <a:lnTo>
                    <a:pt x="127711" y="419354"/>
                  </a:lnTo>
                  <a:lnTo>
                    <a:pt x="127254" y="419735"/>
                  </a:lnTo>
                  <a:close/>
                </a:path>
                <a:path w="480059" h="443230">
                  <a:moveTo>
                    <a:pt x="131064" y="420370"/>
                  </a:moveTo>
                  <a:lnTo>
                    <a:pt x="134112" y="417830"/>
                  </a:lnTo>
                  <a:lnTo>
                    <a:pt x="133350" y="419100"/>
                  </a:lnTo>
                  <a:lnTo>
                    <a:pt x="131064" y="420370"/>
                  </a:lnTo>
                  <a:close/>
                </a:path>
                <a:path w="480059" h="443230">
                  <a:moveTo>
                    <a:pt x="132588" y="420370"/>
                  </a:moveTo>
                  <a:lnTo>
                    <a:pt x="131064" y="420370"/>
                  </a:lnTo>
                  <a:lnTo>
                    <a:pt x="133350" y="419100"/>
                  </a:lnTo>
                  <a:lnTo>
                    <a:pt x="132588" y="420370"/>
                  </a:lnTo>
                  <a:close/>
                </a:path>
                <a:path w="480059" h="443230">
                  <a:moveTo>
                    <a:pt x="129540" y="420370"/>
                  </a:moveTo>
                  <a:lnTo>
                    <a:pt x="128016" y="420370"/>
                  </a:lnTo>
                  <a:lnTo>
                    <a:pt x="127254" y="419735"/>
                  </a:lnTo>
                  <a:lnTo>
                    <a:pt x="127711" y="419354"/>
                  </a:lnTo>
                  <a:lnTo>
                    <a:pt x="129540" y="420370"/>
                  </a:lnTo>
                  <a:close/>
                </a:path>
                <a:path w="480059" h="443230">
                  <a:moveTo>
                    <a:pt x="128016" y="420370"/>
                  </a:moveTo>
                  <a:lnTo>
                    <a:pt x="127145" y="419825"/>
                  </a:lnTo>
                  <a:lnTo>
                    <a:pt x="128016" y="420370"/>
                  </a:lnTo>
                  <a:close/>
                </a:path>
                <a:path w="480059" h="443230">
                  <a:moveTo>
                    <a:pt x="128016" y="420370"/>
                  </a:moveTo>
                  <a:lnTo>
                    <a:pt x="126491" y="420370"/>
                  </a:lnTo>
                  <a:lnTo>
                    <a:pt x="127145" y="419825"/>
                  </a:lnTo>
                  <a:lnTo>
                    <a:pt x="128016" y="420370"/>
                  </a:lnTo>
                  <a:close/>
                </a:path>
                <a:path w="480059" h="443230">
                  <a:moveTo>
                    <a:pt x="80772" y="422910"/>
                  </a:moveTo>
                  <a:lnTo>
                    <a:pt x="79755" y="422486"/>
                  </a:lnTo>
                  <a:lnTo>
                    <a:pt x="79247" y="421640"/>
                  </a:lnTo>
                  <a:lnTo>
                    <a:pt x="80772" y="422910"/>
                  </a:lnTo>
                  <a:close/>
                </a:path>
                <a:path w="480059" h="443230">
                  <a:moveTo>
                    <a:pt x="158495" y="426720"/>
                  </a:moveTo>
                  <a:lnTo>
                    <a:pt x="83820" y="426720"/>
                  </a:lnTo>
                  <a:lnTo>
                    <a:pt x="80772" y="424180"/>
                  </a:lnTo>
                  <a:lnTo>
                    <a:pt x="79755" y="422486"/>
                  </a:lnTo>
                  <a:lnTo>
                    <a:pt x="80772" y="422910"/>
                  </a:lnTo>
                  <a:lnTo>
                    <a:pt x="159639" y="422910"/>
                  </a:lnTo>
                  <a:lnTo>
                    <a:pt x="158495" y="426720"/>
                  </a:lnTo>
                  <a:close/>
                </a:path>
                <a:path w="480059" h="443230">
                  <a:moveTo>
                    <a:pt x="89916" y="427990"/>
                  </a:moveTo>
                  <a:lnTo>
                    <a:pt x="86868" y="426720"/>
                  </a:lnTo>
                  <a:lnTo>
                    <a:pt x="88391" y="426720"/>
                  </a:lnTo>
                  <a:lnTo>
                    <a:pt x="89916" y="427990"/>
                  </a:lnTo>
                  <a:close/>
                </a:path>
                <a:path w="480059" h="443230">
                  <a:moveTo>
                    <a:pt x="137160" y="443230"/>
                  </a:moveTo>
                  <a:lnTo>
                    <a:pt x="121920" y="443230"/>
                  </a:lnTo>
                  <a:lnTo>
                    <a:pt x="118872" y="441960"/>
                  </a:lnTo>
                  <a:lnTo>
                    <a:pt x="117347" y="441960"/>
                  </a:lnTo>
                  <a:lnTo>
                    <a:pt x="114300" y="439420"/>
                  </a:lnTo>
                  <a:lnTo>
                    <a:pt x="111252" y="439420"/>
                  </a:lnTo>
                  <a:lnTo>
                    <a:pt x="108204" y="438150"/>
                  </a:lnTo>
                  <a:lnTo>
                    <a:pt x="106680" y="436880"/>
                  </a:lnTo>
                  <a:lnTo>
                    <a:pt x="103632" y="435610"/>
                  </a:lnTo>
                  <a:lnTo>
                    <a:pt x="91440" y="429260"/>
                  </a:lnTo>
                  <a:lnTo>
                    <a:pt x="88391" y="426720"/>
                  </a:lnTo>
                  <a:lnTo>
                    <a:pt x="156972" y="426720"/>
                  </a:lnTo>
                  <a:lnTo>
                    <a:pt x="155447" y="429260"/>
                  </a:lnTo>
                  <a:lnTo>
                    <a:pt x="153924" y="430530"/>
                  </a:lnTo>
                  <a:lnTo>
                    <a:pt x="152400" y="433070"/>
                  </a:lnTo>
                  <a:lnTo>
                    <a:pt x="147828" y="438150"/>
                  </a:lnTo>
                  <a:lnTo>
                    <a:pt x="144780" y="439420"/>
                  </a:lnTo>
                  <a:lnTo>
                    <a:pt x="140208" y="441960"/>
                  </a:lnTo>
                  <a:lnTo>
                    <a:pt x="137160" y="443230"/>
                  </a:lnTo>
                  <a:close/>
                </a:path>
                <a:path w="480059" h="443230">
                  <a:moveTo>
                    <a:pt x="105156" y="436880"/>
                  </a:moveTo>
                  <a:lnTo>
                    <a:pt x="102108" y="435610"/>
                  </a:lnTo>
                  <a:lnTo>
                    <a:pt x="103632" y="435610"/>
                  </a:lnTo>
                  <a:lnTo>
                    <a:pt x="105156" y="4368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752" y="2962656"/>
              <a:ext cx="906780" cy="1968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83180" y="2200655"/>
              <a:ext cx="394970" cy="250190"/>
            </a:xfrm>
            <a:custGeom>
              <a:avLst/>
              <a:gdLst/>
              <a:ahLst/>
              <a:cxnLst/>
              <a:rect l="l" t="t" r="r" b="b"/>
              <a:pathLst>
                <a:path w="394969" h="250189">
                  <a:moveTo>
                    <a:pt x="289559" y="106680"/>
                  </a:moveTo>
                  <a:lnTo>
                    <a:pt x="251459" y="106680"/>
                  </a:lnTo>
                  <a:lnTo>
                    <a:pt x="260603" y="97536"/>
                  </a:lnTo>
                  <a:lnTo>
                    <a:pt x="262127" y="97536"/>
                  </a:lnTo>
                  <a:lnTo>
                    <a:pt x="272795" y="88392"/>
                  </a:lnTo>
                  <a:lnTo>
                    <a:pt x="271271" y="88392"/>
                  </a:lnTo>
                  <a:lnTo>
                    <a:pt x="283463" y="79248"/>
                  </a:lnTo>
                  <a:lnTo>
                    <a:pt x="294131" y="70104"/>
                  </a:lnTo>
                  <a:lnTo>
                    <a:pt x="315467" y="48768"/>
                  </a:lnTo>
                  <a:lnTo>
                    <a:pt x="316991" y="48768"/>
                  </a:lnTo>
                  <a:lnTo>
                    <a:pt x="327659" y="39624"/>
                  </a:lnTo>
                  <a:lnTo>
                    <a:pt x="338327" y="32004"/>
                  </a:lnTo>
                  <a:lnTo>
                    <a:pt x="347471" y="22860"/>
                  </a:lnTo>
                  <a:lnTo>
                    <a:pt x="348995" y="22860"/>
                  </a:lnTo>
                  <a:lnTo>
                    <a:pt x="367283" y="7620"/>
                  </a:lnTo>
                  <a:lnTo>
                    <a:pt x="370331" y="4572"/>
                  </a:lnTo>
                  <a:lnTo>
                    <a:pt x="382523" y="1524"/>
                  </a:lnTo>
                  <a:lnTo>
                    <a:pt x="385571" y="0"/>
                  </a:lnTo>
                  <a:lnTo>
                    <a:pt x="388619" y="0"/>
                  </a:lnTo>
                  <a:lnTo>
                    <a:pt x="391667" y="3048"/>
                  </a:lnTo>
                  <a:lnTo>
                    <a:pt x="393192" y="6096"/>
                  </a:lnTo>
                  <a:lnTo>
                    <a:pt x="394716" y="10668"/>
                  </a:lnTo>
                  <a:lnTo>
                    <a:pt x="391667" y="13716"/>
                  </a:lnTo>
                  <a:lnTo>
                    <a:pt x="385571" y="22860"/>
                  </a:lnTo>
                  <a:lnTo>
                    <a:pt x="384047" y="25908"/>
                  </a:lnTo>
                  <a:lnTo>
                    <a:pt x="374903" y="33528"/>
                  </a:lnTo>
                  <a:lnTo>
                    <a:pt x="374903" y="35052"/>
                  </a:lnTo>
                  <a:lnTo>
                    <a:pt x="364235" y="42672"/>
                  </a:lnTo>
                  <a:lnTo>
                    <a:pt x="355092" y="51816"/>
                  </a:lnTo>
                  <a:lnTo>
                    <a:pt x="353567" y="51816"/>
                  </a:lnTo>
                  <a:lnTo>
                    <a:pt x="342900" y="59436"/>
                  </a:lnTo>
                  <a:lnTo>
                    <a:pt x="321563" y="77724"/>
                  </a:lnTo>
                  <a:lnTo>
                    <a:pt x="310895" y="88392"/>
                  </a:lnTo>
                  <a:lnTo>
                    <a:pt x="298703" y="97536"/>
                  </a:lnTo>
                  <a:lnTo>
                    <a:pt x="289559" y="106680"/>
                  </a:lnTo>
                  <a:close/>
                </a:path>
                <a:path w="394969" h="250189">
                  <a:moveTo>
                    <a:pt x="229514" y="152400"/>
                  </a:moveTo>
                  <a:lnTo>
                    <a:pt x="190500" y="152400"/>
                  </a:lnTo>
                  <a:lnTo>
                    <a:pt x="199643" y="146304"/>
                  </a:lnTo>
                  <a:lnTo>
                    <a:pt x="217931" y="131064"/>
                  </a:lnTo>
                  <a:lnTo>
                    <a:pt x="228600" y="121920"/>
                  </a:lnTo>
                  <a:lnTo>
                    <a:pt x="240791" y="114300"/>
                  </a:lnTo>
                  <a:lnTo>
                    <a:pt x="251459" y="105156"/>
                  </a:lnTo>
                  <a:lnTo>
                    <a:pt x="251459" y="106680"/>
                  </a:lnTo>
                  <a:lnTo>
                    <a:pt x="289559" y="106680"/>
                  </a:lnTo>
                  <a:lnTo>
                    <a:pt x="288035" y="108204"/>
                  </a:lnTo>
                  <a:lnTo>
                    <a:pt x="277367" y="115824"/>
                  </a:lnTo>
                  <a:lnTo>
                    <a:pt x="266700" y="124968"/>
                  </a:lnTo>
                  <a:lnTo>
                    <a:pt x="265175" y="124968"/>
                  </a:lnTo>
                  <a:lnTo>
                    <a:pt x="254508" y="132588"/>
                  </a:lnTo>
                  <a:lnTo>
                    <a:pt x="254508" y="134112"/>
                  </a:lnTo>
                  <a:lnTo>
                    <a:pt x="242316" y="141732"/>
                  </a:lnTo>
                  <a:lnTo>
                    <a:pt x="243839" y="141732"/>
                  </a:lnTo>
                  <a:lnTo>
                    <a:pt x="231647" y="149352"/>
                  </a:lnTo>
                  <a:lnTo>
                    <a:pt x="233171" y="149352"/>
                  </a:lnTo>
                  <a:lnTo>
                    <a:pt x="229514" y="152400"/>
                  </a:lnTo>
                  <a:close/>
                </a:path>
                <a:path w="394969" h="250189">
                  <a:moveTo>
                    <a:pt x="204216" y="170688"/>
                  </a:moveTo>
                  <a:lnTo>
                    <a:pt x="163067" y="170688"/>
                  </a:lnTo>
                  <a:lnTo>
                    <a:pt x="175259" y="161544"/>
                  </a:lnTo>
                  <a:lnTo>
                    <a:pt x="182879" y="156972"/>
                  </a:lnTo>
                  <a:lnTo>
                    <a:pt x="190500" y="150876"/>
                  </a:lnTo>
                  <a:lnTo>
                    <a:pt x="190500" y="152400"/>
                  </a:lnTo>
                  <a:lnTo>
                    <a:pt x="229514" y="152400"/>
                  </a:lnTo>
                  <a:lnTo>
                    <a:pt x="224027" y="156972"/>
                  </a:lnTo>
                  <a:lnTo>
                    <a:pt x="222503" y="156972"/>
                  </a:lnTo>
                  <a:lnTo>
                    <a:pt x="211835" y="164592"/>
                  </a:lnTo>
                  <a:lnTo>
                    <a:pt x="204216" y="170688"/>
                  </a:lnTo>
                  <a:close/>
                </a:path>
                <a:path w="394969" h="250189">
                  <a:moveTo>
                    <a:pt x="178307" y="188976"/>
                  </a:moveTo>
                  <a:lnTo>
                    <a:pt x="140208" y="188976"/>
                  </a:lnTo>
                  <a:lnTo>
                    <a:pt x="144779" y="185928"/>
                  </a:lnTo>
                  <a:lnTo>
                    <a:pt x="143255" y="185928"/>
                  </a:lnTo>
                  <a:lnTo>
                    <a:pt x="147827" y="182880"/>
                  </a:lnTo>
                  <a:lnTo>
                    <a:pt x="147827" y="181356"/>
                  </a:lnTo>
                  <a:lnTo>
                    <a:pt x="152400" y="178308"/>
                  </a:lnTo>
                  <a:lnTo>
                    <a:pt x="153923" y="176784"/>
                  </a:lnTo>
                  <a:lnTo>
                    <a:pt x="158495" y="173736"/>
                  </a:lnTo>
                  <a:lnTo>
                    <a:pt x="164591" y="170688"/>
                  </a:lnTo>
                  <a:lnTo>
                    <a:pt x="202691" y="170688"/>
                  </a:lnTo>
                  <a:lnTo>
                    <a:pt x="195071" y="175260"/>
                  </a:lnTo>
                  <a:lnTo>
                    <a:pt x="182879" y="184404"/>
                  </a:lnTo>
                  <a:lnTo>
                    <a:pt x="178307" y="188976"/>
                  </a:lnTo>
                  <a:close/>
                </a:path>
                <a:path w="394969" h="250189">
                  <a:moveTo>
                    <a:pt x="155447" y="205740"/>
                  </a:moveTo>
                  <a:lnTo>
                    <a:pt x="115823" y="205740"/>
                  </a:lnTo>
                  <a:lnTo>
                    <a:pt x="121919" y="199644"/>
                  </a:lnTo>
                  <a:lnTo>
                    <a:pt x="124967" y="198120"/>
                  </a:lnTo>
                  <a:lnTo>
                    <a:pt x="128016" y="195072"/>
                  </a:lnTo>
                  <a:lnTo>
                    <a:pt x="132587" y="193548"/>
                  </a:lnTo>
                  <a:lnTo>
                    <a:pt x="138683" y="190500"/>
                  </a:lnTo>
                  <a:lnTo>
                    <a:pt x="137159" y="190500"/>
                  </a:lnTo>
                  <a:lnTo>
                    <a:pt x="141731" y="187452"/>
                  </a:lnTo>
                  <a:lnTo>
                    <a:pt x="140208" y="188976"/>
                  </a:lnTo>
                  <a:lnTo>
                    <a:pt x="178307" y="188976"/>
                  </a:lnTo>
                  <a:lnTo>
                    <a:pt x="176783" y="190500"/>
                  </a:lnTo>
                  <a:lnTo>
                    <a:pt x="170687" y="193548"/>
                  </a:lnTo>
                  <a:lnTo>
                    <a:pt x="168401" y="195072"/>
                  </a:lnTo>
                  <a:lnTo>
                    <a:pt x="167639" y="195072"/>
                  </a:lnTo>
                  <a:lnTo>
                    <a:pt x="164591" y="198120"/>
                  </a:lnTo>
                  <a:lnTo>
                    <a:pt x="163067" y="198120"/>
                  </a:lnTo>
                  <a:lnTo>
                    <a:pt x="160019" y="202692"/>
                  </a:lnTo>
                  <a:lnTo>
                    <a:pt x="158495" y="202692"/>
                  </a:lnTo>
                  <a:lnTo>
                    <a:pt x="155447" y="205740"/>
                  </a:lnTo>
                  <a:close/>
                </a:path>
                <a:path w="394969" h="250189">
                  <a:moveTo>
                    <a:pt x="166116" y="196596"/>
                  </a:moveTo>
                  <a:lnTo>
                    <a:pt x="167639" y="195072"/>
                  </a:lnTo>
                  <a:lnTo>
                    <a:pt x="168401" y="195072"/>
                  </a:lnTo>
                  <a:lnTo>
                    <a:pt x="166116" y="196596"/>
                  </a:lnTo>
                  <a:close/>
                </a:path>
                <a:path w="394969" h="250189">
                  <a:moveTo>
                    <a:pt x="163067" y="199644"/>
                  </a:moveTo>
                  <a:lnTo>
                    <a:pt x="163067" y="198120"/>
                  </a:lnTo>
                  <a:lnTo>
                    <a:pt x="164591" y="198120"/>
                  </a:lnTo>
                  <a:lnTo>
                    <a:pt x="163067" y="199644"/>
                  </a:lnTo>
                  <a:close/>
                </a:path>
                <a:path w="394969" h="250189">
                  <a:moveTo>
                    <a:pt x="7619" y="220980"/>
                  </a:moveTo>
                  <a:lnTo>
                    <a:pt x="4571" y="219456"/>
                  </a:lnTo>
                  <a:lnTo>
                    <a:pt x="1523" y="216408"/>
                  </a:lnTo>
                  <a:lnTo>
                    <a:pt x="0" y="210312"/>
                  </a:lnTo>
                  <a:lnTo>
                    <a:pt x="3047" y="207264"/>
                  </a:lnTo>
                  <a:lnTo>
                    <a:pt x="4571" y="202692"/>
                  </a:lnTo>
                  <a:lnTo>
                    <a:pt x="10667" y="201168"/>
                  </a:lnTo>
                  <a:lnTo>
                    <a:pt x="15239" y="204216"/>
                  </a:lnTo>
                  <a:lnTo>
                    <a:pt x="18287" y="205740"/>
                  </a:lnTo>
                  <a:lnTo>
                    <a:pt x="30479" y="217932"/>
                  </a:lnTo>
                  <a:lnTo>
                    <a:pt x="32003" y="219456"/>
                  </a:lnTo>
                  <a:lnTo>
                    <a:pt x="6095" y="219456"/>
                  </a:lnTo>
                  <a:lnTo>
                    <a:pt x="7619" y="220980"/>
                  </a:lnTo>
                  <a:close/>
                </a:path>
                <a:path w="394969" h="250189">
                  <a:moveTo>
                    <a:pt x="98043" y="219964"/>
                  </a:moveTo>
                  <a:lnTo>
                    <a:pt x="99059" y="217932"/>
                  </a:lnTo>
                  <a:lnTo>
                    <a:pt x="100583" y="217932"/>
                  </a:lnTo>
                  <a:lnTo>
                    <a:pt x="102108" y="214884"/>
                  </a:lnTo>
                  <a:lnTo>
                    <a:pt x="105155" y="213360"/>
                  </a:lnTo>
                  <a:lnTo>
                    <a:pt x="106679" y="211836"/>
                  </a:lnTo>
                  <a:lnTo>
                    <a:pt x="109727" y="210312"/>
                  </a:lnTo>
                  <a:lnTo>
                    <a:pt x="111251" y="208788"/>
                  </a:lnTo>
                  <a:lnTo>
                    <a:pt x="111251" y="207264"/>
                  </a:lnTo>
                  <a:lnTo>
                    <a:pt x="117347" y="204216"/>
                  </a:lnTo>
                  <a:lnTo>
                    <a:pt x="115823" y="205740"/>
                  </a:lnTo>
                  <a:lnTo>
                    <a:pt x="155447" y="205740"/>
                  </a:lnTo>
                  <a:lnTo>
                    <a:pt x="153923" y="207264"/>
                  </a:lnTo>
                  <a:lnTo>
                    <a:pt x="150875" y="208788"/>
                  </a:lnTo>
                  <a:lnTo>
                    <a:pt x="149351" y="210312"/>
                  </a:lnTo>
                  <a:lnTo>
                    <a:pt x="146303" y="211836"/>
                  </a:lnTo>
                  <a:lnTo>
                    <a:pt x="144779" y="211836"/>
                  </a:lnTo>
                  <a:lnTo>
                    <a:pt x="141731" y="213360"/>
                  </a:lnTo>
                  <a:lnTo>
                    <a:pt x="140208" y="213360"/>
                  </a:lnTo>
                  <a:lnTo>
                    <a:pt x="138683" y="216408"/>
                  </a:lnTo>
                  <a:lnTo>
                    <a:pt x="132587" y="219456"/>
                  </a:lnTo>
                  <a:lnTo>
                    <a:pt x="99059" y="219456"/>
                  </a:lnTo>
                  <a:lnTo>
                    <a:pt x="98043" y="219964"/>
                  </a:lnTo>
                  <a:close/>
                </a:path>
                <a:path w="394969" h="250189">
                  <a:moveTo>
                    <a:pt x="140208" y="214884"/>
                  </a:moveTo>
                  <a:lnTo>
                    <a:pt x="140208" y="213360"/>
                  </a:lnTo>
                  <a:lnTo>
                    <a:pt x="143255" y="213360"/>
                  </a:lnTo>
                  <a:lnTo>
                    <a:pt x="140208" y="214884"/>
                  </a:lnTo>
                  <a:close/>
                </a:path>
                <a:path w="394969" h="250189">
                  <a:moveTo>
                    <a:pt x="9143" y="222504"/>
                  </a:moveTo>
                  <a:lnTo>
                    <a:pt x="6095" y="219456"/>
                  </a:lnTo>
                  <a:lnTo>
                    <a:pt x="32003" y="219456"/>
                  </a:lnTo>
                  <a:lnTo>
                    <a:pt x="31133" y="218585"/>
                  </a:lnTo>
                  <a:lnTo>
                    <a:pt x="33527" y="220980"/>
                  </a:lnTo>
                  <a:lnTo>
                    <a:pt x="9143" y="220980"/>
                  </a:lnTo>
                  <a:lnTo>
                    <a:pt x="9143" y="222504"/>
                  </a:lnTo>
                  <a:close/>
                </a:path>
                <a:path w="394969" h="250189">
                  <a:moveTo>
                    <a:pt x="103631" y="240792"/>
                  </a:moveTo>
                  <a:lnTo>
                    <a:pt x="102108" y="240792"/>
                  </a:lnTo>
                  <a:lnTo>
                    <a:pt x="103631" y="239268"/>
                  </a:lnTo>
                  <a:lnTo>
                    <a:pt x="25908" y="239268"/>
                  </a:lnTo>
                  <a:lnTo>
                    <a:pt x="21335" y="234696"/>
                  </a:lnTo>
                  <a:lnTo>
                    <a:pt x="18287" y="233172"/>
                  </a:lnTo>
                  <a:lnTo>
                    <a:pt x="18287" y="231648"/>
                  </a:lnTo>
                  <a:lnTo>
                    <a:pt x="15239" y="228600"/>
                  </a:lnTo>
                  <a:lnTo>
                    <a:pt x="68579" y="228600"/>
                  </a:lnTo>
                  <a:lnTo>
                    <a:pt x="73151" y="227076"/>
                  </a:lnTo>
                  <a:lnTo>
                    <a:pt x="79247" y="227076"/>
                  </a:lnTo>
                  <a:lnTo>
                    <a:pt x="85343" y="224028"/>
                  </a:lnTo>
                  <a:lnTo>
                    <a:pt x="88391" y="224028"/>
                  </a:lnTo>
                  <a:lnTo>
                    <a:pt x="91439" y="222504"/>
                  </a:lnTo>
                  <a:lnTo>
                    <a:pt x="92963" y="220980"/>
                  </a:lnTo>
                  <a:lnTo>
                    <a:pt x="96011" y="219456"/>
                  </a:lnTo>
                  <a:lnTo>
                    <a:pt x="98297" y="219456"/>
                  </a:lnTo>
                  <a:lnTo>
                    <a:pt x="98043" y="219964"/>
                  </a:lnTo>
                  <a:lnTo>
                    <a:pt x="96011" y="220980"/>
                  </a:lnTo>
                  <a:lnTo>
                    <a:pt x="132587" y="220980"/>
                  </a:lnTo>
                  <a:lnTo>
                    <a:pt x="131063" y="222504"/>
                  </a:lnTo>
                  <a:lnTo>
                    <a:pt x="124967" y="225552"/>
                  </a:lnTo>
                  <a:lnTo>
                    <a:pt x="121919" y="228600"/>
                  </a:lnTo>
                  <a:lnTo>
                    <a:pt x="118871" y="230124"/>
                  </a:lnTo>
                  <a:lnTo>
                    <a:pt x="118871" y="231648"/>
                  </a:lnTo>
                  <a:lnTo>
                    <a:pt x="112775" y="234696"/>
                  </a:lnTo>
                  <a:lnTo>
                    <a:pt x="114300" y="234696"/>
                  </a:lnTo>
                  <a:lnTo>
                    <a:pt x="111251" y="236220"/>
                  </a:lnTo>
                  <a:lnTo>
                    <a:pt x="109727" y="237744"/>
                  </a:lnTo>
                  <a:lnTo>
                    <a:pt x="106679" y="239268"/>
                  </a:lnTo>
                  <a:lnTo>
                    <a:pt x="28955" y="239268"/>
                  </a:lnTo>
                  <a:lnTo>
                    <a:pt x="28955" y="240792"/>
                  </a:lnTo>
                  <a:lnTo>
                    <a:pt x="103631" y="240792"/>
                  </a:lnTo>
                  <a:close/>
                </a:path>
                <a:path w="394969" h="250189">
                  <a:moveTo>
                    <a:pt x="97535" y="220980"/>
                  </a:moveTo>
                  <a:lnTo>
                    <a:pt x="98043" y="219964"/>
                  </a:lnTo>
                  <a:lnTo>
                    <a:pt x="99059" y="219456"/>
                  </a:lnTo>
                  <a:lnTo>
                    <a:pt x="97535" y="220980"/>
                  </a:lnTo>
                  <a:close/>
                </a:path>
                <a:path w="394969" h="250189">
                  <a:moveTo>
                    <a:pt x="132587" y="220980"/>
                  </a:moveTo>
                  <a:lnTo>
                    <a:pt x="97535" y="220980"/>
                  </a:lnTo>
                  <a:lnTo>
                    <a:pt x="99059" y="219456"/>
                  </a:lnTo>
                  <a:lnTo>
                    <a:pt x="134111" y="219456"/>
                  </a:lnTo>
                  <a:lnTo>
                    <a:pt x="132587" y="220980"/>
                  </a:lnTo>
                  <a:close/>
                </a:path>
                <a:path w="394969" h="250189">
                  <a:moveTo>
                    <a:pt x="97535" y="220980"/>
                  </a:moveTo>
                  <a:lnTo>
                    <a:pt x="96011" y="220980"/>
                  </a:lnTo>
                  <a:lnTo>
                    <a:pt x="98043" y="219964"/>
                  </a:lnTo>
                  <a:lnTo>
                    <a:pt x="97535" y="220980"/>
                  </a:lnTo>
                  <a:close/>
                </a:path>
                <a:path w="394969" h="250189">
                  <a:moveTo>
                    <a:pt x="10667" y="224028"/>
                  </a:moveTo>
                  <a:lnTo>
                    <a:pt x="9143" y="220980"/>
                  </a:lnTo>
                  <a:lnTo>
                    <a:pt x="33527" y="220980"/>
                  </a:lnTo>
                  <a:lnTo>
                    <a:pt x="35051" y="222504"/>
                  </a:lnTo>
                  <a:lnTo>
                    <a:pt x="10667" y="222504"/>
                  </a:lnTo>
                  <a:lnTo>
                    <a:pt x="10667" y="224028"/>
                  </a:lnTo>
                  <a:close/>
                </a:path>
                <a:path w="394969" h="250189">
                  <a:moveTo>
                    <a:pt x="36575" y="222504"/>
                  </a:moveTo>
                  <a:lnTo>
                    <a:pt x="35051" y="222504"/>
                  </a:lnTo>
                  <a:lnTo>
                    <a:pt x="33528" y="220980"/>
                  </a:lnTo>
                  <a:lnTo>
                    <a:pt x="36575" y="222504"/>
                  </a:lnTo>
                  <a:close/>
                </a:path>
                <a:path w="394969" h="250189">
                  <a:moveTo>
                    <a:pt x="15239" y="230124"/>
                  </a:moveTo>
                  <a:lnTo>
                    <a:pt x="12191" y="227076"/>
                  </a:lnTo>
                  <a:lnTo>
                    <a:pt x="12191" y="225552"/>
                  </a:lnTo>
                  <a:lnTo>
                    <a:pt x="10667" y="222504"/>
                  </a:lnTo>
                  <a:lnTo>
                    <a:pt x="38100" y="222504"/>
                  </a:lnTo>
                  <a:lnTo>
                    <a:pt x="41147" y="224028"/>
                  </a:lnTo>
                  <a:lnTo>
                    <a:pt x="39623" y="224028"/>
                  </a:lnTo>
                  <a:lnTo>
                    <a:pt x="44195" y="225552"/>
                  </a:lnTo>
                  <a:lnTo>
                    <a:pt x="47243" y="227076"/>
                  </a:lnTo>
                  <a:lnTo>
                    <a:pt x="54863" y="227076"/>
                  </a:lnTo>
                  <a:lnTo>
                    <a:pt x="57911" y="228600"/>
                  </a:lnTo>
                  <a:lnTo>
                    <a:pt x="15239" y="228600"/>
                  </a:lnTo>
                  <a:lnTo>
                    <a:pt x="15239" y="230124"/>
                  </a:lnTo>
                  <a:close/>
                </a:path>
                <a:path w="394969" h="250189">
                  <a:moveTo>
                    <a:pt x="94487" y="245363"/>
                  </a:moveTo>
                  <a:lnTo>
                    <a:pt x="38100" y="245363"/>
                  </a:lnTo>
                  <a:lnTo>
                    <a:pt x="35051" y="242316"/>
                  </a:lnTo>
                  <a:lnTo>
                    <a:pt x="32003" y="242316"/>
                  </a:lnTo>
                  <a:lnTo>
                    <a:pt x="32003" y="240792"/>
                  </a:lnTo>
                  <a:lnTo>
                    <a:pt x="28955" y="239268"/>
                  </a:lnTo>
                  <a:lnTo>
                    <a:pt x="103631" y="239268"/>
                  </a:lnTo>
                  <a:lnTo>
                    <a:pt x="102108" y="240792"/>
                  </a:lnTo>
                  <a:lnTo>
                    <a:pt x="99059" y="242316"/>
                  </a:lnTo>
                  <a:lnTo>
                    <a:pt x="35051" y="242316"/>
                  </a:lnTo>
                  <a:lnTo>
                    <a:pt x="35051" y="243840"/>
                  </a:lnTo>
                  <a:lnTo>
                    <a:pt x="97535" y="243840"/>
                  </a:lnTo>
                  <a:lnTo>
                    <a:pt x="94487" y="245363"/>
                  </a:lnTo>
                  <a:close/>
                </a:path>
                <a:path w="394969" h="250189">
                  <a:moveTo>
                    <a:pt x="89916" y="246887"/>
                  </a:moveTo>
                  <a:lnTo>
                    <a:pt x="42671" y="246887"/>
                  </a:lnTo>
                  <a:lnTo>
                    <a:pt x="39623" y="245363"/>
                  </a:lnTo>
                  <a:lnTo>
                    <a:pt x="91439" y="245363"/>
                  </a:lnTo>
                  <a:lnTo>
                    <a:pt x="89916" y="246887"/>
                  </a:lnTo>
                  <a:close/>
                </a:path>
                <a:path w="394969" h="250189">
                  <a:moveTo>
                    <a:pt x="83819" y="248412"/>
                  </a:moveTo>
                  <a:lnTo>
                    <a:pt x="48767" y="248412"/>
                  </a:lnTo>
                  <a:lnTo>
                    <a:pt x="45719" y="246887"/>
                  </a:lnTo>
                  <a:lnTo>
                    <a:pt x="86867" y="246887"/>
                  </a:lnTo>
                  <a:lnTo>
                    <a:pt x="83819" y="248412"/>
                  </a:lnTo>
                  <a:close/>
                </a:path>
                <a:path w="394969" h="250189">
                  <a:moveTo>
                    <a:pt x="71627" y="249936"/>
                  </a:moveTo>
                  <a:lnTo>
                    <a:pt x="62483" y="249936"/>
                  </a:lnTo>
                  <a:lnTo>
                    <a:pt x="62483" y="248412"/>
                  </a:lnTo>
                  <a:lnTo>
                    <a:pt x="74675" y="248412"/>
                  </a:lnTo>
                  <a:lnTo>
                    <a:pt x="71627" y="2499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4716" y="2767584"/>
              <a:ext cx="227076" cy="1813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3011" y="2983991"/>
              <a:ext cx="202692" cy="1127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14088" y="2176284"/>
              <a:ext cx="878205" cy="862965"/>
            </a:xfrm>
            <a:custGeom>
              <a:avLst/>
              <a:gdLst/>
              <a:ahLst/>
              <a:cxnLst/>
              <a:rect l="l" t="t" r="r" b="b"/>
              <a:pathLst>
                <a:path w="878204" h="862964">
                  <a:moveTo>
                    <a:pt x="571487" y="7620"/>
                  </a:moveTo>
                  <a:lnTo>
                    <a:pt x="568439" y="1524"/>
                  </a:lnTo>
                  <a:lnTo>
                    <a:pt x="563867" y="0"/>
                  </a:lnTo>
                  <a:lnTo>
                    <a:pt x="560819" y="1524"/>
                  </a:lnTo>
                  <a:lnTo>
                    <a:pt x="524243" y="16764"/>
                  </a:lnTo>
                  <a:lnTo>
                    <a:pt x="524243" y="18288"/>
                  </a:lnTo>
                  <a:lnTo>
                    <a:pt x="483095" y="39624"/>
                  </a:lnTo>
                  <a:lnTo>
                    <a:pt x="452615" y="54864"/>
                  </a:lnTo>
                  <a:lnTo>
                    <a:pt x="422135" y="71628"/>
                  </a:lnTo>
                  <a:lnTo>
                    <a:pt x="393179" y="88392"/>
                  </a:lnTo>
                  <a:lnTo>
                    <a:pt x="364223" y="106680"/>
                  </a:lnTo>
                  <a:lnTo>
                    <a:pt x="362699" y="106680"/>
                  </a:lnTo>
                  <a:lnTo>
                    <a:pt x="336791" y="123444"/>
                  </a:lnTo>
                  <a:lnTo>
                    <a:pt x="336791" y="124968"/>
                  </a:lnTo>
                  <a:lnTo>
                    <a:pt x="313931" y="141732"/>
                  </a:lnTo>
                  <a:lnTo>
                    <a:pt x="294119" y="158496"/>
                  </a:lnTo>
                  <a:lnTo>
                    <a:pt x="275831" y="176784"/>
                  </a:lnTo>
                  <a:lnTo>
                    <a:pt x="243827" y="205740"/>
                  </a:lnTo>
                  <a:lnTo>
                    <a:pt x="230111" y="219456"/>
                  </a:lnTo>
                  <a:lnTo>
                    <a:pt x="220967" y="230124"/>
                  </a:lnTo>
                  <a:lnTo>
                    <a:pt x="220967" y="231648"/>
                  </a:lnTo>
                  <a:lnTo>
                    <a:pt x="220205" y="232714"/>
                  </a:lnTo>
                  <a:lnTo>
                    <a:pt x="220205" y="281940"/>
                  </a:lnTo>
                  <a:lnTo>
                    <a:pt x="219824" y="283464"/>
                  </a:lnTo>
                  <a:lnTo>
                    <a:pt x="219443" y="283464"/>
                  </a:lnTo>
                  <a:lnTo>
                    <a:pt x="218528" y="283464"/>
                  </a:lnTo>
                  <a:lnTo>
                    <a:pt x="218528" y="290779"/>
                  </a:lnTo>
                  <a:lnTo>
                    <a:pt x="218427" y="291084"/>
                  </a:lnTo>
                  <a:lnTo>
                    <a:pt x="218490" y="290703"/>
                  </a:lnTo>
                  <a:lnTo>
                    <a:pt x="218528" y="283464"/>
                  </a:lnTo>
                  <a:lnTo>
                    <a:pt x="208775" y="283464"/>
                  </a:lnTo>
                  <a:lnTo>
                    <a:pt x="208013" y="283464"/>
                  </a:lnTo>
                  <a:lnTo>
                    <a:pt x="207251" y="281940"/>
                  </a:lnTo>
                  <a:lnTo>
                    <a:pt x="208775" y="281940"/>
                  </a:lnTo>
                  <a:lnTo>
                    <a:pt x="220205" y="281940"/>
                  </a:lnTo>
                  <a:lnTo>
                    <a:pt x="220205" y="232714"/>
                  </a:lnTo>
                  <a:lnTo>
                    <a:pt x="213347" y="242316"/>
                  </a:lnTo>
                  <a:lnTo>
                    <a:pt x="211823" y="243840"/>
                  </a:lnTo>
                  <a:lnTo>
                    <a:pt x="208775" y="254508"/>
                  </a:lnTo>
                  <a:lnTo>
                    <a:pt x="207251" y="256032"/>
                  </a:lnTo>
                  <a:lnTo>
                    <a:pt x="204203" y="263652"/>
                  </a:lnTo>
                  <a:lnTo>
                    <a:pt x="204203" y="265176"/>
                  </a:lnTo>
                  <a:lnTo>
                    <a:pt x="202679" y="274320"/>
                  </a:lnTo>
                  <a:lnTo>
                    <a:pt x="201536" y="278892"/>
                  </a:lnTo>
                  <a:lnTo>
                    <a:pt x="201155" y="278892"/>
                  </a:lnTo>
                  <a:lnTo>
                    <a:pt x="199631" y="281940"/>
                  </a:lnTo>
                  <a:lnTo>
                    <a:pt x="198107" y="283464"/>
                  </a:lnTo>
                  <a:lnTo>
                    <a:pt x="198107" y="286512"/>
                  </a:lnTo>
                  <a:lnTo>
                    <a:pt x="199631" y="288036"/>
                  </a:lnTo>
                  <a:lnTo>
                    <a:pt x="201155" y="292608"/>
                  </a:lnTo>
                  <a:lnTo>
                    <a:pt x="201155" y="294132"/>
                  </a:lnTo>
                  <a:lnTo>
                    <a:pt x="202679" y="298704"/>
                  </a:lnTo>
                  <a:lnTo>
                    <a:pt x="204203" y="303276"/>
                  </a:lnTo>
                  <a:lnTo>
                    <a:pt x="208775" y="304800"/>
                  </a:lnTo>
                  <a:lnTo>
                    <a:pt x="210604" y="304190"/>
                  </a:lnTo>
                  <a:lnTo>
                    <a:pt x="211823" y="304800"/>
                  </a:lnTo>
                  <a:lnTo>
                    <a:pt x="214871" y="303276"/>
                  </a:lnTo>
                  <a:lnTo>
                    <a:pt x="215633" y="302514"/>
                  </a:lnTo>
                  <a:lnTo>
                    <a:pt x="217919" y="301752"/>
                  </a:lnTo>
                  <a:lnTo>
                    <a:pt x="218681" y="299466"/>
                  </a:lnTo>
                  <a:lnTo>
                    <a:pt x="219443" y="298704"/>
                  </a:lnTo>
                  <a:lnTo>
                    <a:pt x="224015" y="289560"/>
                  </a:lnTo>
                  <a:lnTo>
                    <a:pt x="222491" y="289560"/>
                  </a:lnTo>
                  <a:lnTo>
                    <a:pt x="224015" y="286512"/>
                  </a:lnTo>
                  <a:lnTo>
                    <a:pt x="224015" y="285750"/>
                  </a:lnTo>
                  <a:lnTo>
                    <a:pt x="225539" y="283464"/>
                  </a:lnTo>
                  <a:lnTo>
                    <a:pt x="224015" y="278892"/>
                  </a:lnTo>
                  <a:lnTo>
                    <a:pt x="224015" y="277368"/>
                  </a:lnTo>
                  <a:lnTo>
                    <a:pt x="224015" y="274320"/>
                  </a:lnTo>
                  <a:lnTo>
                    <a:pt x="223062" y="273672"/>
                  </a:lnTo>
                  <a:lnTo>
                    <a:pt x="224015" y="271272"/>
                  </a:lnTo>
                  <a:lnTo>
                    <a:pt x="227063" y="263652"/>
                  </a:lnTo>
                  <a:lnTo>
                    <a:pt x="231635" y="252984"/>
                  </a:lnTo>
                  <a:lnTo>
                    <a:pt x="231635" y="254508"/>
                  </a:lnTo>
                  <a:lnTo>
                    <a:pt x="232727" y="252984"/>
                  </a:lnTo>
                  <a:lnTo>
                    <a:pt x="238175" y="245364"/>
                  </a:lnTo>
                  <a:lnTo>
                    <a:pt x="239255" y="243840"/>
                  </a:lnTo>
                  <a:lnTo>
                    <a:pt x="237731" y="245364"/>
                  </a:lnTo>
                  <a:lnTo>
                    <a:pt x="246875" y="233172"/>
                  </a:lnTo>
                  <a:lnTo>
                    <a:pt x="246875" y="234696"/>
                  </a:lnTo>
                  <a:lnTo>
                    <a:pt x="248399" y="233172"/>
                  </a:lnTo>
                  <a:lnTo>
                    <a:pt x="259067" y="222504"/>
                  </a:lnTo>
                  <a:lnTo>
                    <a:pt x="260591" y="222504"/>
                  </a:lnTo>
                  <a:lnTo>
                    <a:pt x="274307" y="208788"/>
                  </a:lnTo>
                  <a:lnTo>
                    <a:pt x="309359" y="176784"/>
                  </a:lnTo>
                  <a:lnTo>
                    <a:pt x="329171" y="160020"/>
                  </a:lnTo>
                  <a:lnTo>
                    <a:pt x="352031" y="143256"/>
                  </a:lnTo>
                  <a:lnTo>
                    <a:pt x="350507" y="143256"/>
                  </a:lnTo>
                  <a:lnTo>
                    <a:pt x="376415" y="126492"/>
                  </a:lnTo>
                  <a:lnTo>
                    <a:pt x="434327" y="92964"/>
                  </a:lnTo>
                  <a:lnTo>
                    <a:pt x="464807" y="76200"/>
                  </a:lnTo>
                  <a:lnTo>
                    <a:pt x="463283" y="76200"/>
                  </a:lnTo>
                  <a:lnTo>
                    <a:pt x="493763" y="57912"/>
                  </a:lnTo>
                  <a:lnTo>
                    <a:pt x="493763" y="59436"/>
                  </a:lnTo>
                  <a:lnTo>
                    <a:pt x="496404" y="57912"/>
                  </a:lnTo>
                  <a:lnTo>
                    <a:pt x="533387" y="36576"/>
                  </a:lnTo>
                  <a:lnTo>
                    <a:pt x="534911" y="36576"/>
                  </a:lnTo>
                  <a:lnTo>
                    <a:pt x="568439" y="13716"/>
                  </a:lnTo>
                  <a:lnTo>
                    <a:pt x="571487" y="12192"/>
                  </a:lnTo>
                  <a:lnTo>
                    <a:pt x="571487" y="7620"/>
                  </a:lnTo>
                  <a:close/>
                </a:path>
                <a:path w="878204" h="862964">
                  <a:moveTo>
                    <a:pt x="877824" y="798576"/>
                  </a:moveTo>
                  <a:lnTo>
                    <a:pt x="876287" y="797052"/>
                  </a:lnTo>
                  <a:lnTo>
                    <a:pt x="873239" y="797052"/>
                  </a:lnTo>
                  <a:lnTo>
                    <a:pt x="858012" y="794004"/>
                  </a:lnTo>
                  <a:lnTo>
                    <a:pt x="854964" y="794004"/>
                  </a:lnTo>
                  <a:lnTo>
                    <a:pt x="845807" y="795528"/>
                  </a:lnTo>
                  <a:lnTo>
                    <a:pt x="836676" y="795528"/>
                  </a:lnTo>
                  <a:lnTo>
                    <a:pt x="815340" y="798576"/>
                  </a:lnTo>
                  <a:lnTo>
                    <a:pt x="803148" y="801624"/>
                  </a:lnTo>
                  <a:lnTo>
                    <a:pt x="803148" y="800100"/>
                  </a:lnTo>
                  <a:lnTo>
                    <a:pt x="792480" y="801624"/>
                  </a:lnTo>
                  <a:lnTo>
                    <a:pt x="780288" y="804545"/>
                  </a:lnTo>
                  <a:lnTo>
                    <a:pt x="754380" y="807720"/>
                  </a:lnTo>
                  <a:lnTo>
                    <a:pt x="755904" y="807720"/>
                  </a:lnTo>
                  <a:lnTo>
                    <a:pt x="742188" y="809244"/>
                  </a:lnTo>
                  <a:lnTo>
                    <a:pt x="731507" y="809244"/>
                  </a:lnTo>
                  <a:lnTo>
                    <a:pt x="719328" y="810768"/>
                  </a:lnTo>
                  <a:lnTo>
                    <a:pt x="687324" y="810768"/>
                  </a:lnTo>
                  <a:lnTo>
                    <a:pt x="678180" y="812292"/>
                  </a:lnTo>
                  <a:lnTo>
                    <a:pt x="679704" y="812292"/>
                  </a:lnTo>
                  <a:lnTo>
                    <a:pt x="670560" y="813816"/>
                  </a:lnTo>
                  <a:lnTo>
                    <a:pt x="661416" y="813816"/>
                  </a:lnTo>
                  <a:lnTo>
                    <a:pt x="652272" y="815213"/>
                  </a:lnTo>
                  <a:lnTo>
                    <a:pt x="650748" y="815213"/>
                  </a:lnTo>
                  <a:lnTo>
                    <a:pt x="635508" y="818261"/>
                  </a:lnTo>
                  <a:lnTo>
                    <a:pt x="633971" y="818261"/>
                  </a:lnTo>
                  <a:lnTo>
                    <a:pt x="626364" y="821436"/>
                  </a:lnTo>
                  <a:lnTo>
                    <a:pt x="627888" y="821436"/>
                  </a:lnTo>
                  <a:lnTo>
                    <a:pt x="620255" y="822960"/>
                  </a:lnTo>
                  <a:lnTo>
                    <a:pt x="544055" y="822960"/>
                  </a:lnTo>
                  <a:lnTo>
                    <a:pt x="539496" y="824484"/>
                  </a:lnTo>
                  <a:lnTo>
                    <a:pt x="536448" y="824484"/>
                  </a:lnTo>
                  <a:lnTo>
                    <a:pt x="536448" y="822960"/>
                  </a:lnTo>
                  <a:lnTo>
                    <a:pt x="522732" y="822960"/>
                  </a:lnTo>
                  <a:lnTo>
                    <a:pt x="521208" y="824484"/>
                  </a:lnTo>
                  <a:lnTo>
                    <a:pt x="466344" y="824484"/>
                  </a:lnTo>
                  <a:lnTo>
                    <a:pt x="462686" y="825703"/>
                  </a:lnTo>
                  <a:lnTo>
                    <a:pt x="460248" y="824484"/>
                  </a:lnTo>
                  <a:lnTo>
                    <a:pt x="454139" y="824484"/>
                  </a:lnTo>
                  <a:lnTo>
                    <a:pt x="449580" y="826008"/>
                  </a:lnTo>
                  <a:lnTo>
                    <a:pt x="422148" y="826008"/>
                  </a:lnTo>
                  <a:lnTo>
                    <a:pt x="419087" y="827405"/>
                  </a:lnTo>
                  <a:lnTo>
                    <a:pt x="400812" y="827405"/>
                  </a:lnTo>
                  <a:lnTo>
                    <a:pt x="399288" y="828167"/>
                  </a:lnTo>
                  <a:lnTo>
                    <a:pt x="399288" y="830453"/>
                  </a:lnTo>
                  <a:lnTo>
                    <a:pt x="397459" y="829843"/>
                  </a:lnTo>
                  <a:lnTo>
                    <a:pt x="397764" y="829691"/>
                  </a:lnTo>
                  <a:lnTo>
                    <a:pt x="399288" y="830453"/>
                  </a:lnTo>
                  <a:lnTo>
                    <a:pt x="399288" y="828167"/>
                  </a:lnTo>
                  <a:lnTo>
                    <a:pt x="397764" y="828929"/>
                  </a:lnTo>
                  <a:lnTo>
                    <a:pt x="396240" y="828929"/>
                  </a:lnTo>
                  <a:lnTo>
                    <a:pt x="397256" y="829424"/>
                  </a:lnTo>
                  <a:lnTo>
                    <a:pt x="397002" y="829691"/>
                  </a:lnTo>
                  <a:lnTo>
                    <a:pt x="394716" y="828929"/>
                  </a:lnTo>
                  <a:lnTo>
                    <a:pt x="391655" y="827405"/>
                  </a:lnTo>
                  <a:lnTo>
                    <a:pt x="379476" y="827405"/>
                  </a:lnTo>
                  <a:lnTo>
                    <a:pt x="376428" y="826008"/>
                  </a:lnTo>
                  <a:lnTo>
                    <a:pt x="367271" y="826008"/>
                  </a:lnTo>
                  <a:lnTo>
                    <a:pt x="364223" y="827405"/>
                  </a:lnTo>
                  <a:lnTo>
                    <a:pt x="358140" y="827405"/>
                  </a:lnTo>
                  <a:lnTo>
                    <a:pt x="353568" y="826008"/>
                  </a:lnTo>
                  <a:lnTo>
                    <a:pt x="330708" y="826008"/>
                  </a:lnTo>
                  <a:lnTo>
                    <a:pt x="327660" y="827405"/>
                  </a:lnTo>
                  <a:lnTo>
                    <a:pt x="329184" y="826008"/>
                  </a:lnTo>
                  <a:lnTo>
                    <a:pt x="321564" y="826008"/>
                  </a:lnTo>
                  <a:lnTo>
                    <a:pt x="320040" y="827405"/>
                  </a:lnTo>
                  <a:lnTo>
                    <a:pt x="309372" y="827405"/>
                  </a:lnTo>
                  <a:lnTo>
                    <a:pt x="309372" y="826008"/>
                  </a:lnTo>
                  <a:lnTo>
                    <a:pt x="304800" y="826008"/>
                  </a:lnTo>
                  <a:lnTo>
                    <a:pt x="301752" y="827405"/>
                  </a:lnTo>
                  <a:lnTo>
                    <a:pt x="283464" y="827405"/>
                  </a:lnTo>
                  <a:lnTo>
                    <a:pt x="278892" y="828929"/>
                  </a:lnTo>
                  <a:lnTo>
                    <a:pt x="275844" y="828929"/>
                  </a:lnTo>
                  <a:lnTo>
                    <a:pt x="272796" y="830453"/>
                  </a:lnTo>
                  <a:lnTo>
                    <a:pt x="265176" y="830453"/>
                  </a:lnTo>
                  <a:lnTo>
                    <a:pt x="260604" y="828929"/>
                  </a:lnTo>
                  <a:lnTo>
                    <a:pt x="230124" y="828929"/>
                  </a:lnTo>
                  <a:lnTo>
                    <a:pt x="227076" y="830453"/>
                  </a:lnTo>
                  <a:lnTo>
                    <a:pt x="224028" y="830453"/>
                  </a:lnTo>
                  <a:lnTo>
                    <a:pt x="220980" y="828929"/>
                  </a:lnTo>
                  <a:lnTo>
                    <a:pt x="211836" y="828929"/>
                  </a:lnTo>
                  <a:lnTo>
                    <a:pt x="208788" y="827405"/>
                  </a:lnTo>
                  <a:lnTo>
                    <a:pt x="190500" y="827405"/>
                  </a:lnTo>
                  <a:lnTo>
                    <a:pt x="188976" y="828929"/>
                  </a:lnTo>
                  <a:lnTo>
                    <a:pt x="185928" y="828929"/>
                  </a:lnTo>
                  <a:lnTo>
                    <a:pt x="182880" y="830453"/>
                  </a:lnTo>
                  <a:lnTo>
                    <a:pt x="178308" y="830453"/>
                  </a:lnTo>
                  <a:lnTo>
                    <a:pt x="175260" y="832104"/>
                  </a:lnTo>
                  <a:lnTo>
                    <a:pt x="170688" y="833628"/>
                  </a:lnTo>
                  <a:lnTo>
                    <a:pt x="124968" y="833628"/>
                  </a:lnTo>
                  <a:lnTo>
                    <a:pt x="120396" y="835152"/>
                  </a:lnTo>
                  <a:lnTo>
                    <a:pt x="112776" y="835152"/>
                  </a:lnTo>
                  <a:lnTo>
                    <a:pt x="111252" y="833628"/>
                  </a:lnTo>
                  <a:lnTo>
                    <a:pt x="71628" y="833628"/>
                  </a:lnTo>
                  <a:lnTo>
                    <a:pt x="73152" y="835152"/>
                  </a:lnTo>
                  <a:lnTo>
                    <a:pt x="70104" y="833628"/>
                  </a:lnTo>
                  <a:lnTo>
                    <a:pt x="65532" y="833628"/>
                  </a:lnTo>
                  <a:lnTo>
                    <a:pt x="62484" y="832104"/>
                  </a:lnTo>
                  <a:lnTo>
                    <a:pt x="56388" y="832104"/>
                  </a:lnTo>
                  <a:lnTo>
                    <a:pt x="53340" y="833628"/>
                  </a:lnTo>
                  <a:lnTo>
                    <a:pt x="48768" y="833628"/>
                  </a:lnTo>
                  <a:lnTo>
                    <a:pt x="45720" y="835152"/>
                  </a:lnTo>
                  <a:lnTo>
                    <a:pt x="42672" y="835152"/>
                  </a:lnTo>
                  <a:lnTo>
                    <a:pt x="39624" y="836676"/>
                  </a:lnTo>
                  <a:lnTo>
                    <a:pt x="38100" y="836676"/>
                  </a:lnTo>
                  <a:lnTo>
                    <a:pt x="33528" y="838200"/>
                  </a:lnTo>
                  <a:lnTo>
                    <a:pt x="30480" y="838200"/>
                  </a:lnTo>
                  <a:lnTo>
                    <a:pt x="25908" y="839724"/>
                  </a:lnTo>
                  <a:lnTo>
                    <a:pt x="22860" y="839724"/>
                  </a:lnTo>
                  <a:lnTo>
                    <a:pt x="21336" y="841121"/>
                  </a:lnTo>
                  <a:lnTo>
                    <a:pt x="18288" y="841121"/>
                  </a:lnTo>
                  <a:lnTo>
                    <a:pt x="18288" y="842645"/>
                  </a:lnTo>
                  <a:lnTo>
                    <a:pt x="13703" y="842645"/>
                  </a:lnTo>
                  <a:lnTo>
                    <a:pt x="12827" y="843076"/>
                  </a:lnTo>
                  <a:lnTo>
                    <a:pt x="12192" y="842645"/>
                  </a:lnTo>
                  <a:lnTo>
                    <a:pt x="7620" y="844169"/>
                  </a:lnTo>
                  <a:lnTo>
                    <a:pt x="4572" y="844169"/>
                  </a:lnTo>
                  <a:lnTo>
                    <a:pt x="3048" y="844169"/>
                  </a:lnTo>
                  <a:lnTo>
                    <a:pt x="0" y="847344"/>
                  </a:lnTo>
                  <a:lnTo>
                    <a:pt x="0" y="850392"/>
                  </a:lnTo>
                  <a:lnTo>
                    <a:pt x="0" y="854837"/>
                  </a:lnTo>
                  <a:lnTo>
                    <a:pt x="0" y="856361"/>
                  </a:lnTo>
                  <a:lnTo>
                    <a:pt x="736" y="857110"/>
                  </a:lnTo>
                  <a:lnTo>
                    <a:pt x="1524" y="859536"/>
                  </a:lnTo>
                  <a:lnTo>
                    <a:pt x="3086" y="859536"/>
                  </a:lnTo>
                  <a:lnTo>
                    <a:pt x="4572" y="861060"/>
                  </a:lnTo>
                  <a:lnTo>
                    <a:pt x="9144" y="861060"/>
                  </a:lnTo>
                  <a:lnTo>
                    <a:pt x="10668" y="862584"/>
                  </a:lnTo>
                  <a:lnTo>
                    <a:pt x="13703" y="862584"/>
                  </a:lnTo>
                  <a:lnTo>
                    <a:pt x="16764" y="861060"/>
                  </a:lnTo>
                  <a:lnTo>
                    <a:pt x="18288" y="861060"/>
                  </a:lnTo>
                  <a:lnTo>
                    <a:pt x="21336" y="859536"/>
                  </a:lnTo>
                  <a:lnTo>
                    <a:pt x="19812" y="861060"/>
                  </a:lnTo>
                  <a:lnTo>
                    <a:pt x="24384" y="859536"/>
                  </a:lnTo>
                  <a:lnTo>
                    <a:pt x="25908" y="859536"/>
                  </a:lnTo>
                  <a:lnTo>
                    <a:pt x="28956" y="856361"/>
                  </a:lnTo>
                  <a:lnTo>
                    <a:pt x="38100" y="856361"/>
                  </a:lnTo>
                  <a:lnTo>
                    <a:pt x="41148" y="854837"/>
                  </a:lnTo>
                  <a:lnTo>
                    <a:pt x="45720" y="853313"/>
                  </a:lnTo>
                  <a:lnTo>
                    <a:pt x="44196" y="854837"/>
                  </a:lnTo>
                  <a:lnTo>
                    <a:pt x="48768" y="853313"/>
                  </a:lnTo>
                  <a:lnTo>
                    <a:pt x="47244" y="853313"/>
                  </a:lnTo>
                  <a:lnTo>
                    <a:pt x="50292" y="851916"/>
                  </a:lnTo>
                  <a:lnTo>
                    <a:pt x="48768" y="853313"/>
                  </a:lnTo>
                  <a:lnTo>
                    <a:pt x="53340" y="853313"/>
                  </a:lnTo>
                  <a:lnTo>
                    <a:pt x="57912" y="851916"/>
                  </a:lnTo>
                  <a:lnTo>
                    <a:pt x="59436" y="851916"/>
                  </a:lnTo>
                  <a:lnTo>
                    <a:pt x="62484" y="851916"/>
                  </a:lnTo>
                  <a:lnTo>
                    <a:pt x="64008" y="851916"/>
                  </a:lnTo>
                  <a:lnTo>
                    <a:pt x="67056" y="853313"/>
                  </a:lnTo>
                  <a:lnTo>
                    <a:pt x="106680" y="853313"/>
                  </a:lnTo>
                  <a:lnTo>
                    <a:pt x="111252" y="854837"/>
                  </a:lnTo>
                  <a:lnTo>
                    <a:pt x="118872" y="854837"/>
                  </a:lnTo>
                  <a:lnTo>
                    <a:pt x="123444" y="853313"/>
                  </a:lnTo>
                  <a:lnTo>
                    <a:pt x="144780" y="853313"/>
                  </a:lnTo>
                  <a:lnTo>
                    <a:pt x="147828" y="851916"/>
                  </a:lnTo>
                  <a:lnTo>
                    <a:pt x="149352" y="851916"/>
                  </a:lnTo>
                  <a:lnTo>
                    <a:pt x="152400" y="853313"/>
                  </a:lnTo>
                  <a:lnTo>
                    <a:pt x="167640" y="853313"/>
                  </a:lnTo>
                  <a:lnTo>
                    <a:pt x="170688" y="851916"/>
                  </a:lnTo>
                  <a:lnTo>
                    <a:pt x="176784" y="851916"/>
                  </a:lnTo>
                  <a:lnTo>
                    <a:pt x="179832" y="850392"/>
                  </a:lnTo>
                  <a:lnTo>
                    <a:pt x="179832" y="851916"/>
                  </a:lnTo>
                  <a:lnTo>
                    <a:pt x="184404" y="850392"/>
                  </a:lnTo>
                  <a:lnTo>
                    <a:pt x="187452" y="848868"/>
                  </a:lnTo>
                  <a:lnTo>
                    <a:pt x="190500" y="848868"/>
                  </a:lnTo>
                  <a:lnTo>
                    <a:pt x="201168" y="848868"/>
                  </a:lnTo>
                  <a:lnTo>
                    <a:pt x="204216" y="847852"/>
                  </a:lnTo>
                  <a:lnTo>
                    <a:pt x="207264" y="848868"/>
                  </a:lnTo>
                  <a:lnTo>
                    <a:pt x="214884" y="848868"/>
                  </a:lnTo>
                  <a:lnTo>
                    <a:pt x="217932" y="850392"/>
                  </a:lnTo>
                  <a:lnTo>
                    <a:pt x="266700" y="850392"/>
                  </a:lnTo>
                  <a:lnTo>
                    <a:pt x="269748" y="851916"/>
                  </a:lnTo>
                  <a:lnTo>
                    <a:pt x="274320" y="850392"/>
                  </a:lnTo>
                  <a:lnTo>
                    <a:pt x="277368" y="850392"/>
                  </a:lnTo>
                  <a:lnTo>
                    <a:pt x="280416" y="848868"/>
                  </a:lnTo>
                  <a:lnTo>
                    <a:pt x="297180" y="848868"/>
                  </a:lnTo>
                  <a:lnTo>
                    <a:pt x="300228" y="847344"/>
                  </a:lnTo>
                  <a:lnTo>
                    <a:pt x="332232" y="847344"/>
                  </a:lnTo>
                  <a:lnTo>
                    <a:pt x="335280" y="845820"/>
                  </a:lnTo>
                  <a:lnTo>
                    <a:pt x="335280" y="847344"/>
                  </a:lnTo>
                  <a:lnTo>
                    <a:pt x="338328" y="847344"/>
                  </a:lnTo>
                  <a:lnTo>
                    <a:pt x="339852" y="845820"/>
                  </a:lnTo>
                  <a:lnTo>
                    <a:pt x="344424" y="847344"/>
                  </a:lnTo>
                  <a:lnTo>
                    <a:pt x="387096" y="847344"/>
                  </a:lnTo>
                  <a:lnTo>
                    <a:pt x="391655" y="848868"/>
                  </a:lnTo>
                  <a:lnTo>
                    <a:pt x="393192" y="850392"/>
                  </a:lnTo>
                  <a:lnTo>
                    <a:pt x="400812" y="850392"/>
                  </a:lnTo>
                  <a:lnTo>
                    <a:pt x="403860" y="848868"/>
                  </a:lnTo>
                  <a:lnTo>
                    <a:pt x="420624" y="848868"/>
                  </a:lnTo>
                  <a:lnTo>
                    <a:pt x="422148" y="847344"/>
                  </a:lnTo>
                  <a:lnTo>
                    <a:pt x="446532" y="847344"/>
                  </a:lnTo>
                  <a:lnTo>
                    <a:pt x="451104" y="845820"/>
                  </a:lnTo>
                  <a:lnTo>
                    <a:pt x="521208" y="845820"/>
                  </a:lnTo>
                  <a:lnTo>
                    <a:pt x="524256" y="844169"/>
                  </a:lnTo>
                  <a:lnTo>
                    <a:pt x="533387" y="844169"/>
                  </a:lnTo>
                  <a:lnTo>
                    <a:pt x="536448" y="845820"/>
                  </a:lnTo>
                  <a:lnTo>
                    <a:pt x="542544" y="845820"/>
                  </a:lnTo>
                  <a:lnTo>
                    <a:pt x="545592" y="844169"/>
                  </a:lnTo>
                  <a:lnTo>
                    <a:pt x="548640" y="844169"/>
                  </a:lnTo>
                  <a:lnTo>
                    <a:pt x="551383" y="843254"/>
                  </a:lnTo>
                  <a:lnTo>
                    <a:pt x="553212" y="844169"/>
                  </a:lnTo>
                  <a:lnTo>
                    <a:pt x="615696" y="844169"/>
                  </a:lnTo>
                  <a:lnTo>
                    <a:pt x="623316" y="842645"/>
                  </a:lnTo>
                  <a:lnTo>
                    <a:pt x="630923" y="841121"/>
                  </a:lnTo>
                  <a:lnTo>
                    <a:pt x="632460" y="841121"/>
                  </a:lnTo>
                  <a:lnTo>
                    <a:pt x="655307" y="836676"/>
                  </a:lnTo>
                  <a:lnTo>
                    <a:pt x="662940" y="836676"/>
                  </a:lnTo>
                  <a:lnTo>
                    <a:pt x="672071" y="835152"/>
                  </a:lnTo>
                  <a:lnTo>
                    <a:pt x="681228" y="835152"/>
                  </a:lnTo>
                  <a:lnTo>
                    <a:pt x="691896" y="833628"/>
                  </a:lnTo>
                  <a:lnTo>
                    <a:pt x="690372" y="833628"/>
                  </a:lnTo>
                  <a:lnTo>
                    <a:pt x="701040" y="832104"/>
                  </a:lnTo>
                  <a:lnTo>
                    <a:pt x="733044" y="832104"/>
                  </a:lnTo>
                  <a:lnTo>
                    <a:pt x="743712" y="830453"/>
                  </a:lnTo>
                  <a:lnTo>
                    <a:pt x="757428" y="830453"/>
                  </a:lnTo>
                  <a:lnTo>
                    <a:pt x="764286" y="828929"/>
                  </a:lnTo>
                  <a:lnTo>
                    <a:pt x="771144" y="827405"/>
                  </a:lnTo>
                  <a:lnTo>
                    <a:pt x="795528" y="824484"/>
                  </a:lnTo>
                  <a:lnTo>
                    <a:pt x="806196" y="822960"/>
                  </a:lnTo>
                  <a:lnTo>
                    <a:pt x="807707" y="822960"/>
                  </a:lnTo>
                  <a:lnTo>
                    <a:pt x="839724" y="818261"/>
                  </a:lnTo>
                  <a:lnTo>
                    <a:pt x="858012" y="815213"/>
                  </a:lnTo>
                  <a:lnTo>
                    <a:pt x="861060" y="815213"/>
                  </a:lnTo>
                  <a:lnTo>
                    <a:pt x="868680" y="810768"/>
                  </a:lnTo>
                  <a:lnTo>
                    <a:pt x="877824" y="806069"/>
                  </a:lnTo>
                  <a:lnTo>
                    <a:pt x="877824" y="801624"/>
                  </a:lnTo>
                  <a:lnTo>
                    <a:pt x="877824" y="7985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4816" y="2587752"/>
              <a:ext cx="208788" cy="170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8632" y="2564892"/>
              <a:ext cx="588264" cy="3454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39583" y="2060448"/>
              <a:ext cx="347980" cy="231140"/>
            </a:xfrm>
            <a:custGeom>
              <a:avLst/>
              <a:gdLst/>
              <a:ahLst/>
              <a:cxnLst/>
              <a:rect l="l" t="t" r="r" b="b"/>
              <a:pathLst>
                <a:path w="347979" h="231139">
                  <a:moveTo>
                    <a:pt x="292608" y="62230"/>
                  </a:moveTo>
                  <a:lnTo>
                    <a:pt x="260603" y="62230"/>
                  </a:lnTo>
                  <a:lnTo>
                    <a:pt x="262128" y="59690"/>
                  </a:lnTo>
                  <a:lnTo>
                    <a:pt x="263651" y="57150"/>
                  </a:lnTo>
                  <a:lnTo>
                    <a:pt x="280416" y="40640"/>
                  </a:lnTo>
                  <a:lnTo>
                    <a:pt x="286512" y="35560"/>
                  </a:lnTo>
                  <a:lnTo>
                    <a:pt x="284987" y="35560"/>
                  </a:lnTo>
                  <a:lnTo>
                    <a:pt x="291083" y="31750"/>
                  </a:lnTo>
                  <a:lnTo>
                    <a:pt x="297180" y="25400"/>
                  </a:lnTo>
                  <a:lnTo>
                    <a:pt x="298703" y="25400"/>
                  </a:lnTo>
                  <a:lnTo>
                    <a:pt x="304800" y="19050"/>
                  </a:lnTo>
                  <a:lnTo>
                    <a:pt x="313944" y="12700"/>
                  </a:lnTo>
                  <a:lnTo>
                    <a:pt x="321564" y="8890"/>
                  </a:lnTo>
                  <a:lnTo>
                    <a:pt x="335280" y="0"/>
                  </a:lnTo>
                  <a:lnTo>
                    <a:pt x="341376" y="1270"/>
                  </a:lnTo>
                  <a:lnTo>
                    <a:pt x="344423" y="3810"/>
                  </a:lnTo>
                  <a:lnTo>
                    <a:pt x="347471" y="8890"/>
                  </a:lnTo>
                  <a:lnTo>
                    <a:pt x="347471" y="13970"/>
                  </a:lnTo>
                  <a:lnTo>
                    <a:pt x="326135" y="31750"/>
                  </a:lnTo>
                  <a:lnTo>
                    <a:pt x="327660" y="31750"/>
                  </a:lnTo>
                  <a:lnTo>
                    <a:pt x="312419" y="43180"/>
                  </a:lnTo>
                  <a:lnTo>
                    <a:pt x="313944" y="43180"/>
                  </a:lnTo>
                  <a:lnTo>
                    <a:pt x="306323" y="48260"/>
                  </a:lnTo>
                  <a:lnTo>
                    <a:pt x="307848" y="48260"/>
                  </a:lnTo>
                  <a:lnTo>
                    <a:pt x="301751" y="54610"/>
                  </a:lnTo>
                  <a:lnTo>
                    <a:pt x="295655" y="58420"/>
                  </a:lnTo>
                  <a:lnTo>
                    <a:pt x="297180" y="58420"/>
                  </a:lnTo>
                  <a:lnTo>
                    <a:pt x="292608" y="62230"/>
                  </a:lnTo>
                  <a:close/>
                </a:path>
                <a:path w="347979" h="231139">
                  <a:moveTo>
                    <a:pt x="262127" y="59690"/>
                  </a:moveTo>
                  <a:close/>
                </a:path>
                <a:path w="347979" h="231139">
                  <a:moveTo>
                    <a:pt x="265496" y="90170"/>
                  </a:moveTo>
                  <a:lnTo>
                    <a:pt x="227076" y="90170"/>
                  </a:lnTo>
                  <a:lnTo>
                    <a:pt x="233171" y="85090"/>
                  </a:lnTo>
                  <a:lnTo>
                    <a:pt x="239267" y="81280"/>
                  </a:lnTo>
                  <a:lnTo>
                    <a:pt x="237744" y="81280"/>
                  </a:lnTo>
                  <a:lnTo>
                    <a:pt x="243839" y="78740"/>
                  </a:lnTo>
                  <a:lnTo>
                    <a:pt x="242316" y="78740"/>
                  </a:lnTo>
                  <a:lnTo>
                    <a:pt x="246887" y="76200"/>
                  </a:lnTo>
                  <a:lnTo>
                    <a:pt x="246887" y="73660"/>
                  </a:lnTo>
                  <a:lnTo>
                    <a:pt x="251460" y="69850"/>
                  </a:lnTo>
                  <a:lnTo>
                    <a:pt x="256032" y="66040"/>
                  </a:lnTo>
                  <a:lnTo>
                    <a:pt x="256032" y="64770"/>
                  </a:lnTo>
                  <a:lnTo>
                    <a:pt x="262127" y="59690"/>
                  </a:lnTo>
                  <a:lnTo>
                    <a:pt x="260603" y="62230"/>
                  </a:lnTo>
                  <a:lnTo>
                    <a:pt x="292608" y="62230"/>
                  </a:lnTo>
                  <a:lnTo>
                    <a:pt x="291083" y="63500"/>
                  </a:lnTo>
                  <a:lnTo>
                    <a:pt x="288035" y="67310"/>
                  </a:lnTo>
                  <a:lnTo>
                    <a:pt x="281939" y="73660"/>
                  </a:lnTo>
                  <a:lnTo>
                    <a:pt x="282180" y="73660"/>
                  </a:lnTo>
                  <a:lnTo>
                    <a:pt x="265496" y="90170"/>
                  </a:lnTo>
                  <a:close/>
                </a:path>
                <a:path w="347979" h="231139">
                  <a:moveTo>
                    <a:pt x="249935" y="71120"/>
                  </a:moveTo>
                  <a:lnTo>
                    <a:pt x="251459" y="69850"/>
                  </a:lnTo>
                  <a:lnTo>
                    <a:pt x="249935" y="71120"/>
                  </a:lnTo>
                  <a:close/>
                </a:path>
                <a:path w="347979" h="231139">
                  <a:moveTo>
                    <a:pt x="282180" y="73660"/>
                  </a:moveTo>
                  <a:lnTo>
                    <a:pt x="281939" y="73660"/>
                  </a:lnTo>
                  <a:lnTo>
                    <a:pt x="283464" y="72390"/>
                  </a:lnTo>
                  <a:lnTo>
                    <a:pt x="282180" y="73660"/>
                  </a:lnTo>
                  <a:close/>
                </a:path>
                <a:path w="347979" h="231139">
                  <a:moveTo>
                    <a:pt x="220979" y="124460"/>
                  </a:moveTo>
                  <a:lnTo>
                    <a:pt x="178308" y="124460"/>
                  </a:lnTo>
                  <a:lnTo>
                    <a:pt x="181355" y="120650"/>
                  </a:lnTo>
                  <a:lnTo>
                    <a:pt x="185928" y="118110"/>
                  </a:lnTo>
                  <a:lnTo>
                    <a:pt x="192023" y="115570"/>
                  </a:lnTo>
                  <a:lnTo>
                    <a:pt x="196596" y="111760"/>
                  </a:lnTo>
                  <a:lnTo>
                    <a:pt x="195071" y="111760"/>
                  </a:lnTo>
                  <a:lnTo>
                    <a:pt x="201167" y="109220"/>
                  </a:lnTo>
                  <a:lnTo>
                    <a:pt x="199644" y="109220"/>
                  </a:lnTo>
                  <a:lnTo>
                    <a:pt x="205739" y="105410"/>
                  </a:lnTo>
                  <a:lnTo>
                    <a:pt x="214883" y="97790"/>
                  </a:lnTo>
                  <a:lnTo>
                    <a:pt x="216408" y="97790"/>
                  </a:lnTo>
                  <a:lnTo>
                    <a:pt x="227076" y="88900"/>
                  </a:lnTo>
                  <a:lnTo>
                    <a:pt x="227076" y="90170"/>
                  </a:lnTo>
                  <a:lnTo>
                    <a:pt x="265496" y="90170"/>
                  </a:lnTo>
                  <a:lnTo>
                    <a:pt x="259080" y="96520"/>
                  </a:lnTo>
                  <a:lnTo>
                    <a:pt x="257555" y="96520"/>
                  </a:lnTo>
                  <a:lnTo>
                    <a:pt x="252983" y="101600"/>
                  </a:lnTo>
                  <a:lnTo>
                    <a:pt x="246887" y="105410"/>
                  </a:lnTo>
                  <a:lnTo>
                    <a:pt x="240792" y="110490"/>
                  </a:lnTo>
                  <a:lnTo>
                    <a:pt x="234696" y="114300"/>
                  </a:lnTo>
                  <a:lnTo>
                    <a:pt x="236219" y="114300"/>
                  </a:lnTo>
                  <a:lnTo>
                    <a:pt x="232155" y="116840"/>
                  </a:lnTo>
                  <a:lnTo>
                    <a:pt x="230123" y="116840"/>
                  </a:lnTo>
                  <a:lnTo>
                    <a:pt x="220979" y="124460"/>
                  </a:lnTo>
                  <a:close/>
                </a:path>
                <a:path w="347979" h="231139">
                  <a:moveTo>
                    <a:pt x="230123" y="118110"/>
                  </a:moveTo>
                  <a:lnTo>
                    <a:pt x="230123" y="116840"/>
                  </a:lnTo>
                  <a:lnTo>
                    <a:pt x="232155" y="116840"/>
                  </a:lnTo>
                  <a:lnTo>
                    <a:pt x="230123" y="118110"/>
                  </a:lnTo>
                  <a:close/>
                </a:path>
                <a:path w="347979" h="231139">
                  <a:moveTo>
                    <a:pt x="154875" y="140017"/>
                  </a:moveTo>
                  <a:lnTo>
                    <a:pt x="161544" y="133350"/>
                  </a:lnTo>
                  <a:lnTo>
                    <a:pt x="166116" y="132080"/>
                  </a:lnTo>
                  <a:lnTo>
                    <a:pt x="166116" y="130810"/>
                  </a:lnTo>
                  <a:lnTo>
                    <a:pt x="169164" y="128270"/>
                  </a:lnTo>
                  <a:lnTo>
                    <a:pt x="173735" y="125730"/>
                  </a:lnTo>
                  <a:lnTo>
                    <a:pt x="175260" y="125730"/>
                  </a:lnTo>
                  <a:lnTo>
                    <a:pt x="178308" y="123190"/>
                  </a:lnTo>
                  <a:lnTo>
                    <a:pt x="178308" y="124460"/>
                  </a:lnTo>
                  <a:lnTo>
                    <a:pt x="220979" y="124460"/>
                  </a:lnTo>
                  <a:lnTo>
                    <a:pt x="219455" y="125730"/>
                  </a:lnTo>
                  <a:lnTo>
                    <a:pt x="210312" y="132080"/>
                  </a:lnTo>
                  <a:lnTo>
                    <a:pt x="208787" y="133350"/>
                  </a:lnTo>
                  <a:lnTo>
                    <a:pt x="204216" y="134620"/>
                  </a:lnTo>
                  <a:lnTo>
                    <a:pt x="196378" y="139700"/>
                  </a:lnTo>
                  <a:lnTo>
                    <a:pt x="155448" y="139700"/>
                  </a:lnTo>
                  <a:lnTo>
                    <a:pt x="154875" y="140017"/>
                  </a:lnTo>
                  <a:close/>
                </a:path>
                <a:path w="347979" h="231139">
                  <a:moveTo>
                    <a:pt x="153923" y="140970"/>
                  </a:moveTo>
                  <a:lnTo>
                    <a:pt x="154875" y="140017"/>
                  </a:lnTo>
                  <a:lnTo>
                    <a:pt x="155448" y="139700"/>
                  </a:lnTo>
                  <a:lnTo>
                    <a:pt x="153923" y="140970"/>
                  </a:lnTo>
                  <a:close/>
                </a:path>
                <a:path w="347979" h="231139">
                  <a:moveTo>
                    <a:pt x="194418" y="140970"/>
                  </a:moveTo>
                  <a:lnTo>
                    <a:pt x="153923" y="140970"/>
                  </a:lnTo>
                  <a:lnTo>
                    <a:pt x="155448" y="139700"/>
                  </a:lnTo>
                  <a:lnTo>
                    <a:pt x="196378" y="139700"/>
                  </a:lnTo>
                  <a:lnTo>
                    <a:pt x="194418" y="140970"/>
                  </a:lnTo>
                  <a:close/>
                </a:path>
                <a:path w="347979" h="231139">
                  <a:moveTo>
                    <a:pt x="160528" y="164817"/>
                  </a:moveTo>
                  <a:lnTo>
                    <a:pt x="161544" y="163830"/>
                  </a:lnTo>
                  <a:lnTo>
                    <a:pt x="121919" y="163830"/>
                  </a:lnTo>
                  <a:lnTo>
                    <a:pt x="131064" y="158750"/>
                  </a:lnTo>
                  <a:lnTo>
                    <a:pt x="132587" y="156210"/>
                  </a:lnTo>
                  <a:lnTo>
                    <a:pt x="135635" y="154940"/>
                  </a:lnTo>
                  <a:lnTo>
                    <a:pt x="141732" y="148590"/>
                  </a:lnTo>
                  <a:lnTo>
                    <a:pt x="144780" y="147320"/>
                  </a:lnTo>
                  <a:lnTo>
                    <a:pt x="149351" y="142240"/>
                  </a:lnTo>
                  <a:lnTo>
                    <a:pt x="150876" y="142240"/>
                  </a:lnTo>
                  <a:lnTo>
                    <a:pt x="154875" y="140017"/>
                  </a:lnTo>
                  <a:lnTo>
                    <a:pt x="153923" y="140970"/>
                  </a:lnTo>
                  <a:lnTo>
                    <a:pt x="194418" y="140970"/>
                  </a:lnTo>
                  <a:lnTo>
                    <a:pt x="190500" y="143510"/>
                  </a:lnTo>
                  <a:lnTo>
                    <a:pt x="190500" y="146050"/>
                  </a:lnTo>
                  <a:lnTo>
                    <a:pt x="185928" y="147320"/>
                  </a:lnTo>
                  <a:lnTo>
                    <a:pt x="182880" y="148590"/>
                  </a:lnTo>
                  <a:lnTo>
                    <a:pt x="178308" y="152400"/>
                  </a:lnTo>
                  <a:lnTo>
                    <a:pt x="179832" y="152400"/>
                  </a:lnTo>
                  <a:lnTo>
                    <a:pt x="175260" y="153670"/>
                  </a:lnTo>
                  <a:lnTo>
                    <a:pt x="176783" y="153670"/>
                  </a:lnTo>
                  <a:lnTo>
                    <a:pt x="172212" y="156210"/>
                  </a:lnTo>
                  <a:lnTo>
                    <a:pt x="172212" y="157480"/>
                  </a:lnTo>
                  <a:lnTo>
                    <a:pt x="167639" y="161290"/>
                  </a:lnTo>
                  <a:lnTo>
                    <a:pt x="166116" y="161290"/>
                  </a:lnTo>
                  <a:lnTo>
                    <a:pt x="164591" y="162560"/>
                  </a:lnTo>
                  <a:lnTo>
                    <a:pt x="160528" y="164817"/>
                  </a:lnTo>
                  <a:close/>
                </a:path>
                <a:path w="347979" h="231139">
                  <a:moveTo>
                    <a:pt x="36575" y="176530"/>
                  </a:moveTo>
                  <a:lnTo>
                    <a:pt x="9144" y="176530"/>
                  </a:lnTo>
                  <a:lnTo>
                    <a:pt x="6096" y="173990"/>
                  </a:lnTo>
                  <a:lnTo>
                    <a:pt x="1523" y="172720"/>
                  </a:lnTo>
                  <a:lnTo>
                    <a:pt x="0" y="168910"/>
                  </a:lnTo>
                  <a:lnTo>
                    <a:pt x="1523" y="163830"/>
                  </a:lnTo>
                  <a:lnTo>
                    <a:pt x="4571" y="158750"/>
                  </a:lnTo>
                  <a:lnTo>
                    <a:pt x="9144" y="156210"/>
                  </a:lnTo>
                  <a:lnTo>
                    <a:pt x="13716" y="157480"/>
                  </a:lnTo>
                  <a:lnTo>
                    <a:pt x="16764" y="158750"/>
                  </a:lnTo>
                  <a:lnTo>
                    <a:pt x="19813" y="162560"/>
                  </a:lnTo>
                  <a:lnTo>
                    <a:pt x="22860" y="163830"/>
                  </a:lnTo>
                  <a:lnTo>
                    <a:pt x="21335" y="163830"/>
                  </a:lnTo>
                  <a:lnTo>
                    <a:pt x="24383" y="165100"/>
                  </a:lnTo>
                  <a:lnTo>
                    <a:pt x="27432" y="168910"/>
                  </a:lnTo>
                  <a:lnTo>
                    <a:pt x="28955" y="168910"/>
                  </a:lnTo>
                  <a:lnTo>
                    <a:pt x="30480" y="171450"/>
                  </a:lnTo>
                  <a:lnTo>
                    <a:pt x="32004" y="172720"/>
                  </a:lnTo>
                  <a:lnTo>
                    <a:pt x="33528" y="173990"/>
                  </a:lnTo>
                  <a:lnTo>
                    <a:pt x="35051" y="173990"/>
                  </a:lnTo>
                  <a:lnTo>
                    <a:pt x="36575" y="176530"/>
                  </a:lnTo>
                  <a:close/>
                </a:path>
                <a:path w="347979" h="231139">
                  <a:moveTo>
                    <a:pt x="103632" y="179070"/>
                  </a:moveTo>
                  <a:lnTo>
                    <a:pt x="108203" y="173990"/>
                  </a:lnTo>
                  <a:lnTo>
                    <a:pt x="108203" y="172720"/>
                  </a:lnTo>
                  <a:lnTo>
                    <a:pt x="111251" y="171450"/>
                  </a:lnTo>
                  <a:lnTo>
                    <a:pt x="114300" y="168910"/>
                  </a:lnTo>
                  <a:lnTo>
                    <a:pt x="115823" y="168910"/>
                  </a:lnTo>
                  <a:lnTo>
                    <a:pt x="120396" y="165100"/>
                  </a:lnTo>
                  <a:lnTo>
                    <a:pt x="123444" y="163830"/>
                  </a:lnTo>
                  <a:lnTo>
                    <a:pt x="161544" y="163830"/>
                  </a:lnTo>
                  <a:lnTo>
                    <a:pt x="160019" y="165100"/>
                  </a:lnTo>
                  <a:lnTo>
                    <a:pt x="160237" y="165100"/>
                  </a:lnTo>
                  <a:lnTo>
                    <a:pt x="152400" y="172720"/>
                  </a:lnTo>
                  <a:lnTo>
                    <a:pt x="150876" y="172720"/>
                  </a:lnTo>
                  <a:lnTo>
                    <a:pt x="147828" y="176530"/>
                  </a:lnTo>
                  <a:lnTo>
                    <a:pt x="144780" y="177800"/>
                  </a:lnTo>
                  <a:lnTo>
                    <a:pt x="106680" y="177800"/>
                  </a:lnTo>
                  <a:lnTo>
                    <a:pt x="103632" y="179070"/>
                  </a:lnTo>
                  <a:close/>
                </a:path>
                <a:path w="347979" h="231139">
                  <a:moveTo>
                    <a:pt x="160019" y="165100"/>
                  </a:moveTo>
                  <a:lnTo>
                    <a:pt x="161544" y="163830"/>
                  </a:lnTo>
                  <a:lnTo>
                    <a:pt x="160528" y="164817"/>
                  </a:lnTo>
                  <a:lnTo>
                    <a:pt x="160019" y="165100"/>
                  </a:lnTo>
                  <a:close/>
                </a:path>
                <a:path w="347979" h="231139">
                  <a:moveTo>
                    <a:pt x="160237" y="165100"/>
                  </a:moveTo>
                  <a:lnTo>
                    <a:pt x="160019" y="165100"/>
                  </a:lnTo>
                  <a:lnTo>
                    <a:pt x="160528" y="164817"/>
                  </a:lnTo>
                  <a:lnTo>
                    <a:pt x="160237" y="165100"/>
                  </a:lnTo>
                  <a:close/>
                </a:path>
                <a:path w="347979" h="231139">
                  <a:moveTo>
                    <a:pt x="35051" y="173990"/>
                  </a:moveTo>
                  <a:lnTo>
                    <a:pt x="33528" y="173990"/>
                  </a:lnTo>
                  <a:lnTo>
                    <a:pt x="32004" y="172720"/>
                  </a:lnTo>
                  <a:lnTo>
                    <a:pt x="35051" y="173990"/>
                  </a:lnTo>
                  <a:close/>
                </a:path>
                <a:path w="347979" h="231139">
                  <a:moveTo>
                    <a:pt x="39623" y="180340"/>
                  </a:moveTo>
                  <a:lnTo>
                    <a:pt x="13716" y="180340"/>
                  </a:lnTo>
                  <a:lnTo>
                    <a:pt x="12192" y="179070"/>
                  </a:lnTo>
                  <a:lnTo>
                    <a:pt x="10667" y="179070"/>
                  </a:lnTo>
                  <a:lnTo>
                    <a:pt x="6096" y="173990"/>
                  </a:lnTo>
                  <a:lnTo>
                    <a:pt x="9144" y="176530"/>
                  </a:lnTo>
                  <a:lnTo>
                    <a:pt x="36575" y="176530"/>
                  </a:lnTo>
                  <a:lnTo>
                    <a:pt x="37337" y="177800"/>
                  </a:lnTo>
                  <a:lnTo>
                    <a:pt x="36576" y="177800"/>
                  </a:lnTo>
                  <a:lnTo>
                    <a:pt x="38099" y="179070"/>
                  </a:lnTo>
                  <a:lnTo>
                    <a:pt x="12192" y="179070"/>
                  </a:lnTo>
                  <a:lnTo>
                    <a:pt x="12700" y="179916"/>
                  </a:lnTo>
                  <a:lnTo>
                    <a:pt x="39115" y="179916"/>
                  </a:lnTo>
                  <a:lnTo>
                    <a:pt x="39623" y="180340"/>
                  </a:lnTo>
                  <a:close/>
                </a:path>
                <a:path w="347979" h="231139">
                  <a:moveTo>
                    <a:pt x="38100" y="179070"/>
                  </a:moveTo>
                  <a:lnTo>
                    <a:pt x="36576" y="177800"/>
                  </a:lnTo>
                  <a:lnTo>
                    <a:pt x="37337" y="177800"/>
                  </a:lnTo>
                  <a:lnTo>
                    <a:pt x="38100" y="179070"/>
                  </a:lnTo>
                  <a:close/>
                </a:path>
                <a:path w="347979" h="231139">
                  <a:moveTo>
                    <a:pt x="126492" y="190500"/>
                  </a:moveTo>
                  <a:lnTo>
                    <a:pt x="91439" y="190500"/>
                  </a:lnTo>
                  <a:lnTo>
                    <a:pt x="92964" y="186690"/>
                  </a:lnTo>
                  <a:lnTo>
                    <a:pt x="96012" y="185420"/>
                  </a:lnTo>
                  <a:lnTo>
                    <a:pt x="99060" y="181610"/>
                  </a:lnTo>
                  <a:lnTo>
                    <a:pt x="102108" y="180340"/>
                  </a:lnTo>
                  <a:lnTo>
                    <a:pt x="100583" y="180340"/>
                  </a:lnTo>
                  <a:lnTo>
                    <a:pt x="106680" y="177800"/>
                  </a:lnTo>
                  <a:lnTo>
                    <a:pt x="144780" y="177800"/>
                  </a:lnTo>
                  <a:lnTo>
                    <a:pt x="141732" y="180340"/>
                  </a:lnTo>
                  <a:lnTo>
                    <a:pt x="138683" y="181610"/>
                  </a:lnTo>
                  <a:lnTo>
                    <a:pt x="135635" y="185420"/>
                  </a:lnTo>
                  <a:lnTo>
                    <a:pt x="134112" y="185420"/>
                  </a:lnTo>
                  <a:lnTo>
                    <a:pt x="128016" y="187960"/>
                  </a:lnTo>
                  <a:lnTo>
                    <a:pt x="126492" y="190500"/>
                  </a:lnTo>
                  <a:close/>
                </a:path>
                <a:path w="347979" h="231139">
                  <a:moveTo>
                    <a:pt x="13716" y="180340"/>
                  </a:moveTo>
                  <a:lnTo>
                    <a:pt x="12700" y="179916"/>
                  </a:lnTo>
                  <a:lnTo>
                    <a:pt x="12192" y="179070"/>
                  </a:lnTo>
                  <a:lnTo>
                    <a:pt x="13716" y="180340"/>
                  </a:lnTo>
                  <a:close/>
                </a:path>
                <a:path w="347979" h="231139">
                  <a:moveTo>
                    <a:pt x="51816" y="191770"/>
                  </a:moveTo>
                  <a:lnTo>
                    <a:pt x="22860" y="191770"/>
                  </a:lnTo>
                  <a:lnTo>
                    <a:pt x="13716" y="181610"/>
                  </a:lnTo>
                  <a:lnTo>
                    <a:pt x="12700" y="179916"/>
                  </a:lnTo>
                  <a:lnTo>
                    <a:pt x="13716" y="180340"/>
                  </a:lnTo>
                  <a:lnTo>
                    <a:pt x="39623" y="180340"/>
                  </a:lnTo>
                  <a:lnTo>
                    <a:pt x="42671" y="181610"/>
                  </a:lnTo>
                  <a:lnTo>
                    <a:pt x="51816" y="191770"/>
                  </a:lnTo>
                  <a:close/>
                </a:path>
                <a:path w="347979" h="231139">
                  <a:moveTo>
                    <a:pt x="85953" y="194563"/>
                  </a:moveTo>
                  <a:lnTo>
                    <a:pt x="86359" y="193886"/>
                  </a:lnTo>
                  <a:lnTo>
                    <a:pt x="88392" y="193040"/>
                  </a:lnTo>
                  <a:lnTo>
                    <a:pt x="89916" y="191770"/>
                  </a:lnTo>
                  <a:lnTo>
                    <a:pt x="91439" y="187960"/>
                  </a:lnTo>
                  <a:lnTo>
                    <a:pt x="91439" y="190500"/>
                  </a:lnTo>
                  <a:lnTo>
                    <a:pt x="126492" y="190500"/>
                  </a:lnTo>
                  <a:lnTo>
                    <a:pt x="124967" y="191770"/>
                  </a:lnTo>
                  <a:lnTo>
                    <a:pt x="124967" y="193040"/>
                  </a:lnTo>
                  <a:lnTo>
                    <a:pt x="121919" y="194310"/>
                  </a:lnTo>
                  <a:lnTo>
                    <a:pt x="86867" y="194310"/>
                  </a:lnTo>
                  <a:lnTo>
                    <a:pt x="85953" y="194563"/>
                  </a:lnTo>
                  <a:close/>
                </a:path>
                <a:path w="347979" h="231139">
                  <a:moveTo>
                    <a:pt x="126492" y="191770"/>
                  </a:moveTo>
                  <a:lnTo>
                    <a:pt x="126492" y="190500"/>
                  </a:lnTo>
                  <a:lnTo>
                    <a:pt x="128016" y="187960"/>
                  </a:lnTo>
                  <a:lnTo>
                    <a:pt x="126492" y="191770"/>
                  </a:lnTo>
                  <a:close/>
                </a:path>
                <a:path w="347979" h="231139">
                  <a:moveTo>
                    <a:pt x="59436" y="203200"/>
                  </a:moveTo>
                  <a:lnTo>
                    <a:pt x="35051" y="203200"/>
                  </a:lnTo>
                  <a:lnTo>
                    <a:pt x="33528" y="201930"/>
                  </a:lnTo>
                  <a:lnTo>
                    <a:pt x="21335" y="190500"/>
                  </a:lnTo>
                  <a:lnTo>
                    <a:pt x="22860" y="191770"/>
                  </a:lnTo>
                  <a:lnTo>
                    <a:pt x="51816" y="191770"/>
                  </a:lnTo>
                  <a:lnTo>
                    <a:pt x="51816" y="193040"/>
                  </a:lnTo>
                  <a:lnTo>
                    <a:pt x="54864" y="195580"/>
                  </a:lnTo>
                  <a:lnTo>
                    <a:pt x="56387" y="199390"/>
                  </a:lnTo>
                  <a:lnTo>
                    <a:pt x="56387" y="200660"/>
                  </a:lnTo>
                  <a:lnTo>
                    <a:pt x="59435" y="201930"/>
                  </a:lnTo>
                  <a:lnTo>
                    <a:pt x="57912" y="201930"/>
                  </a:lnTo>
                  <a:lnTo>
                    <a:pt x="59436" y="203200"/>
                  </a:lnTo>
                  <a:close/>
                </a:path>
                <a:path w="347979" h="231139">
                  <a:moveTo>
                    <a:pt x="85344" y="194310"/>
                  </a:moveTo>
                  <a:lnTo>
                    <a:pt x="86867" y="193040"/>
                  </a:lnTo>
                  <a:lnTo>
                    <a:pt x="86359" y="193886"/>
                  </a:lnTo>
                  <a:lnTo>
                    <a:pt x="85344" y="194310"/>
                  </a:lnTo>
                  <a:close/>
                </a:path>
                <a:path w="347979" h="231139">
                  <a:moveTo>
                    <a:pt x="85725" y="194944"/>
                  </a:moveTo>
                  <a:lnTo>
                    <a:pt x="85953" y="194563"/>
                  </a:lnTo>
                  <a:lnTo>
                    <a:pt x="86867" y="194310"/>
                  </a:lnTo>
                  <a:lnTo>
                    <a:pt x="85725" y="194944"/>
                  </a:lnTo>
                  <a:close/>
                </a:path>
                <a:path w="347979" h="231139">
                  <a:moveTo>
                    <a:pt x="120396" y="196850"/>
                  </a:moveTo>
                  <a:lnTo>
                    <a:pt x="82296" y="196850"/>
                  </a:lnTo>
                  <a:lnTo>
                    <a:pt x="85344" y="195580"/>
                  </a:lnTo>
                  <a:lnTo>
                    <a:pt x="85725" y="194944"/>
                  </a:lnTo>
                  <a:lnTo>
                    <a:pt x="86867" y="194310"/>
                  </a:lnTo>
                  <a:lnTo>
                    <a:pt x="121919" y="194310"/>
                  </a:lnTo>
                  <a:lnTo>
                    <a:pt x="120396" y="196850"/>
                  </a:lnTo>
                  <a:close/>
                </a:path>
                <a:path w="347979" h="231139">
                  <a:moveTo>
                    <a:pt x="115823" y="200660"/>
                  </a:moveTo>
                  <a:lnTo>
                    <a:pt x="76200" y="200660"/>
                  </a:lnTo>
                  <a:lnTo>
                    <a:pt x="77723" y="199390"/>
                  </a:lnTo>
                  <a:lnTo>
                    <a:pt x="83819" y="195580"/>
                  </a:lnTo>
                  <a:lnTo>
                    <a:pt x="82296" y="195580"/>
                  </a:lnTo>
                  <a:lnTo>
                    <a:pt x="85953" y="194563"/>
                  </a:lnTo>
                  <a:lnTo>
                    <a:pt x="85725" y="194944"/>
                  </a:lnTo>
                  <a:lnTo>
                    <a:pt x="82296" y="196850"/>
                  </a:lnTo>
                  <a:lnTo>
                    <a:pt x="120396" y="196850"/>
                  </a:lnTo>
                  <a:lnTo>
                    <a:pt x="117348" y="199390"/>
                  </a:lnTo>
                  <a:lnTo>
                    <a:pt x="118871" y="199390"/>
                  </a:lnTo>
                  <a:lnTo>
                    <a:pt x="115823" y="200660"/>
                  </a:lnTo>
                  <a:close/>
                </a:path>
                <a:path w="347979" h="231139">
                  <a:moveTo>
                    <a:pt x="111251" y="201930"/>
                  </a:moveTo>
                  <a:lnTo>
                    <a:pt x="74676" y="201930"/>
                  </a:lnTo>
                  <a:lnTo>
                    <a:pt x="77723" y="200660"/>
                  </a:lnTo>
                  <a:lnTo>
                    <a:pt x="114300" y="200660"/>
                  </a:lnTo>
                  <a:lnTo>
                    <a:pt x="111251" y="201930"/>
                  </a:lnTo>
                  <a:close/>
                </a:path>
                <a:path w="347979" h="231139">
                  <a:moveTo>
                    <a:pt x="103632" y="209550"/>
                  </a:moveTo>
                  <a:lnTo>
                    <a:pt x="64008" y="209550"/>
                  </a:lnTo>
                  <a:lnTo>
                    <a:pt x="63246" y="209232"/>
                  </a:lnTo>
                  <a:lnTo>
                    <a:pt x="65532" y="208280"/>
                  </a:lnTo>
                  <a:lnTo>
                    <a:pt x="64008" y="208280"/>
                  </a:lnTo>
                  <a:lnTo>
                    <a:pt x="68580" y="207010"/>
                  </a:lnTo>
                  <a:lnTo>
                    <a:pt x="73151" y="201930"/>
                  </a:lnTo>
                  <a:lnTo>
                    <a:pt x="112776" y="201930"/>
                  </a:lnTo>
                  <a:lnTo>
                    <a:pt x="111251" y="203200"/>
                  </a:lnTo>
                  <a:lnTo>
                    <a:pt x="109728" y="203200"/>
                  </a:lnTo>
                  <a:lnTo>
                    <a:pt x="108203" y="204470"/>
                  </a:lnTo>
                  <a:lnTo>
                    <a:pt x="109220" y="204470"/>
                  </a:lnTo>
                  <a:lnTo>
                    <a:pt x="108203" y="207010"/>
                  </a:lnTo>
                  <a:lnTo>
                    <a:pt x="106680" y="207010"/>
                  </a:lnTo>
                  <a:lnTo>
                    <a:pt x="105663" y="208703"/>
                  </a:lnTo>
                  <a:lnTo>
                    <a:pt x="103632" y="209550"/>
                  </a:lnTo>
                  <a:close/>
                </a:path>
                <a:path w="347979" h="231139">
                  <a:moveTo>
                    <a:pt x="44196" y="217170"/>
                  </a:moveTo>
                  <a:lnTo>
                    <a:pt x="41148" y="214630"/>
                  </a:lnTo>
                  <a:lnTo>
                    <a:pt x="38100" y="208280"/>
                  </a:lnTo>
                  <a:lnTo>
                    <a:pt x="35051" y="204470"/>
                  </a:lnTo>
                  <a:lnTo>
                    <a:pt x="33528" y="201930"/>
                  </a:lnTo>
                  <a:lnTo>
                    <a:pt x="35051" y="203200"/>
                  </a:lnTo>
                  <a:lnTo>
                    <a:pt x="59436" y="203200"/>
                  </a:lnTo>
                  <a:lnTo>
                    <a:pt x="60960" y="204470"/>
                  </a:lnTo>
                  <a:lnTo>
                    <a:pt x="61976" y="207010"/>
                  </a:lnTo>
                  <a:lnTo>
                    <a:pt x="60960" y="207010"/>
                  </a:lnTo>
                  <a:lnTo>
                    <a:pt x="61722" y="208280"/>
                  </a:lnTo>
                  <a:lnTo>
                    <a:pt x="60960" y="208280"/>
                  </a:lnTo>
                  <a:lnTo>
                    <a:pt x="62102" y="208914"/>
                  </a:lnTo>
                  <a:lnTo>
                    <a:pt x="62483" y="209550"/>
                  </a:lnTo>
                  <a:lnTo>
                    <a:pt x="65532" y="210820"/>
                  </a:lnTo>
                  <a:lnTo>
                    <a:pt x="102870" y="210820"/>
                  </a:lnTo>
                  <a:lnTo>
                    <a:pt x="100583" y="214630"/>
                  </a:lnTo>
                  <a:lnTo>
                    <a:pt x="42671" y="214630"/>
                  </a:lnTo>
                  <a:lnTo>
                    <a:pt x="44196" y="217170"/>
                  </a:lnTo>
                  <a:close/>
                </a:path>
                <a:path w="347979" h="231139">
                  <a:moveTo>
                    <a:pt x="108203" y="204470"/>
                  </a:moveTo>
                  <a:lnTo>
                    <a:pt x="109728" y="203200"/>
                  </a:lnTo>
                  <a:lnTo>
                    <a:pt x="109423" y="203961"/>
                  </a:lnTo>
                  <a:lnTo>
                    <a:pt x="108203" y="204470"/>
                  </a:lnTo>
                  <a:close/>
                </a:path>
                <a:path w="347979" h="231139">
                  <a:moveTo>
                    <a:pt x="109423" y="203961"/>
                  </a:moveTo>
                  <a:lnTo>
                    <a:pt x="109728" y="203200"/>
                  </a:lnTo>
                  <a:lnTo>
                    <a:pt x="111251" y="203200"/>
                  </a:lnTo>
                  <a:lnTo>
                    <a:pt x="109423" y="203961"/>
                  </a:lnTo>
                  <a:close/>
                </a:path>
                <a:path w="347979" h="231139">
                  <a:moveTo>
                    <a:pt x="109220" y="204470"/>
                  </a:moveTo>
                  <a:lnTo>
                    <a:pt x="108203" y="204470"/>
                  </a:lnTo>
                  <a:lnTo>
                    <a:pt x="109423" y="203961"/>
                  </a:lnTo>
                  <a:lnTo>
                    <a:pt x="109220" y="204470"/>
                  </a:lnTo>
                  <a:close/>
                </a:path>
                <a:path w="347979" h="231139">
                  <a:moveTo>
                    <a:pt x="62483" y="208914"/>
                  </a:moveTo>
                  <a:lnTo>
                    <a:pt x="61975" y="208703"/>
                  </a:lnTo>
                  <a:lnTo>
                    <a:pt x="60960" y="207010"/>
                  </a:lnTo>
                  <a:lnTo>
                    <a:pt x="62483" y="208280"/>
                  </a:lnTo>
                  <a:lnTo>
                    <a:pt x="62483" y="208914"/>
                  </a:lnTo>
                  <a:close/>
                </a:path>
                <a:path w="347979" h="231139">
                  <a:moveTo>
                    <a:pt x="62483" y="208280"/>
                  </a:moveTo>
                  <a:lnTo>
                    <a:pt x="60960" y="207010"/>
                  </a:lnTo>
                  <a:lnTo>
                    <a:pt x="61976" y="207010"/>
                  </a:lnTo>
                  <a:lnTo>
                    <a:pt x="62483" y="208280"/>
                  </a:lnTo>
                  <a:close/>
                </a:path>
                <a:path w="347979" h="231139">
                  <a:moveTo>
                    <a:pt x="62102" y="208914"/>
                  </a:moveTo>
                  <a:lnTo>
                    <a:pt x="60960" y="208280"/>
                  </a:lnTo>
                  <a:lnTo>
                    <a:pt x="61975" y="208703"/>
                  </a:lnTo>
                  <a:lnTo>
                    <a:pt x="62102" y="208914"/>
                  </a:lnTo>
                  <a:close/>
                </a:path>
                <a:path w="347979" h="231139">
                  <a:moveTo>
                    <a:pt x="61975" y="208703"/>
                  </a:moveTo>
                  <a:lnTo>
                    <a:pt x="60960" y="208280"/>
                  </a:lnTo>
                  <a:lnTo>
                    <a:pt x="61722" y="208280"/>
                  </a:lnTo>
                  <a:lnTo>
                    <a:pt x="61975" y="208703"/>
                  </a:lnTo>
                  <a:close/>
                </a:path>
                <a:path w="347979" h="231139">
                  <a:moveTo>
                    <a:pt x="105155" y="209550"/>
                  </a:moveTo>
                  <a:lnTo>
                    <a:pt x="105664" y="208703"/>
                  </a:lnTo>
                  <a:lnTo>
                    <a:pt x="106680" y="208280"/>
                  </a:lnTo>
                  <a:lnTo>
                    <a:pt x="105155" y="209550"/>
                  </a:lnTo>
                  <a:close/>
                </a:path>
                <a:path w="347979" h="231139">
                  <a:moveTo>
                    <a:pt x="62483" y="209126"/>
                  </a:moveTo>
                  <a:lnTo>
                    <a:pt x="62102" y="208914"/>
                  </a:lnTo>
                  <a:lnTo>
                    <a:pt x="61975" y="208703"/>
                  </a:lnTo>
                  <a:lnTo>
                    <a:pt x="62483" y="208914"/>
                  </a:lnTo>
                  <a:lnTo>
                    <a:pt x="62483" y="209126"/>
                  </a:lnTo>
                  <a:close/>
                </a:path>
                <a:path w="347979" h="231139">
                  <a:moveTo>
                    <a:pt x="62483" y="209550"/>
                  </a:moveTo>
                  <a:lnTo>
                    <a:pt x="62102" y="208914"/>
                  </a:lnTo>
                  <a:lnTo>
                    <a:pt x="62483" y="209126"/>
                  </a:lnTo>
                  <a:lnTo>
                    <a:pt x="62483" y="209550"/>
                  </a:lnTo>
                  <a:close/>
                </a:path>
                <a:path w="347979" h="231139">
                  <a:moveTo>
                    <a:pt x="62788" y="209295"/>
                  </a:moveTo>
                  <a:lnTo>
                    <a:pt x="62484" y="209126"/>
                  </a:lnTo>
                  <a:lnTo>
                    <a:pt x="62483" y="208914"/>
                  </a:lnTo>
                  <a:lnTo>
                    <a:pt x="62992" y="209126"/>
                  </a:lnTo>
                  <a:lnTo>
                    <a:pt x="62788" y="209295"/>
                  </a:lnTo>
                  <a:close/>
                </a:path>
                <a:path w="347979" h="231139">
                  <a:moveTo>
                    <a:pt x="62919" y="209368"/>
                  </a:moveTo>
                  <a:lnTo>
                    <a:pt x="62865" y="209232"/>
                  </a:lnTo>
                  <a:lnTo>
                    <a:pt x="62992" y="209126"/>
                  </a:lnTo>
                  <a:lnTo>
                    <a:pt x="63246" y="209232"/>
                  </a:lnTo>
                  <a:lnTo>
                    <a:pt x="62919" y="209368"/>
                  </a:lnTo>
                  <a:close/>
                </a:path>
                <a:path w="347979" h="231139">
                  <a:moveTo>
                    <a:pt x="102870" y="210820"/>
                  </a:moveTo>
                  <a:lnTo>
                    <a:pt x="65532" y="210820"/>
                  </a:lnTo>
                  <a:lnTo>
                    <a:pt x="62919" y="209368"/>
                  </a:lnTo>
                  <a:lnTo>
                    <a:pt x="63246" y="209232"/>
                  </a:lnTo>
                  <a:lnTo>
                    <a:pt x="64008" y="209550"/>
                  </a:lnTo>
                  <a:lnTo>
                    <a:pt x="103632" y="209550"/>
                  </a:lnTo>
                  <a:lnTo>
                    <a:pt x="102870" y="210820"/>
                  </a:lnTo>
                  <a:close/>
                </a:path>
                <a:path w="347979" h="231139">
                  <a:moveTo>
                    <a:pt x="63246" y="209550"/>
                  </a:moveTo>
                  <a:lnTo>
                    <a:pt x="62483" y="209550"/>
                  </a:lnTo>
                  <a:lnTo>
                    <a:pt x="62919" y="209368"/>
                  </a:lnTo>
                  <a:lnTo>
                    <a:pt x="63246" y="209550"/>
                  </a:lnTo>
                  <a:close/>
                </a:path>
                <a:path w="347979" h="231139">
                  <a:moveTo>
                    <a:pt x="84962" y="223520"/>
                  </a:moveTo>
                  <a:lnTo>
                    <a:pt x="48767" y="223520"/>
                  </a:lnTo>
                  <a:lnTo>
                    <a:pt x="47244" y="222250"/>
                  </a:lnTo>
                  <a:lnTo>
                    <a:pt x="45719" y="222250"/>
                  </a:lnTo>
                  <a:lnTo>
                    <a:pt x="44196" y="217170"/>
                  </a:lnTo>
                  <a:lnTo>
                    <a:pt x="42671" y="214630"/>
                  </a:lnTo>
                  <a:lnTo>
                    <a:pt x="100583" y="214630"/>
                  </a:lnTo>
                  <a:lnTo>
                    <a:pt x="97535" y="215900"/>
                  </a:lnTo>
                  <a:lnTo>
                    <a:pt x="92964" y="217170"/>
                  </a:lnTo>
                  <a:lnTo>
                    <a:pt x="89916" y="218440"/>
                  </a:lnTo>
                  <a:lnTo>
                    <a:pt x="91439" y="218440"/>
                  </a:lnTo>
                  <a:lnTo>
                    <a:pt x="88392" y="219710"/>
                  </a:lnTo>
                  <a:lnTo>
                    <a:pt x="86106" y="222250"/>
                  </a:lnTo>
                  <a:lnTo>
                    <a:pt x="47244" y="222250"/>
                  </a:lnTo>
                  <a:lnTo>
                    <a:pt x="47752" y="223096"/>
                  </a:lnTo>
                  <a:lnTo>
                    <a:pt x="85343" y="223096"/>
                  </a:lnTo>
                  <a:lnTo>
                    <a:pt x="84962" y="223520"/>
                  </a:lnTo>
                  <a:close/>
                </a:path>
                <a:path w="347979" h="231139">
                  <a:moveTo>
                    <a:pt x="91439" y="218440"/>
                  </a:moveTo>
                  <a:lnTo>
                    <a:pt x="89916" y="218440"/>
                  </a:lnTo>
                  <a:lnTo>
                    <a:pt x="92964" y="217170"/>
                  </a:lnTo>
                  <a:lnTo>
                    <a:pt x="91439" y="218440"/>
                  </a:lnTo>
                  <a:close/>
                </a:path>
                <a:path w="347979" h="231139">
                  <a:moveTo>
                    <a:pt x="92964" y="218440"/>
                  </a:moveTo>
                  <a:lnTo>
                    <a:pt x="91439" y="218440"/>
                  </a:lnTo>
                  <a:lnTo>
                    <a:pt x="92964" y="217170"/>
                  </a:lnTo>
                  <a:lnTo>
                    <a:pt x="92964" y="218440"/>
                  </a:lnTo>
                  <a:close/>
                </a:path>
                <a:path w="347979" h="231139">
                  <a:moveTo>
                    <a:pt x="48767" y="223520"/>
                  </a:moveTo>
                  <a:lnTo>
                    <a:pt x="47752" y="223096"/>
                  </a:lnTo>
                  <a:lnTo>
                    <a:pt x="47244" y="222250"/>
                  </a:lnTo>
                  <a:lnTo>
                    <a:pt x="48767" y="223520"/>
                  </a:lnTo>
                  <a:close/>
                </a:path>
                <a:path w="347979" h="231139">
                  <a:moveTo>
                    <a:pt x="70103" y="231140"/>
                  </a:moveTo>
                  <a:lnTo>
                    <a:pt x="57912" y="231140"/>
                  </a:lnTo>
                  <a:lnTo>
                    <a:pt x="56387" y="229870"/>
                  </a:lnTo>
                  <a:lnTo>
                    <a:pt x="53339" y="228600"/>
                  </a:lnTo>
                  <a:lnTo>
                    <a:pt x="48767" y="224790"/>
                  </a:lnTo>
                  <a:lnTo>
                    <a:pt x="47752" y="223096"/>
                  </a:lnTo>
                  <a:lnTo>
                    <a:pt x="48767" y="223520"/>
                  </a:lnTo>
                  <a:lnTo>
                    <a:pt x="84962" y="223520"/>
                  </a:lnTo>
                  <a:lnTo>
                    <a:pt x="83819" y="224790"/>
                  </a:lnTo>
                  <a:lnTo>
                    <a:pt x="82296" y="224790"/>
                  </a:lnTo>
                  <a:lnTo>
                    <a:pt x="79248" y="226060"/>
                  </a:lnTo>
                  <a:lnTo>
                    <a:pt x="76200" y="229870"/>
                  </a:lnTo>
                  <a:lnTo>
                    <a:pt x="73151" y="229870"/>
                  </a:lnTo>
                  <a:lnTo>
                    <a:pt x="70103" y="2311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34912" y="2599944"/>
              <a:ext cx="1088135" cy="2501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6340" y="2734056"/>
              <a:ext cx="315467" cy="99568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56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Liquid</a:t>
            </a:r>
            <a:r>
              <a:rPr sz="2400" spc="-6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Dielectrics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92079" y="1890257"/>
            <a:ext cx="7868284" cy="36830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854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85445" algn="l"/>
                <a:tab pos="3860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Major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impurities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 marL="725170" lvl="1" indent="-347980" algn="just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7258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Fine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droplets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vapours</a:t>
            </a:r>
            <a:endParaRPr sz="1600">
              <a:latin typeface="Microsoft Sans Serif"/>
              <a:cs typeface="Microsoft Sans Serif"/>
            </a:endParaRPr>
          </a:p>
          <a:p>
            <a:pPr marL="725170" lvl="1" indent="-347980" algn="just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7258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Dust</a:t>
            </a:r>
            <a:endParaRPr sz="1600">
              <a:latin typeface="Microsoft Sans Serif"/>
              <a:cs typeface="Microsoft Sans Serif"/>
            </a:endParaRPr>
          </a:p>
          <a:p>
            <a:pPr marL="725170" lvl="1" indent="-347980" algn="just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7258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Carbon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 </a:t>
            </a:r>
            <a:r>
              <a:rPr sz="1600" spc="-5" dirty="0">
                <a:latin typeface="Microsoft Sans Serif"/>
                <a:cs typeface="Microsoft Sans Serif"/>
              </a:rPr>
              <a:t>sulphur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ions</a:t>
            </a:r>
            <a:endParaRPr sz="1600">
              <a:latin typeface="Microsoft Sans Serif"/>
              <a:cs typeface="Microsoft Sans Serif"/>
            </a:endParaRPr>
          </a:p>
          <a:p>
            <a:pPr marL="725170" lvl="1" indent="-347980" algn="just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7258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Dissolved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gases CO</a:t>
            </a:r>
            <a:r>
              <a:rPr sz="1575" spc="-7" baseline="-21164" dirty="0">
                <a:latin typeface="Microsoft Sans Serif"/>
                <a:cs typeface="Microsoft Sans Serif"/>
              </a:rPr>
              <a:t>2</a:t>
            </a:r>
            <a:endParaRPr sz="1575" baseline="-21164">
              <a:latin typeface="Microsoft Sans Serif"/>
              <a:cs typeface="Microsoft Sans Serif"/>
            </a:endParaRPr>
          </a:p>
          <a:p>
            <a:pPr marL="385445" marR="17780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3860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 presence </a:t>
            </a:r>
            <a:r>
              <a:rPr sz="1600" spc="-10" dirty="0">
                <a:latin typeface="Microsoft Sans Serif"/>
                <a:cs typeface="Microsoft Sans Serif"/>
              </a:rPr>
              <a:t>of </a:t>
            </a:r>
            <a:r>
              <a:rPr sz="1600" spc="-5" dirty="0">
                <a:latin typeface="Microsoft Sans Serif"/>
                <a:cs typeface="Microsoft Sans Serif"/>
              </a:rPr>
              <a:t>even </a:t>
            </a:r>
            <a:r>
              <a:rPr sz="1600" spc="-10" dirty="0">
                <a:latin typeface="Microsoft Sans Serif"/>
                <a:cs typeface="Microsoft Sans Serif"/>
              </a:rPr>
              <a:t>0.01% water </a:t>
            </a:r>
            <a:r>
              <a:rPr sz="1600" spc="-5" dirty="0">
                <a:latin typeface="Microsoft Sans Serif"/>
                <a:cs typeface="Microsoft Sans Serif"/>
              </a:rPr>
              <a:t>in </a:t>
            </a:r>
            <a:r>
              <a:rPr sz="1600" spc="-10" dirty="0">
                <a:latin typeface="Microsoft Sans Serif"/>
                <a:cs typeface="Microsoft Sans Serif"/>
              </a:rPr>
              <a:t>oil </a:t>
            </a:r>
            <a:r>
              <a:rPr sz="1600" spc="-5" dirty="0">
                <a:latin typeface="Microsoft Sans Serif"/>
                <a:cs typeface="Microsoft Sans Serif"/>
              </a:rPr>
              <a:t>brings down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dielectric strength to </a:t>
            </a:r>
            <a:r>
              <a:rPr sz="1600" dirty="0">
                <a:latin typeface="Microsoft Sans Serif"/>
                <a:cs typeface="Microsoft Sans Serif"/>
              </a:rPr>
              <a:t>20%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10" dirty="0">
                <a:latin typeface="Microsoft Sans Serif"/>
                <a:cs typeface="Microsoft Sans Serif"/>
              </a:rPr>
              <a:t>dry </a:t>
            </a:r>
            <a:r>
              <a:rPr sz="1600" spc="-5" dirty="0">
                <a:latin typeface="Microsoft Sans Serif"/>
                <a:cs typeface="Microsoft Sans Serif"/>
              </a:rPr>
              <a:t>oil value and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presence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5" dirty="0">
                <a:latin typeface="Microsoft Sans Serif"/>
                <a:cs typeface="Microsoft Sans Serif"/>
              </a:rPr>
              <a:t>fibrous impurities brings down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dielectric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much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sharply.</a:t>
            </a:r>
            <a:endParaRPr sz="1600">
              <a:latin typeface="Microsoft Sans Serif"/>
              <a:cs typeface="Microsoft Sans Serif"/>
            </a:endParaRPr>
          </a:p>
          <a:p>
            <a:pPr marL="385445" marR="281305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3860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Therefore, whenever </a:t>
            </a:r>
            <a:r>
              <a:rPr sz="1600" dirty="0">
                <a:latin typeface="Microsoft Sans Serif"/>
                <a:cs typeface="Microsoft Sans Serif"/>
              </a:rPr>
              <a:t>these </a:t>
            </a:r>
            <a:r>
              <a:rPr sz="1600" spc="-5" dirty="0">
                <a:latin typeface="Microsoft Sans Serif"/>
                <a:cs typeface="Microsoft Sans Serif"/>
              </a:rPr>
              <a:t>oils </a:t>
            </a:r>
            <a:r>
              <a:rPr sz="1600" spc="-10" dirty="0">
                <a:latin typeface="Microsoft Sans Serif"/>
                <a:cs typeface="Microsoft Sans Serif"/>
              </a:rPr>
              <a:t>are </a:t>
            </a:r>
            <a:r>
              <a:rPr sz="1600" dirty="0">
                <a:latin typeface="Microsoft Sans Serif"/>
                <a:cs typeface="Microsoft Sans Serif"/>
              </a:rPr>
              <a:t>used </a:t>
            </a:r>
            <a:r>
              <a:rPr sz="1600" spc="-5" dirty="0">
                <a:latin typeface="Microsoft Sans Serif"/>
                <a:cs typeface="Microsoft Sans Serif"/>
              </a:rPr>
              <a:t>for providing electrical insulation, these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free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moisture,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oxidation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contaminants.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1845564"/>
            <a:ext cx="3268980" cy="1905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906524"/>
            <a:ext cx="719327" cy="7642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4920" y="2726435"/>
            <a:ext cx="288035" cy="2819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1683" y="3102864"/>
            <a:ext cx="304800" cy="2908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9491" y="3465576"/>
            <a:ext cx="338328" cy="30099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71727" y="3854196"/>
            <a:ext cx="455930" cy="318770"/>
          </a:xfrm>
          <a:custGeom>
            <a:avLst/>
            <a:gdLst/>
            <a:ahLst/>
            <a:cxnLst/>
            <a:rect l="l" t="t" r="r" b="b"/>
            <a:pathLst>
              <a:path w="455930" h="318770">
                <a:moveTo>
                  <a:pt x="274319" y="198119"/>
                </a:moveTo>
                <a:lnTo>
                  <a:pt x="237744" y="198119"/>
                </a:lnTo>
                <a:lnTo>
                  <a:pt x="246888" y="187451"/>
                </a:lnTo>
                <a:lnTo>
                  <a:pt x="246888" y="185927"/>
                </a:lnTo>
                <a:lnTo>
                  <a:pt x="257556" y="173735"/>
                </a:lnTo>
                <a:lnTo>
                  <a:pt x="266700" y="163067"/>
                </a:lnTo>
                <a:lnTo>
                  <a:pt x="278892" y="150875"/>
                </a:lnTo>
                <a:lnTo>
                  <a:pt x="291084" y="140207"/>
                </a:lnTo>
                <a:lnTo>
                  <a:pt x="289560" y="140207"/>
                </a:lnTo>
                <a:lnTo>
                  <a:pt x="323088" y="106679"/>
                </a:lnTo>
                <a:lnTo>
                  <a:pt x="344424" y="82295"/>
                </a:lnTo>
                <a:lnTo>
                  <a:pt x="353568" y="71627"/>
                </a:lnTo>
                <a:lnTo>
                  <a:pt x="365760" y="59435"/>
                </a:lnTo>
                <a:lnTo>
                  <a:pt x="374904" y="48767"/>
                </a:lnTo>
                <a:lnTo>
                  <a:pt x="385572" y="39623"/>
                </a:lnTo>
                <a:lnTo>
                  <a:pt x="385572" y="38100"/>
                </a:lnTo>
                <a:lnTo>
                  <a:pt x="396239" y="28955"/>
                </a:lnTo>
                <a:lnTo>
                  <a:pt x="405384" y="19811"/>
                </a:lnTo>
                <a:lnTo>
                  <a:pt x="406908" y="19811"/>
                </a:lnTo>
                <a:lnTo>
                  <a:pt x="416052" y="12191"/>
                </a:lnTo>
                <a:lnTo>
                  <a:pt x="420623" y="9143"/>
                </a:lnTo>
                <a:lnTo>
                  <a:pt x="445008" y="0"/>
                </a:lnTo>
                <a:lnTo>
                  <a:pt x="452627" y="0"/>
                </a:lnTo>
                <a:lnTo>
                  <a:pt x="455676" y="6095"/>
                </a:lnTo>
                <a:lnTo>
                  <a:pt x="455676" y="9143"/>
                </a:lnTo>
                <a:lnTo>
                  <a:pt x="434339" y="30479"/>
                </a:lnTo>
                <a:lnTo>
                  <a:pt x="434339" y="32003"/>
                </a:lnTo>
                <a:lnTo>
                  <a:pt x="425450" y="39623"/>
                </a:lnTo>
                <a:lnTo>
                  <a:pt x="425196" y="39623"/>
                </a:lnTo>
                <a:lnTo>
                  <a:pt x="414527" y="48767"/>
                </a:lnTo>
                <a:lnTo>
                  <a:pt x="405384" y="59435"/>
                </a:lnTo>
                <a:lnTo>
                  <a:pt x="374904" y="89915"/>
                </a:lnTo>
                <a:lnTo>
                  <a:pt x="376427" y="89915"/>
                </a:lnTo>
                <a:lnTo>
                  <a:pt x="365760" y="100583"/>
                </a:lnTo>
                <a:lnTo>
                  <a:pt x="365760" y="102107"/>
                </a:lnTo>
                <a:lnTo>
                  <a:pt x="355092" y="112775"/>
                </a:lnTo>
                <a:lnTo>
                  <a:pt x="344424" y="124967"/>
                </a:lnTo>
                <a:lnTo>
                  <a:pt x="344424" y="126491"/>
                </a:lnTo>
                <a:lnTo>
                  <a:pt x="332232" y="137159"/>
                </a:lnTo>
                <a:lnTo>
                  <a:pt x="322897" y="147827"/>
                </a:lnTo>
                <a:lnTo>
                  <a:pt x="321564" y="147827"/>
                </a:lnTo>
                <a:lnTo>
                  <a:pt x="310896" y="160019"/>
                </a:lnTo>
                <a:lnTo>
                  <a:pt x="309372" y="160019"/>
                </a:lnTo>
                <a:lnTo>
                  <a:pt x="288036" y="181355"/>
                </a:lnTo>
                <a:lnTo>
                  <a:pt x="278892" y="192023"/>
                </a:lnTo>
                <a:lnTo>
                  <a:pt x="278892" y="193547"/>
                </a:lnTo>
                <a:lnTo>
                  <a:pt x="274319" y="198119"/>
                </a:lnTo>
                <a:close/>
              </a:path>
              <a:path w="455930" h="318770">
                <a:moveTo>
                  <a:pt x="423672" y="41147"/>
                </a:moveTo>
                <a:lnTo>
                  <a:pt x="425196" y="39623"/>
                </a:lnTo>
                <a:lnTo>
                  <a:pt x="425450" y="39623"/>
                </a:lnTo>
                <a:lnTo>
                  <a:pt x="423672" y="41147"/>
                </a:lnTo>
                <a:close/>
              </a:path>
              <a:path w="455930" h="318770">
                <a:moveTo>
                  <a:pt x="321564" y="149351"/>
                </a:moveTo>
                <a:lnTo>
                  <a:pt x="321564" y="147827"/>
                </a:lnTo>
                <a:lnTo>
                  <a:pt x="322897" y="147827"/>
                </a:lnTo>
                <a:lnTo>
                  <a:pt x="321564" y="149351"/>
                </a:lnTo>
                <a:close/>
              </a:path>
              <a:path w="455930" h="318770">
                <a:moveTo>
                  <a:pt x="211073" y="278891"/>
                </a:moveTo>
                <a:lnTo>
                  <a:pt x="178308" y="278891"/>
                </a:lnTo>
                <a:lnTo>
                  <a:pt x="181356" y="272795"/>
                </a:lnTo>
                <a:lnTo>
                  <a:pt x="185928" y="266700"/>
                </a:lnTo>
                <a:lnTo>
                  <a:pt x="188976" y="260603"/>
                </a:lnTo>
                <a:lnTo>
                  <a:pt x="190500" y="260603"/>
                </a:lnTo>
                <a:lnTo>
                  <a:pt x="195072" y="252983"/>
                </a:lnTo>
                <a:lnTo>
                  <a:pt x="201168" y="245363"/>
                </a:lnTo>
                <a:lnTo>
                  <a:pt x="205740" y="237743"/>
                </a:lnTo>
                <a:lnTo>
                  <a:pt x="207264" y="236219"/>
                </a:lnTo>
                <a:lnTo>
                  <a:pt x="213360" y="227075"/>
                </a:lnTo>
                <a:lnTo>
                  <a:pt x="228600" y="208787"/>
                </a:lnTo>
                <a:lnTo>
                  <a:pt x="228600" y="207263"/>
                </a:lnTo>
                <a:lnTo>
                  <a:pt x="237744" y="196595"/>
                </a:lnTo>
                <a:lnTo>
                  <a:pt x="237744" y="198119"/>
                </a:lnTo>
                <a:lnTo>
                  <a:pt x="274319" y="198119"/>
                </a:lnTo>
                <a:lnTo>
                  <a:pt x="268224" y="204215"/>
                </a:lnTo>
                <a:lnTo>
                  <a:pt x="260604" y="214883"/>
                </a:lnTo>
                <a:lnTo>
                  <a:pt x="249936" y="225551"/>
                </a:lnTo>
                <a:lnTo>
                  <a:pt x="243404" y="234695"/>
                </a:lnTo>
                <a:lnTo>
                  <a:pt x="242316" y="234695"/>
                </a:lnTo>
                <a:lnTo>
                  <a:pt x="236220" y="243839"/>
                </a:lnTo>
                <a:lnTo>
                  <a:pt x="228600" y="252983"/>
                </a:lnTo>
                <a:lnTo>
                  <a:pt x="224028" y="260603"/>
                </a:lnTo>
                <a:lnTo>
                  <a:pt x="222504" y="262127"/>
                </a:lnTo>
                <a:lnTo>
                  <a:pt x="218846" y="268223"/>
                </a:lnTo>
                <a:lnTo>
                  <a:pt x="217932" y="268223"/>
                </a:lnTo>
                <a:lnTo>
                  <a:pt x="211836" y="275843"/>
                </a:lnTo>
                <a:lnTo>
                  <a:pt x="213360" y="275843"/>
                </a:lnTo>
                <a:lnTo>
                  <a:pt x="211073" y="278891"/>
                </a:lnTo>
                <a:close/>
              </a:path>
              <a:path w="455930" h="318770">
                <a:moveTo>
                  <a:pt x="242316" y="236219"/>
                </a:moveTo>
                <a:lnTo>
                  <a:pt x="242316" y="234695"/>
                </a:lnTo>
                <a:lnTo>
                  <a:pt x="243404" y="234695"/>
                </a:lnTo>
                <a:lnTo>
                  <a:pt x="242316" y="236219"/>
                </a:lnTo>
                <a:close/>
              </a:path>
              <a:path w="455930" h="318770">
                <a:moveTo>
                  <a:pt x="77724" y="259079"/>
                </a:moveTo>
                <a:lnTo>
                  <a:pt x="41147" y="259079"/>
                </a:lnTo>
                <a:lnTo>
                  <a:pt x="42672" y="257555"/>
                </a:lnTo>
                <a:lnTo>
                  <a:pt x="73152" y="257555"/>
                </a:lnTo>
                <a:lnTo>
                  <a:pt x="77724" y="259079"/>
                </a:lnTo>
                <a:close/>
              </a:path>
              <a:path w="455930" h="318770">
                <a:moveTo>
                  <a:pt x="91440" y="263651"/>
                </a:moveTo>
                <a:lnTo>
                  <a:pt x="19812" y="263651"/>
                </a:lnTo>
                <a:lnTo>
                  <a:pt x="22860" y="262127"/>
                </a:lnTo>
                <a:lnTo>
                  <a:pt x="27432" y="260603"/>
                </a:lnTo>
                <a:lnTo>
                  <a:pt x="33528" y="260603"/>
                </a:lnTo>
                <a:lnTo>
                  <a:pt x="38100" y="259079"/>
                </a:lnTo>
                <a:lnTo>
                  <a:pt x="79247" y="259079"/>
                </a:lnTo>
                <a:lnTo>
                  <a:pt x="88392" y="262127"/>
                </a:lnTo>
                <a:lnTo>
                  <a:pt x="91440" y="263651"/>
                </a:lnTo>
                <a:close/>
              </a:path>
              <a:path w="455930" h="318770">
                <a:moveTo>
                  <a:pt x="97536" y="265175"/>
                </a:moveTo>
                <a:lnTo>
                  <a:pt x="15240" y="265175"/>
                </a:lnTo>
                <a:lnTo>
                  <a:pt x="16764" y="263651"/>
                </a:lnTo>
                <a:lnTo>
                  <a:pt x="92964" y="263651"/>
                </a:lnTo>
                <a:lnTo>
                  <a:pt x="97536" y="265175"/>
                </a:lnTo>
                <a:close/>
              </a:path>
              <a:path w="455930" h="318770">
                <a:moveTo>
                  <a:pt x="9144" y="298703"/>
                </a:moveTo>
                <a:lnTo>
                  <a:pt x="4572" y="298703"/>
                </a:lnTo>
                <a:lnTo>
                  <a:pt x="1524" y="295655"/>
                </a:lnTo>
                <a:lnTo>
                  <a:pt x="0" y="292607"/>
                </a:lnTo>
                <a:lnTo>
                  <a:pt x="0" y="278891"/>
                </a:lnTo>
                <a:lnTo>
                  <a:pt x="1524" y="275843"/>
                </a:lnTo>
                <a:lnTo>
                  <a:pt x="1524" y="274319"/>
                </a:lnTo>
                <a:lnTo>
                  <a:pt x="4571" y="272795"/>
                </a:lnTo>
                <a:lnTo>
                  <a:pt x="4572" y="271271"/>
                </a:lnTo>
                <a:lnTo>
                  <a:pt x="7620" y="268223"/>
                </a:lnTo>
                <a:lnTo>
                  <a:pt x="10668" y="266700"/>
                </a:lnTo>
                <a:lnTo>
                  <a:pt x="12192" y="265175"/>
                </a:lnTo>
                <a:lnTo>
                  <a:pt x="96012" y="265175"/>
                </a:lnTo>
                <a:lnTo>
                  <a:pt x="100584" y="266700"/>
                </a:lnTo>
                <a:lnTo>
                  <a:pt x="102108" y="266700"/>
                </a:lnTo>
                <a:lnTo>
                  <a:pt x="106680" y="269747"/>
                </a:lnTo>
                <a:lnTo>
                  <a:pt x="109728" y="269747"/>
                </a:lnTo>
                <a:lnTo>
                  <a:pt x="112776" y="271271"/>
                </a:lnTo>
                <a:lnTo>
                  <a:pt x="115824" y="274319"/>
                </a:lnTo>
                <a:lnTo>
                  <a:pt x="117348" y="274319"/>
                </a:lnTo>
                <a:lnTo>
                  <a:pt x="120396" y="275843"/>
                </a:lnTo>
                <a:lnTo>
                  <a:pt x="121920" y="275843"/>
                </a:lnTo>
                <a:lnTo>
                  <a:pt x="126492" y="277367"/>
                </a:lnTo>
                <a:lnTo>
                  <a:pt x="124968" y="277367"/>
                </a:lnTo>
                <a:lnTo>
                  <a:pt x="129540" y="278891"/>
                </a:lnTo>
                <a:lnTo>
                  <a:pt x="131825" y="280415"/>
                </a:lnTo>
                <a:lnTo>
                  <a:pt x="45720" y="280415"/>
                </a:lnTo>
                <a:lnTo>
                  <a:pt x="41147" y="281939"/>
                </a:lnTo>
                <a:lnTo>
                  <a:pt x="35052" y="281939"/>
                </a:lnTo>
                <a:lnTo>
                  <a:pt x="32004" y="283463"/>
                </a:lnTo>
                <a:lnTo>
                  <a:pt x="22860" y="283463"/>
                </a:lnTo>
                <a:lnTo>
                  <a:pt x="19812" y="284987"/>
                </a:lnTo>
                <a:lnTo>
                  <a:pt x="16764" y="288035"/>
                </a:lnTo>
                <a:lnTo>
                  <a:pt x="13716" y="288035"/>
                </a:lnTo>
                <a:lnTo>
                  <a:pt x="13715" y="291083"/>
                </a:lnTo>
                <a:lnTo>
                  <a:pt x="12192" y="292607"/>
                </a:lnTo>
                <a:lnTo>
                  <a:pt x="15240" y="292607"/>
                </a:lnTo>
                <a:lnTo>
                  <a:pt x="15240" y="294131"/>
                </a:lnTo>
                <a:lnTo>
                  <a:pt x="12192" y="297179"/>
                </a:lnTo>
                <a:lnTo>
                  <a:pt x="9144" y="298703"/>
                </a:lnTo>
                <a:close/>
              </a:path>
              <a:path w="455930" h="318770">
                <a:moveTo>
                  <a:pt x="109728" y="269747"/>
                </a:moveTo>
                <a:lnTo>
                  <a:pt x="106680" y="269747"/>
                </a:lnTo>
                <a:lnTo>
                  <a:pt x="105156" y="268223"/>
                </a:lnTo>
                <a:lnTo>
                  <a:pt x="109728" y="269747"/>
                </a:lnTo>
                <a:close/>
              </a:path>
              <a:path w="455930" h="318770">
                <a:moveTo>
                  <a:pt x="217932" y="269747"/>
                </a:moveTo>
                <a:lnTo>
                  <a:pt x="217932" y="268223"/>
                </a:lnTo>
                <a:lnTo>
                  <a:pt x="218846" y="268223"/>
                </a:lnTo>
                <a:lnTo>
                  <a:pt x="217932" y="269747"/>
                </a:lnTo>
                <a:close/>
              </a:path>
              <a:path w="455930" h="318770">
                <a:moveTo>
                  <a:pt x="117348" y="274319"/>
                </a:moveTo>
                <a:lnTo>
                  <a:pt x="115824" y="274319"/>
                </a:lnTo>
                <a:lnTo>
                  <a:pt x="114300" y="272795"/>
                </a:lnTo>
                <a:lnTo>
                  <a:pt x="117348" y="274319"/>
                </a:lnTo>
                <a:close/>
              </a:path>
              <a:path w="455930" h="318770">
                <a:moveTo>
                  <a:pt x="172212" y="288035"/>
                </a:moveTo>
                <a:lnTo>
                  <a:pt x="175260" y="283463"/>
                </a:lnTo>
                <a:lnTo>
                  <a:pt x="178308" y="277367"/>
                </a:lnTo>
                <a:lnTo>
                  <a:pt x="178308" y="278891"/>
                </a:lnTo>
                <a:lnTo>
                  <a:pt x="211073" y="278891"/>
                </a:lnTo>
                <a:lnTo>
                  <a:pt x="205359" y="286511"/>
                </a:lnTo>
                <a:lnTo>
                  <a:pt x="173736" y="286511"/>
                </a:lnTo>
                <a:lnTo>
                  <a:pt x="172212" y="288035"/>
                </a:lnTo>
                <a:close/>
              </a:path>
              <a:path w="455930" h="318770">
                <a:moveTo>
                  <a:pt x="134112" y="281939"/>
                </a:moveTo>
                <a:lnTo>
                  <a:pt x="68580" y="281939"/>
                </a:lnTo>
                <a:lnTo>
                  <a:pt x="64008" y="280415"/>
                </a:lnTo>
                <a:lnTo>
                  <a:pt x="131825" y="280415"/>
                </a:lnTo>
                <a:lnTo>
                  <a:pt x="134112" y="281939"/>
                </a:lnTo>
                <a:close/>
              </a:path>
              <a:path w="455930" h="318770">
                <a:moveTo>
                  <a:pt x="153924" y="289559"/>
                </a:moveTo>
                <a:lnTo>
                  <a:pt x="92964" y="289559"/>
                </a:lnTo>
                <a:lnTo>
                  <a:pt x="83820" y="286511"/>
                </a:lnTo>
                <a:lnTo>
                  <a:pt x="80772" y="284987"/>
                </a:lnTo>
                <a:lnTo>
                  <a:pt x="71628" y="281939"/>
                </a:lnTo>
                <a:lnTo>
                  <a:pt x="134112" y="281939"/>
                </a:lnTo>
                <a:lnTo>
                  <a:pt x="132588" y="280415"/>
                </a:lnTo>
                <a:lnTo>
                  <a:pt x="135636" y="281939"/>
                </a:lnTo>
                <a:lnTo>
                  <a:pt x="137160" y="283463"/>
                </a:lnTo>
                <a:lnTo>
                  <a:pt x="141732" y="284987"/>
                </a:lnTo>
                <a:lnTo>
                  <a:pt x="140208" y="284987"/>
                </a:lnTo>
                <a:lnTo>
                  <a:pt x="144780" y="286511"/>
                </a:lnTo>
                <a:lnTo>
                  <a:pt x="146304" y="286511"/>
                </a:lnTo>
                <a:lnTo>
                  <a:pt x="149352" y="288035"/>
                </a:lnTo>
                <a:lnTo>
                  <a:pt x="150876" y="288035"/>
                </a:lnTo>
                <a:lnTo>
                  <a:pt x="153924" y="289559"/>
                </a:lnTo>
                <a:close/>
              </a:path>
              <a:path w="455930" h="318770">
                <a:moveTo>
                  <a:pt x="21336" y="284987"/>
                </a:moveTo>
                <a:lnTo>
                  <a:pt x="22860" y="283463"/>
                </a:lnTo>
                <a:lnTo>
                  <a:pt x="24384" y="283463"/>
                </a:lnTo>
                <a:lnTo>
                  <a:pt x="21336" y="284987"/>
                </a:lnTo>
                <a:close/>
              </a:path>
              <a:path w="455930" h="318770">
                <a:moveTo>
                  <a:pt x="19812" y="284987"/>
                </a:moveTo>
                <a:close/>
              </a:path>
              <a:path w="455930" h="318770">
                <a:moveTo>
                  <a:pt x="146304" y="286511"/>
                </a:moveTo>
                <a:lnTo>
                  <a:pt x="144780" y="286511"/>
                </a:lnTo>
                <a:lnTo>
                  <a:pt x="141732" y="284987"/>
                </a:lnTo>
                <a:lnTo>
                  <a:pt x="146304" y="286511"/>
                </a:lnTo>
                <a:close/>
              </a:path>
              <a:path w="455930" h="318770">
                <a:moveTo>
                  <a:pt x="15240" y="290321"/>
                </a:moveTo>
                <a:lnTo>
                  <a:pt x="15240" y="289559"/>
                </a:lnTo>
                <a:lnTo>
                  <a:pt x="13716" y="288035"/>
                </a:lnTo>
                <a:lnTo>
                  <a:pt x="16764" y="288035"/>
                </a:lnTo>
                <a:lnTo>
                  <a:pt x="18288" y="286511"/>
                </a:lnTo>
                <a:lnTo>
                  <a:pt x="16764" y="289559"/>
                </a:lnTo>
                <a:lnTo>
                  <a:pt x="15240" y="290321"/>
                </a:lnTo>
                <a:close/>
              </a:path>
              <a:path w="455930" h="318770">
                <a:moveTo>
                  <a:pt x="203453" y="289559"/>
                </a:moveTo>
                <a:lnTo>
                  <a:pt x="170688" y="289559"/>
                </a:lnTo>
                <a:lnTo>
                  <a:pt x="173736" y="286511"/>
                </a:lnTo>
                <a:lnTo>
                  <a:pt x="205359" y="286511"/>
                </a:lnTo>
                <a:lnTo>
                  <a:pt x="204216" y="288035"/>
                </a:lnTo>
                <a:lnTo>
                  <a:pt x="203453" y="289559"/>
                </a:lnTo>
                <a:close/>
              </a:path>
              <a:path w="455930" h="318770">
                <a:moveTo>
                  <a:pt x="13716" y="291083"/>
                </a:moveTo>
                <a:lnTo>
                  <a:pt x="13716" y="288035"/>
                </a:lnTo>
                <a:lnTo>
                  <a:pt x="15240" y="289559"/>
                </a:lnTo>
                <a:lnTo>
                  <a:pt x="13716" y="291083"/>
                </a:lnTo>
                <a:close/>
              </a:path>
              <a:path w="455930" h="318770">
                <a:moveTo>
                  <a:pt x="201168" y="294131"/>
                </a:moveTo>
                <a:lnTo>
                  <a:pt x="167640" y="294131"/>
                </a:lnTo>
                <a:lnTo>
                  <a:pt x="170688" y="292607"/>
                </a:lnTo>
                <a:lnTo>
                  <a:pt x="166116" y="292607"/>
                </a:lnTo>
                <a:lnTo>
                  <a:pt x="169164" y="291083"/>
                </a:lnTo>
                <a:lnTo>
                  <a:pt x="170688" y="288035"/>
                </a:lnTo>
                <a:lnTo>
                  <a:pt x="170688" y="289559"/>
                </a:lnTo>
                <a:lnTo>
                  <a:pt x="203453" y="289559"/>
                </a:lnTo>
                <a:lnTo>
                  <a:pt x="201168" y="294131"/>
                </a:lnTo>
                <a:close/>
              </a:path>
              <a:path w="455930" h="318770">
                <a:moveTo>
                  <a:pt x="13716" y="291083"/>
                </a:moveTo>
                <a:lnTo>
                  <a:pt x="15240" y="289559"/>
                </a:lnTo>
                <a:lnTo>
                  <a:pt x="14731" y="290575"/>
                </a:lnTo>
                <a:lnTo>
                  <a:pt x="13716" y="291083"/>
                </a:lnTo>
                <a:close/>
              </a:path>
              <a:path w="455930" h="318770">
                <a:moveTo>
                  <a:pt x="14731" y="290575"/>
                </a:moveTo>
                <a:lnTo>
                  <a:pt x="15240" y="289559"/>
                </a:lnTo>
                <a:lnTo>
                  <a:pt x="15240" y="290321"/>
                </a:lnTo>
                <a:lnTo>
                  <a:pt x="14731" y="290575"/>
                </a:lnTo>
                <a:close/>
              </a:path>
              <a:path w="455930" h="318770">
                <a:moveTo>
                  <a:pt x="158496" y="291083"/>
                </a:moveTo>
                <a:lnTo>
                  <a:pt x="96011" y="291083"/>
                </a:lnTo>
                <a:lnTo>
                  <a:pt x="91440" y="289559"/>
                </a:lnTo>
                <a:lnTo>
                  <a:pt x="155447" y="289559"/>
                </a:lnTo>
                <a:lnTo>
                  <a:pt x="158496" y="291083"/>
                </a:lnTo>
                <a:close/>
              </a:path>
              <a:path w="455930" h="318770">
                <a:moveTo>
                  <a:pt x="15240" y="292607"/>
                </a:moveTo>
                <a:lnTo>
                  <a:pt x="13716" y="292607"/>
                </a:lnTo>
                <a:lnTo>
                  <a:pt x="14731" y="290575"/>
                </a:lnTo>
                <a:lnTo>
                  <a:pt x="15240" y="290321"/>
                </a:lnTo>
                <a:lnTo>
                  <a:pt x="15240" y="292607"/>
                </a:lnTo>
                <a:close/>
              </a:path>
              <a:path w="455930" h="318770">
                <a:moveTo>
                  <a:pt x="13716" y="292607"/>
                </a:moveTo>
                <a:lnTo>
                  <a:pt x="13716" y="291083"/>
                </a:lnTo>
                <a:lnTo>
                  <a:pt x="14731" y="290575"/>
                </a:lnTo>
                <a:lnTo>
                  <a:pt x="13716" y="292607"/>
                </a:lnTo>
                <a:close/>
              </a:path>
              <a:path w="455930" h="318770">
                <a:moveTo>
                  <a:pt x="13716" y="292607"/>
                </a:moveTo>
                <a:lnTo>
                  <a:pt x="12192" y="292607"/>
                </a:lnTo>
                <a:lnTo>
                  <a:pt x="13716" y="291083"/>
                </a:lnTo>
                <a:lnTo>
                  <a:pt x="13716" y="292607"/>
                </a:lnTo>
                <a:close/>
              </a:path>
              <a:path w="455930" h="318770">
                <a:moveTo>
                  <a:pt x="99821" y="291845"/>
                </a:moveTo>
                <a:lnTo>
                  <a:pt x="97536" y="291083"/>
                </a:lnTo>
                <a:lnTo>
                  <a:pt x="99060" y="291083"/>
                </a:lnTo>
                <a:lnTo>
                  <a:pt x="99821" y="291845"/>
                </a:lnTo>
                <a:close/>
              </a:path>
              <a:path w="455930" h="318770">
                <a:moveTo>
                  <a:pt x="102108" y="292607"/>
                </a:moveTo>
                <a:lnTo>
                  <a:pt x="99821" y="291845"/>
                </a:lnTo>
                <a:lnTo>
                  <a:pt x="99060" y="291083"/>
                </a:lnTo>
                <a:lnTo>
                  <a:pt x="102108" y="292607"/>
                </a:lnTo>
                <a:close/>
              </a:path>
              <a:path w="455930" h="318770">
                <a:moveTo>
                  <a:pt x="163068" y="292607"/>
                </a:moveTo>
                <a:lnTo>
                  <a:pt x="102108" y="292607"/>
                </a:lnTo>
                <a:lnTo>
                  <a:pt x="99060" y="291083"/>
                </a:lnTo>
                <a:lnTo>
                  <a:pt x="160020" y="291083"/>
                </a:lnTo>
                <a:lnTo>
                  <a:pt x="163068" y="292607"/>
                </a:lnTo>
                <a:close/>
              </a:path>
              <a:path w="455930" h="318770">
                <a:moveTo>
                  <a:pt x="164592" y="294131"/>
                </a:moveTo>
                <a:lnTo>
                  <a:pt x="102108" y="294131"/>
                </a:lnTo>
                <a:lnTo>
                  <a:pt x="99821" y="291845"/>
                </a:lnTo>
                <a:lnTo>
                  <a:pt x="102108" y="292607"/>
                </a:lnTo>
                <a:lnTo>
                  <a:pt x="164592" y="292607"/>
                </a:lnTo>
                <a:lnTo>
                  <a:pt x="166116" y="293369"/>
                </a:lnTo>
                <a:lnTo>
                  <a:pt x="164592" y="294131"/>
                </a:lnTo>
                <a:close/>
              </a:path>
              <a:path w="455930" h="318770">
                <a:moveTo>
                  <a:pt x="166624" y="293623"/>
                </a:moveTo>
                <a:lnTo>
                  <a:pt x="166116" y="293369"/>
                </a:lnTo>
                <a:lnTo>
                  <a:pt x="167640" y="292607"/>
                </a:lnTo>
                <a:lnTo>
                  <a:pt x="166624" y="293623"/>
                </a:lnTo>
                <a:close/>
              </a:path>
              <a:path w="455930" h="318770">
                <a:moveTo>
                  <a:pt x="167640" y="294131"/>
                </a:moveTo>
                <a:lnTo>
                  <a:pt x="166624" y="293623"/>
                </a:lnTo>
                <a:lnTo>
                  <a:pt x="167640" y="292607"/>
                </a:lnTo>
                <a:lnTo>
                  <a:pt x="170688" y="292607"/>
                </a:lnTo>
                <a:lnTo>
                  <a:pt x="167640" y="294131"/>
                </a:lnTo>
                <a:close/>
              </a:path>
              <a:path w="455930" h="318770">
                <a:moveTo>
                  <a:pt x="198120" y="298703"/>
                </a:moveTo>
                <a:lnTo>
                  <a:pt x="198120" y="297179"/>
                </a:lnTo>
                <a:lnTo>
                  <a:pt x="108204" y="297179"/>
                </a:lnTo>
                <a:lnTo>
                  <a:pt x="103632" y="294131"/>
                </a:lnTo>
                <a:lnTo>
                  <a:pt x="164592" y="294131"/>
                </a:lnTo>
                <a:lnTo>
                  <a:pt x="166116" y="293369"/>
                </a:lnTo>
                <a:lnTo>
                  <a:pt x="166624" y="293623"/>
                </a:lnTo>
                <a:lnTo>
                  <a:pt x="164592" y="295655"/>
                </a:lnTo>
                <a:lnTo>
                  <a:pt x="200152" y="295655"/>
                </a:lnTo>
                <a:lnTo>
                  <a:pt x="198120" y="298703"/>
                </a:lnTo>
                <a:close/>
              </a:path>
              <a:path w="455930" h="318770">
                <a:moveTo>
                  <a:pt x="164592" y="295655"/>
                </a:moveTo>
                <a:lnTo>
                  <a:pt x="166624" y="293623"/>
                </a:lnTo>
                <a:lnTo>
                  <a:pt x="167640" y="294131"/>
                </a:lnTo>
                <a:lnTo>
                  <a:pt x="164592" y="295655"/>
                </a:lnTo>
                <a:close/>
              </a:path>
              <a:path w="455930" h="318770">
                <a:moveTo>
                  <a:pt x="200152" y="295655"/>
                </a:moveTo>
                <a:lnTo>
                  <a:pt x="164592" y="295655"/>
                </a:lnTo>
                <a:lnTo>
                  <a:pt x="167640" y="294131"/>
                </a:lnTo>
                <a:lnTo>
                  <a:pt x="201168" y="294131"/>
                </a:lnTo>
                <a:lnTo>
                  <a:pt x="200152" y="295655"/>
                </a:lnTo>
                <a:close/>
              </a:path>
              <a:path w="455930" h="318770">
                <a:moveTo>
                  <a:pt x="141732" y="310895"/>
                </a:moveTo>
                <a:lnTo>
                  <a:pt x="135636" y="307847"/>
                </a:lnTo>
                <a:lnTo>
                  <a:pt x="134112" y="307847"/>
                </a:lnTo>
                <a:lnTo>
                  <a:pt x="129540" y="306323"/>
                </a:lnTo>
                <a:lnTo>
                  <a:pt x="129540" y="304800"/>
                </a:lnTo>
                <a:lnTo>
                  <a:pt x="126492" y="303275"/>
                </a:lnTo>
                <a:lnTo>
                  <a:pt x="123444" y="303275"/>
                </a:lnTo>
                <a:lnTo>
                  <a:pt x="118872" y="301751"/>
                </a:lnTo>
                <a:lnTo>
                  <a:pt x="120396" y="301751"/>
                </a:lnTo>
                <a:lnTo>
                  <a:pt x="117347" y="300227"/>
                </a:lnTo>
                <a:lnTo>
                  <a:pt x="115824" y="300227"/>
                </a:lnTo>
                <a:lnTo>
                  <a:pt x="109728" y="297179"/>
                </a:lnTo>
                <a:lnTo>
                  <a:pt x="198120" y="297179"/>
                </a:lnTo>
                <a:lnTo>
                  <a:pt x="195072" y="301751"/>
                </a:lnTo>
                <a:lnTo>
                  <a:pt x="195072" y="303275"/>
                </a:lnTo>
                <a:lnTo>
                  <a:pt x="188976" y="309371"/>
                </a:lnTo>
                <a:lnTo>
                  <a:pt x="140208" y="309371"/>
                </a:lnTo>
                <a:lnTo>
                  <a:pt x="141732" y="310895"/>
                </a:lnTo>
                <a:close/>
              </a:path>
              <a:path w="455930" h="318770">
                <a:moveTo>
                  <a:pt x="128016" y="304800"/>
                </a:moveTo>
                <a:lnTo>
                  <a:pt x="124968" y="303275"/>
                </a:lnTo>
                <a:lnTo>
                  <a:pt x="126492" y="303275"/>
                </a:lnTo>
                <a:lnTo>
                  <a:pt x="128016" y="304800"/>
                </a:lnTo>
                <a:close/>
              </a:path>
              <a:path w="455930" h="318770">
                <a:moveTo>
                  <a:pt x="175260" y="318515"/>
                </a:moveTo>
                <a:lnTo>
                  <a:pt x="160020" y="318515"/>
                </a:lnTo>
                <a:lnTo>
                  <a:pt x="158496" y="316991"/>
                </a:lnTo>
                <a:lnTo>
                  <a:pt x="155447" y="316991"/>
                </a:lnTo>
                <a:lnTo>
                  <a:pt x="149352" y="313943"/>
                </a:lnTo>
                <a:lnTo>
                  <a:pt x="147828" y="312419"/>
                </a:lnTo>
                <a:lnTo>
                  <a:pt x="144780" y="312419"/>
                </a:lnTo>
                <a:lnTo>
                  <a:pt x="143256" y="310895"/>
                </a:lnTo>
                <a:lnTo>
                  <a:pt x="140208" y="309371"/>
                </a:lnTo>
                <a:lnTo>
                  <a:pt x="188976" y="309371"/>
                </a:lnTo>
                <a:lnTo>
                  <a:pt x="187452" y="310895"/>
                </a:lnTo>
                <a:lnTo>
                  <a:pt x="185928" y="310895"/>
                </a:lnTo>
                <a:lnTo>
                  <a:pt x="184404" y="313943"/>
                </a:lnTo>
                <a:lnTo>
                  <a:pt x="182880" y="313943"/>
                </a:lnTo>
                <a:lnTo>
                  <a:pt x="179832" y="315467"/>
                </a:lnTo>
                <a:lnTo>
                  <a:pt x="178308" y="316991"/>
                </a:lnTo>
                <a:lnTo>
                  <a:pt x="175260" y="3185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10711" y="4123944"/>
            <a:ext cx="1018032" cy="8991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61404" y="4104132"/>
            <a:ext cx="2100072" cy="8674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949952" y="4479035"/>
            <a:ext cx="533400" cy="66040"/>
          </a:xfrm>
          <a:custGeom>
            <a:avLst/>
            <a:gdLst/>
            <a:ahLst/>
            <a:cxnLst/>
            <a:rect l="l" t="t" r="r" b="b"/>
            <a:pathLst>
              <a:path w="533400" h="66039">
                <a:moveTo>
                  <a:pt x="318516" y="1524"/>
                </a:moveTo>
                <a:lnTo>
                  <a:pt x="271271" y="1524"/>
                </a:lnTo>
                <a:lnTo>
                  <a:pt x="274319" y="0"/>
                </a:lnTo>
                <a:lnTo>
                  <a:pt x="313944" y="0"/>
                </a:lnTo>
                <a:lnTo>
                  <a:pt x="318516" y="1524"/>
                </a:lnTo>
                <a:close/>
              </a:path>
              <a:path w="533400" h="66039">
                <a:moveTo>
                  <a:pt x="327660" y="3048"/>
                </a:moveTo>
                <a:lnTo>
                  <a:pt x="265176" y="3048"/>
                </a:lnTo>
                <a:lnTo>
                  <a:pt x="268224" y="1524"/>
                </a:lnTo>
                <a:lnTo>
                  <a:pt x="326135" y="1524"/>
                </a:lnTo>
                <a:lnTo>
                  <a:pt x="327660" y="3048"/>
                </a:lnTo>
                <a:close/>
              </a:path>
              <a:path w="533400" h="66039">
                <a:moveTo>
                  <a:pt x="338328" y="4572"/>
                </a:moveTo>
                <a:lnTo>
                  <a:pt x="254508" y="4572"/>
                </a:lnTo>
                <a:lnTo>
                  <a:pt x="259080" y="3048"/>
                </a:lnTo>
                <a:lnTo>
                  <a:pt x="333755" y="3048"/>
                </a:lnTo>
                <a:lnTo>
                  <a:pt x="338328" y="4572"/>
                </a:lnTo>
                <a:close/>
              </a:path>
              <a:path w="533400" h="66039">
                <a:moveTo>
                  <a:pt x="352044" y="6096"/>
                </a:moveTo>
                <a:lnTo>
                  <a:pt x="245364" y="6096"/>
                </a:lnTo>
                <a:lnTo>
                  <a:pt x="248412" y="4572"/>
                </a:lnTo>
                <a:lnTo>
                  <a:pt x="347471" y="4572"/>
                </a:lnTo>
                <a:lnTo>
                  <a:pt x="352044" y="6096"/>
                </a:lnTo>
                <a:close/>
              </a:path>
              <a:path w="533400" h="66039">
                <a:moveTo>
                  <a:pt x="365760" y="7620"/>
                </a:moveTo>
                <a:lnTo>
                  <a:pt x="239267" y="7620"/>
                </a:lnTo>
                <a:lnTo>
                  <a:pt x="242316" y="6096"/>
                </a:lnTo>
                <a:lnTo>
                  <a:pt x="362712" y="6096"/>
                </a:lnTo>
                <a:lnTo>
                  <a:pt x="365760" y="7620"/>
                </a:lnTo>
                <a:close/>
              </a:path>
              <a:path w="533400" h="66039">
                <a:moveTo>
                  <a:pt x="397764" y="15240"/>
                </a:moveTo>
                <a:lnTo>
                  <a:pt x="211835" y="15240"/>
                </a:lnTo>
                <a:lnTo>
                  <a:pt x="220980" y="10541"/>
                </a:lnTo>
                <a:lnTo>
                  <a:pt x="225551" y="10541"/>
                </a:lnTo>
                <a:lnTo>
                  <a:pt x="234696" y="7620"/>
                </a:lnTo>
                <a:lnTo>
                  <a:pt x="373380" y="7620"/>
                </a:lnTo>
                <a:lnTo>
                  <a:pt x="377951" y="9144"/>
                </a:lnTo>
                <a:lnTo>
                  <a:pt x="381000" y="9144"/>
                </a:lnTo>
                <a:lnTo>
                  <a:pt x="387096" y="12065"/>
                </a:lnTo>
                <a:lnTo>
                  <a:pt x="390144" y="12065"/>
                </a:lnTo>
                <a:lnTo>
                  <a:pt x="394716" y="13716"/>
                </a:lnTo>
                <a:lnTo>
                  <a:pt x="397764" y="15240"/>
                </a:lnTo>
                <a:close/>
              </a:path>
              <a:path w="533400" h="66039">
                <a:moveTo>
                  <a:pt x="406908" y="19812"/>
                </a:moveTo>
                <a:lnTo>
                  <a:pt x="201167" y="19812"/>
                </a:lnTo>
                <a:lnTo>
                  <a:pt x="202692" y="18288"/>
                </a:lnTo>
                <a:lnTo>
                  <a:pt x="204216" y="18288"/>
                </a:lnTo>
                <a:lnTo>
                  <a:pt x="208787" y="16764"/>
                </a:lnTo>
                <a:lnTo>
                  <a:pt x="210312" y="15240"/>
                </a:lnTo>
                <a:lnTo>
                  <a:pt x="213360" y="13716"/>
                </a:lnTo>
                <a:lnTo>
                  <a:pt x="211835" y="15240"/>
                </a:lnTo>
                <a:lnTo>
                  <a:pt x="397764" y="15240"/>
                </a:lnTo>
                <a:lnTo>
                  <a:pt x="400812" y="16764"/>
                </a:lnTo>
                <a:lnTo>
                  <a:pt x="402335" y="16764"/>
                </a:lnTo>
                <a:lnTo>
                  <a:pt x="406908" y="19812"/>
                </a:lnTo>
                <a:close/>
              </a:path>
              <a:path w="533400" h="66039">
                <a:moveTo>
                  <a:pt x="411480" y="21336"/>
                </a:moveTo>
                <a:lnTo>
                  <a:pt x="198119" y="21336"/>
                </a:lnTo>
                <a:lnTo>
                  <a:pt x="202692" y="19812"/>
                </a:lnTo>
                <a:lnTo>
                  <a:pt x="406908" y="19812"/>
                </a:lnTo>
                <a:lnTo>
                  <a:pt x="406908" y="18288"/>
                </a:lnTo>
                <a:lnTo>
                  <a:pt x="411480" y="21336"/>
                </a:lnTo>
                <a:close/>
              </a:path>
              <a:path w="533400" h="66039">
                <a:moveTo>
                  <a:pt x="426719" y="24257"/>
                </a:moveTo>
                <a:lnTo>
                  <a:pt x="190500" y="24257"/>
                </a:lnTo>
                <a:lnTo>
                  <a:pt x="195071" y="22860"/>
                </a:lnTo>
                <a:lnTo>
                  <a:pt x="195071" y="21336"/>
                </a:lnTo>
                <a:lnTo>
                  <a:pt x="411480" y="21336"/>
                </a:lnTo>
                <a:lnTo>
                  <a:pt x="409955" y="19812"/>
                </a:lnTo>
                <a:lnTo>
                  <a:pt x="416051" y="22860"/>
                </a:lnTo>
                <a:lnTo>
                  <a:pt x="419100" y="22860"/>
                </a:lnTo>
                <a:lnTo>
                  <a:pt x="426719" y="24257"/>
                </a:lnTo>
                <a:close/>
              </a:path>
              <a:path w="533400" h="66039">
                <a:moveTo>
                  <a:pt x="419100" y="22860"/>
                </a:moveTo>
                <a:lnTo>
                  <a:pt x="416051" y="22860"/>
                </a:lnTo>
                <a:lnTo>
                  <a:pt x="413003" y="21336"/>
                </a:lnTo>
                <a:lnTo>
                  <a:pt x="419100" y="22860"/>
                </a:lnTo>
                <a:close/>
              </a:path>
              <a:path w="533400" h="66039">
                <a:moveTo>
                  <a:pt x="74676" y="24257"/>
                </a:moveTo>
                <a:lnTo>
                  <a:pt x="47244" y="24257"/>
                </a:lnTo>
                <a:lnTo>
                  <a:pt x="50292" y="22860"/>
                </a:lnTo>
                <a:lnTo>
                  <a:pt x="71628" y="22860"/>
                </a:lnTo>
                <a:lnTo>
                  <a:pt x="74676" y="24257"/>
                </a:lnTo>
                <a:close/>
              </a:path>
              <a:path w="533400" h="66039">
                <a:moveTo>
                  <a:pt x="271272" y="28956"/>
                </a:moveTo>
                <a:lnTo>
                  <a:pt x="181355" y="28956"/>
                </a:lnTo>
                <a:lnTo>
                  <a:pt x="184403" y="25908"/>
                </a:lnTo>
                <a:lnTo>
                  <a:pt x="185928" y="25908"/>
                </a:lnTo>
                <a:lnTo>
                  <a:pt x="188976" y="24257"/>
                </a:lnTo>
                <a:lnTo>
                  <a:pt x="193548" y="22860"/>
                </a:lnTo>
                <a:lnTo>
                  <a:pt x="190500" y="24257"/>
                </a:lnTo>
                <a:lnTo>
                  <a:pt x="425196" y="24257"/>
                </a:lnTo>
                <a:lnTo>
                  <a:pt x="440435" y="27432"/>
                </a:lnTo>
                <a:lnTo>
                  <a:pt x="275844" y="27432"/>
                </a:lnTo>
                <a:lnTo>
                  <a:pt x="271272" y="28956"/>
                </a:lnTo>
                <a:close/>
              </a:path>
              <a:path w="533400" h="66039">
                <a:moveTo>
                  <a:pt x="24383" y="25908"/>
                </a:moveTo>
                <a:lnTo>
                  <a:pt x="12192" y="25908"/>
                </a:lnTo>
                <a:lnTo>
                  <a:pt x="15240" y="24257"/>
                </a:lnTo>
                <a:lnTo>
                  <a:pt x="21335" y="24257"/>
                </a:lnTo>
                <a:lnTo>
                  <a:pt x="24383" y="25908"/>
                </a:lnTo>
                <a:close/>
              </a:path>
              <a:path w="533400" h="66039">
                <a:moveTo>
                  <a:pt x="82296" y="25908"/>
                </a:moveTo>
                <a:lnTo>
                  <a:pt x="33528" y="25908"/>
                </a:lnTo>
                <a:lnTo>
                  <a:pt x="38100" y="24257"/>
                </a:lnTo>
                <a:lnTo>
                  <a:pt x="79248" y="24257"/>
                </a:lnTo>
                <a:lnTo>
                  <a:pt x="82296" y="25908"/>
                </a:lnTo>
                <a:close/>
              </a:path>
              <a:path w="533400" h="66039">
                <a:moveTo>
                  <a:pt x="86867" y="27432"/>
                </a:moveTo>
                <a:lnTo>
                  <a:pt x="7619" y="27432"/>
                </a:lnTo>
                <a:lnTo>
                  <a:pt x="10667" y="25908"/>
                </a:lnTo>
                <a:lnTo>
                  <a:pt x="83819" y="25908"/>
                </a:lnTo>
                <a:lnTo>
                  <a:pt x="86867" y="27432"/>
                </a:lnTo>
                <a:close/>
              </a:path>
              <a:path w="533400" h="66039">
                <a:moveTo>
                  <a:pt x="88392" y="27432"/>
                </a:moveTo>
                <a:lnTo>
                  <a:pt x="86867" y="27432"/>
                </a:lnTo>
                <a:lnTo>
                  <a:pt x="85344" y="25908"/>
                </a:lnTo>
                <a:lnTo>
                  <a:pt x="88392" y="27432"/>
                </a:lnTo>
                <a:close/>
              </a:path>
              <a:path w="533400" h="66039">
                <a:moveTo>
                  <a:pt x="210312" y="45720"/>
                </a:moveTo>
                <a:lnTo>
                  <a:pt x="12192" y="45720"/>
                </a:lnTo>
                <a:lnTo>
                  <a:pt x="7619" y="44196"/>
                </a:lnTo>
                <a:lnTo>
                  <a:pt x="6096" y="42672"/>
                </a:lnTo>
                <a:lnTo>
                  <a:pt x="3048" y="41148"/>
                </a:lnTo>
                <a:lnTo>
                  <a:pt x="0" y="38100"/>
                </a:lnTo>
                <a:lnTo>
                  <a:pt x="1524" y="35052"/>
                </a:lnTo>
                <a:lnTo>
                  <a:pt x="1524" y="30480"/>
                </a:lnTo>
                <a:lnTo>
                  <a:pt x="4571" y="27432"/>
                </a:lnTo>
                <a:lnTo>
                  <a:pt x="99060" y="27432"/>
                </a:lnTo>
                <a:lnTo>
                  <a:pt x="102108" y="28956"/>
                </a:lnTo>
                <a:lnTo>
                  <a:pt x="108203" y="28956"/>
                </a:lnTo>
                <a:lnTo>
                  <a:pt x="111251" y="30480"/>
                </a:lnTo>
                <a:lnTo>
                  <a:pt x="115824" y="30480"/>
                </a:lnTo>
                <a:lnTo>
                  <a:pt x="120396" y="32004"/>
                </a:lnTo>
                <a:lnTo>
                  <a:pt x="121919" y="32004"/>
                </a:lnTo>
                <a:lnTo>
                  <a:pt x="126492" y="33528"/>
                </a:lnTo>
                <a:lnTo>
                  <a:pt x="131064" y="33528"/>
                </a:lnTo>
                <a:lnTo>
                  <a:pt x="134112" y="35052"/>
                </a:lnTo>
                <a:lnTo>
                  <a:pt x="135635" y="35052"/>
                </a:lnTo>
                <a:lnTo>
                  <a:pt x="141732" y="38100"/>
                </a:lnTo>
                <a:lnTo>
                  <a:pt x="143255" y="38100"/>
                </a:lnTo>
                <a:lnTo>
                  <a:pt x="147828" y="39624"/>
                </a:lnTo>
                <a:lnTo>
                  <a:pt x="224028" y="39624"/>
                </a:lnTo>
                <a:lnTo>
                  <a:pt x="220980" y="41148"/>
                </a:lnTo>
                <a:lnTo>
                  <a:pt x="217932" y="41148"/>
                </a:lnTo>
                <a:lnTo>
                  <a:pt x="214883" y="42672"/>
                </a:lnTo>
                <a:lnTo>
                  <a:pt x="213360" y="44196"/>
                </a:lnTo>
                <a:lnTo>
                  <a:pt x="210312" y="45720"/>
                </a:lnTo>
                <a:close/>
              </a:path>
              <a:path w="533400" h="66039">
                <a:moveTo>
                  <a:pt x="254508" y="32004"/>
                </a:moveTo>
                <a:lnTo>
                  <a:pt x="173735" y="32004"/>
                </a:lnTo>
                <a:lnTo>
                  <a:pt x="176783" y="30480"/>
                </a:lnTo>
                <a:lnTo>
                  <a:pt x="181355" y="27432"/>
                </a:lnTo>
                <a:lnTo>
                  <a:pt x="181355" y="28956"/>
                </a:lnTo>
                <a:lnTo>
                  <a:pt x="271272" y="28956"/>
                </a:lnTo>
                <a:lnTo>
                  <a:pt x="266700" y="30480"/>
                </a:lnTo>
                <a:lnTo>
                  <a:pt x="259080" y="30480"/>
                </a:lnTo>
                <a:lnTo>
                  <a:pt x="254508" y="32004"/>
                </a:lnTo>
                <a:close/>
              </a:path>
              <a:path w="533400" h="66039">
                <a:moveTo>
                  <a:pt x="272796" y="28956"/>
                </a:moveTo>
                <a:lnTo>
                  <a:pt x="275844" y="27432"/>
                </a:lnTo>
                <a:lnTo>
                  <a:pt x="277367" y="27432"/>
                </a:lnTo>
                <a:lnTo>
                  <a:pt x="272796" y="28956"/>
                </a:lnTo>
                <a:close/>
              </a:path>
              <a:path w="533400" h="66039">
                <a:moveTo>
                  <a:pt x="449580" y="28956"/>
                </a:moveTo>
                <a:lnTo>
                  <a:pt x="315467" y="28956"/>
                </a:lnTo>
                <a:lnTo>
                  <a:pt x="312419" y="27432"/>
                </a:lnTo>
                <a:lnTo>
                  <a:pt x="440435" y="27432"/>
                </a:lnTo>
                <a:lnTo>
                  <a:pt x="449580" y="28956"/>
                </a:lnTo>
                <a:close/>
              </a:path>
              <a:path w="533400" h="66039">
                <a:moveTo>
                  <a:pt x="460248" y="30480"/>
                </a:moveTo>
                <a:lnTo>
                  <a:pt x="326135" y="30480"/>
                </a:lnTo>
                <a:lnTo>
                  <a:pt x="323087" y="28956"/>
                </a:lnTo>
                <a:lnTo>
                  <a:pt x="448055" y="28956"/>
                </a:lnTo>
                <a:lnTo>
                  <a:pt x="460248" y="30480"/>
                </a:lnTo>
                <a:close/>
              </a:path>
              <a:path w="533400" h="66039">
                <a:moveTo>
                  <a:pt x="335280" y="32004"/>
                </a:moveTo>
                <a:lnTo>
                  <a:pt x="330708" y="30480"/>
                </a:lnTo>
                <a:lnTo>
                  <a:pt x="333755" y="30480"/>
                </a:lnTo>
                <a:lnTo>
                  <a:pt x="335280" y="32004"/>
                </a:lnTo>
                <a:close/>
              </a:path>
              <a:path w="533400" h="66039">
                <a:moveTo>
                  <a:pt x="504444" y="32004"/>
                </a:moveTo>
                <a:lnTo>
                  <a:pt x="338328" y="32004"/>
                </a:lnTo>
                <a:lnTo>
                  <a:pt x="333755" y="30480"/>
                </a:lnTo>
                <a:lnTo>
                  <a:pt x="487680" y="30480"/>
                </a:lnTo>
                <a:lnTo>
                  <a:pt x="504444" y="32004"/>
                </a:lnTo>
                <a:close/>
              </a:path>
              <a:path w="533400" h="66039">
                <a:moveTo>
                  <a:pt x="243840" y="35052"/>
                </a:moveTo>
                <a:lnTo>
                  <a:pt x="169164" y="35052"/>
                </a:lnTo>
                <a:lnTo>
                  <a:pt x="172212" y="32004"/>
                </a:lnTo>
                <a:lnTo>
                  <a:pt x="252983" y="32004"/>
                </a:lnTo>
                <a:lnTo>
                  <a:pt x="251460" y="33528"/>
                </a:lnTo>
                <a:lnTo>
                  <a:pt x="246887" y="33528"/>
                </a:lnTo>
                <a:lnTo>
                  <a:pt x="243840" y="35052"/>
                </a:lnTo>
                <a:close/>
              </a:path>
              <a:path w="533400" h="66039">
                <a:moveTo>
                  <a:pt x="525780" y="35052"/>
                </a:moveTo>
                <a:lnTo>
                  <a:pt x="365760" y="35052"/>
                </a:lnTo>
                <a:lnTo>
                  <a:pt x="362712" y="33528"/>
                </a:lnTo>
                <a:lnTo>
                  <a:pt x="347471" y="33528"/>
                </a:lnTo>
                <a:lnTo>
                  <a:pt x="342900" y="32004"/>
                </a:lnTo>
                <a:lnTo>
                  <a:pt x="507492" y="32004"/>
                </a:lnTo>
                <a:lnTo>
                  <a:pt x="525780" y="35052"/>
                </a:lnTo>
                <a:close/>
              </a:path>
              <a:path w="533400" h="66039">
                <a:moveTo>
                  <a:pt x="169164" y="35052"/>
                </a:moveTo>
                <a:lnTo>
                  <a:pt x="166116" y="35052"/>
                </a:lnTo>
                <a:lnTo>
                  <a:pt x="170687" y="33528"/>
                </a:lnTo>
                <a:lnTo>
                  <a:pt x="169164" y="35052"/>
                </a:lnTo>
                <a:close/>
              </a:path>
              <a:path w="533400" h="66039">
                <a:moveTo>
                  <a:pt x="364235" y="35052"/>
                </a:moveTo>
                <a:lnTo>
                  <a:pt x="359664" y="33528"/>
                </a:lnTo>
                <a:lnTo>
                  <a:pt x="362712" y="33528"/>
                </a:lnTo>
                <a:lnTo>
                  <a:pt x="364235" y="35052"/>
                </a:lnTo>
                <a:close/>
              </a:path>
              <a:path w="533400" h="66039">
                <a:moveTo>
                  <a:pt x="228600" y="38100"/>
                </a:moveTo>
                <a:lnTo>
                  <a:pt x="158496" y="38100"/>
                </a:lnTo>
                <a:lnTo>
                  <a:pt x="164592" y="35052"/>
                </a:lnTo>
                <a:lnTo>
                  <a:pt x="236219" y="35052"/>
                </a:lnTo>
                <a:lnTo>
                  <a:pt x="233171" y="36449"/>
                </a:lnTo>
                <a:lnTo>
                  <a:pt x="228600" y="38100"/>
                </a:lnTo>
                <a:close/>
              </a:path>
              <a:path w="533400" h="66039">
                <a:moveTo>
                  <a:pt x="509016" y="57912"/>
                </a:moveTo>
                <a:lnTo>
                  <a:pt x="455676" y="57912"/>
                </a:lnTo>
                <a:lnTo>
                  <a:pt x="445008" y="56388"/>
                </a:lnTo>
                <a:lnTo>
                  <a:pt x="435864" y="54864"/>
                </a:lnTo>
                <a:lnTo>
                  <a:pt x="413003" y="50165"/>
                </a:lnTo>
                <a:lnTo>
                  <a:pt x="414528" y="50165"/>
                </a:lnTo>
                <a:lnTo>
                  <a:pt x="408432" y="48641"/>
                </a:lnTo>
                <a:lnTo>
                  <a:pt x="406908" y="48641"/>
                </a:lnTo>
                <a:lnTo>
                  <a:pt x="400812" y="45720"/>
                </a:lnTo>
                <a:lnTo>
                  <a:pt x="391667" y="42672"/>
                </a:lnTo>
                <a:lnTo>
                  <a:pt x="388619" y="41148"/>
                </a:lnTo>
                <a:lnTo>
                  <a:pt x="387096" y="41148"/>
                </a:lnTo>
                <a:lnTo>
                  <a:pt x="384048" y="39624"/>
                </a:lnTo>
                <a:lnTo>
                  <a:pt x="385571" y="39624"/>
                </a:lnTo>
                <a:lnTo>
                  <a:pt x="382524" y="38100"/>
                </a:lnTo>
                <a:lnTo>
                  <a:pt x="379476" y="38100"/>
                </a:lnTo>
                <a:lnTo>
                  <a:pt x="376428" y="36449"/>
                </a:lnTo>
                <a:lnTo>
                  <a:pt x="371855" y="35052"/>
                </a:lnTo>
                <a:lnTo>
                  <a:pt x="530351" y="35052"/>
                </a:lnTo>
                <a:lnTo>
                  <a:pt x="533400" y="39624"/>
                </a:lnTo>
                <a:lnTo>
                  <a:pt x="533400" y="47244"/>
                </a:lnTo>
                <a:lnTo>
                  <a:pt x="530351" y="50165"/>
                </a:lnTo>
                <a:lnTo>
                  <a:pt x="527303" y="51816"/>
                </a:lnTo>
                <a:lnTo>
                  <a:pt x="509016" y="57912"/>
                </a:lnTo>
                <a:close/>
              </a:path>
              <a:path w="533400" h="66039">
                <a:moveTo>
                  <a:pt x="224028" y="39624"/>
                </a:moveTo>
                <a:lnTo>
                  <a:pt x="147828" y="39624"/>
                </a:lnTo>
                <a:lnTo>
                  <a:pt x="144780" y="38100"/>
                </a:lnTo>
                <a:lnTo>
                  <a:pt x="227076" y="38100"/>
                </a:lnTo>
                <a:lnTo>
                  <a:pt x="224028" y="39624"/>
                </a:lnTo>
                <a:close/>
              </a:path>
              <a:path w="533400" h="66039">
                <a:moveTo>
                  <a:pt x="216408" y="42672"/>
                </a:moveTo>
                <a:lnTo>
                  <a:pt x="217932" y="41148"/>
                </a:lnTo>
                <a:lnTo>
                  <a:pt x="219455" y="41148"/>
                </a:lnTo>
                <a:lnTo>
                  <a:pt x="216408" y="42672"/>
                </a:lnTo>
                <a:close/>
              </a:path>
              <a:path w="533400" h="66039">
                <a:moveTo>
                  <a:pt x="19812" y="47244"/>
                </a:moveTo>
                <a:lnTo>
                  <a:pt x="16764" y="45720"/>
                </a:lnTo>
                <a:lnTo>
                  <a:pt x="18287" y="45720"/>
                </a:lnTo>
                <a:lnTo>
                  <a:pt x="19812" y="47244"/>
                </a:lnTo>
                <a:close/>
              </a:path>
              <a:path w="533400" h="66039">
                <a:moveTo>
                  <a:pt x="202692" y="48641"/>
                </a:moveTo>
                <a:lnTo>
                  <a:pt x="22860" y="48641"/>
                </a:lnTo>
                <a:lnTo>
                  <a:pt x="21335" y="47244"/>
                </a:lnTo>
                <a:lnTo>
                  <a:pt x="18287" y="45720"/>
                </a:lnTo>
                <a:lnTo>
                  <a:pt x="208787" y="45720"/>
                </a:lnTo>
                <a:lnTo>
                  <a:pt x="205740" y="47244"/>
                </a:lnTo>
                <a:lnTo>
                  <a:pt x="207264" y="47244"/>
                </a:lnTo>
                <a:lnTo>
                  <a:pt x="202692" y="48641"/>
                </a:lnTo>
                <a:close/>
              </a:path>
              <a:path w="533400" h="66039">
                <a:moveTo>
                  <a:pt x="36576" y="50165"/>
                </a:moveTo>
                <a:lnTo>
                  <a:pt x="30480" y="50165"/>
                </a:lnTo>
                <a:lnTo>
                  <a:pt x="25908" y="48641"/>
                </a:lnTo>
                <a:lnTo>
                  <a:pt x="39624" y="48641"/>
                </a:lnTo>
                <a:lnTo>
                  <a:pt x="36576" y="50165"/>
                </a:lnTo>
                <a:close/>
              </a:path>
              <a:path w="533400" h="66039">
                <a:moveTo>
                  <a:pt x="71628" y="50165"/>
                </a:moveTo>
                <a:lnTo>
                  <a:pt x="68580" y="48641"/>
                </a:lnTo>
                <a:lnTo>
                  <a:pt x="70103" y="48641"/>
                </a:lnTo>
                <a:lnTo>
                  <a:pt x="71628" y="50165"/>
                </a:lnTo>
                <a:close/>
              </a:path>
              <a:path w="533400" h="66039">
                <a:moveTo>
                  <a:pt x="188976" y="54864"/>
                </a:moveTo>
                <a:lnTo>
                  <a:pt x="188976" y="53340"/>
                </a:lnTo>
                <a:lnTo>
                  <a:pt x="83819" y="53340"/>
                </a:lnTo>
                <a:lnTo>
                  <a:pt x="79248" y="51816"/>
                </a:lnTo>
                <a:lnTo>
                  <a:pt x="77724" y="51816"/>
                </a:lnTo>
                <a:lnTo>
                  <a:pt x="74676" y="50165"/>
                </a:lnTo>
                <a:lnTo>
                  <a:pt x="73151" y="50165"/>
                </a:lnTo>
                <a:lnTo>
                  <a:pt x="70103" y="48641"/>
                </a:lnTo>
                <a:lnTo>
                  <a:pt x="201167" y="48641"/>
                </a:lnTo>
                <a:lnTo>
                  <a:pt x="196596" y="50165"/>
                </a:lnTo>
                <a:lnTo>
                  <a:pt x="192024" y="51816"/>
                </a:lnTo>
                <a:lnTo>
                  <a:pt x="188976" y="54864"/>
                </a:lnTo>
                <a:close/>
              </a:path>
              <a:path w="533400" h="66039">
                <a:moveTo>
                  <a:pt x="195071" y="51816"/>
                </a:moveTo>
                <a:lnTo>
                  <a:pt x="196596" y="50165"/>
                </a:lnTo>
                <a:lnTo>
                  <a:pt x="198119" y="50165"/>
                </a:lnTo>
                <a:lnTo>
                  <a:pt x="195071" y="51816"/>
                </a:lnTo>
                <a:close/>
              </a:path>
              <a:path w="533400" h="66039">
                <a:moveTo>
                  <a:pt x="184403" y="56388"/>
                </a:moveTo>
                <a:lnTo>
                  <a:pt x="185928" y="54864"/>
                </a:lnTo>
                <a:lnTo>
                  <a:pt x="99060" y="54864"/>
                </a:lnTo>
                <a:lnTo>
                  <a:pt x="96012" y="53340"/>
                </a:lnTo>
                <a:lnTo>
                  <a:pt x="188976" y="53340"/>
                </a:lnTo>
                <a:lnTo>
                  <a:pt x="184403" y="56388"/>
                </a:lnTo>
                <a:close/>
              </a:path>
              <a:path w="533400" h="66039">
                <a:moveTo>
                  <a:pt x="175260" y="60960"/>
                </a:moveTo>
                <a:lnTo>
                  <a:pt x="126492" y="60960"/>
                </a:lnTo>
                <a:lnTo>
                  <a:pt x="124967" y="59436"/>
                </a:lnTo>
                <a:lnTo>
                  <a:pt x="121919" y="57912"/>
                </a:lnTo>
                <a:lnTo>
                  <a:pt x="115824" y="57912"/>
                </a:lnTo>
                <a:lnTo>
                  <a:pt x="114300" y="56388"/>
                </a:lnTo>
                <a:lnTo>
                  <a:pt x="108203" y="56388"/>
                </a:lnTo>
                <a:lnTo>
                  <a:pt x="106680" y="54864"/>
                </a:lnTo>
                <a:lnTo>
                  <a:pt x="185928" y="54864"/>
                </a:lnTo>
                <a:lnTo>
                  <a:pt x="182880" y="56388"/>
                </a:lnTo>
                <a:lnTo>
                  <a:pt x="182880" y="57912"/>
                </a:lnTo>
                <a:lnTo>
                  <a:pt x="178308" y="59436"/>
                </a:lnTo>
                <a:lnTo>
                  <a:pt x="175260" y="60960"/>
                </a:lnTo>
                <a:close/>
              </a:path>
              <a:path w="533400" h="66039">
                <a:moveTo>
                  <a:pt x="123444" y="59436"/>
                </a:moveTo>
                <a:lnTo>
                  <a:pt x="120396" y="57912"/>
                </a:lnTo>
                <a:lnTo>
                  <a:pt x="121919" y="57912"/>
                </a:lnTo>
                <a:lnTo>
                  <a:pt x="123444" y="59436"/>
                </a:lnTo>
                <a:close/>
              </a:path>
              <a:path w="533400" h="66039">
                <a:moveTo>
                  <a:pt x="164592" y="64008"/>
                </a:moveTo>
                <a:lnTo>
                  <a:pt x="135635" y="64008"/>
                </a:lnTo>
                <a:lnTo>
                  <a:pt x="134112" y="62357"/>
                </a:lnTo>
                <a:lnTo>
                  <a:pt x="131064" y="60960"/>
                </a:lnTo>
                <a:lnTo>
                  <a:pt x="172212" y="60960"/>
                </a:lnTo>
                <a:lnTo>
                  <a:pt x="169164" y="62357"/>
                </a:lnTo>
                <a:lnTo>
                  <a:pt x="166116" y="62357"/>
                </a:lnTo>
                <a:lnTo>
                  <a:pt x="164592" y="64008"/>
                </a:lnTo>
                <a:close/>
              </a:path>
              <a:path w="533400" h="66039">
                <a:moveTo>
                  <a:pt x="153924" y="65532"/>
                </a:moveTo>
                <a:lnTo>
                  <a:pt x="144780" y="65532"/>
                </a:lnTo>
                <a:lnTo>
                  <a:pt x="141732" y="64008"/>
                </a:lnTo>
                <a:lnTo>
                  <a:pt x="156971" y="64008"/>
                </a:lnTo>
                <a:lnTo>
                  <a:pt x="153924" y="655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1832" y="4890516"/>
            <a:ext cx="384175" cy="396240"/>
          </a:xfrm>
          <a:custGeom>
            <a:avLst/>
            <a:gdLst/>
            <a:ahLst/>
            <a:cxnLst/>
            <a:rect l="l" t="t" r="r" b="b"/>
            <a:pathLst>
              <a:path w="384175" h="396239">
                <a:moveTo>
                  <a:pt x="353567" y="60960"/>
                </a:moveTo>
                <a:lnTo>
                  <a:pt x="320040" y="60960"/>
                </a:lnTo>
                <a:lnTo>
                  <a:pt x="326135" y="50291"/>
                </a:lnTo>
                <a:lnTo>
                  <a:pt x="333756" y="39623"/>
                </a:lnTo>
                <a:lnTo>
                  <a:pt x="341376" y="30480"/>
                </a:lnTo>
                <a:lnTo>
                  <a:pt x="348996" y="19812"/>
                </a:lnTo>
                <a:lnTo>
                  <a:pt x="350519" y="18287"/>
                </a:lnTo>
                <a:lnTo>
                  <a:pt x="361188" y="9144"/>
                </a:lnTo>
                <a:lnTo>
                  <a:pt x="371856" y="1523"/>
                </a:lnTo>
                <a:lnTo>
                  <a:pt x="374904" y="0"/>
                </a:lnTo>
                <a:lnTo>
                  <a:pt x="377952" y="0"/>
                </a:lnTo>
                <a:lnTo>
                  <a:pt x="381000" y="1523"/>
                </a:lnTo>
                <a:lnTo>
                  <a:pt x="382523" y="3048"/>
                </a:lnTo>
                <a:lnTo>
                  <a:pt x="384048" y="7619"/>
                </a:lnTo>
                <a:lnTo>
                  <a:pt x="382523" y="9144"/>
                </a:lnTo>
                <a:lnTo>
                  <a:pt x="376427" y="21335"/>
                </a:lnTo>
                <a:lnTo>
                  <a:pt x="371856" y="33528"/>
                </a:lnTo>
                <a:lnTo>
                  <a:pt x="370331" y="35051"/>
                </a:lnTo>
                <a:lnTo>
                  <a:pt x="362712" y="45719"/>
                </a:lnTo>
                <a:lnTo>
                  <a:pt x="356616" y="56387"/>
                </a:lnTo>
                <a:lnTo>
                  <a:pt x="353567" y="60960"/>
                </a:lnTo>
                <a:close/>
              </a:path>
              <a:path w="384175" h="396239">
                <a:moveTo>
                  <a:pt x="272796" y="131064"/>
                </a:moveTo>
                <a:lnTo>
                  <a:pt x="278892" y="120396"/>
                </a:lnTo>
                <a:lnTo>
                  <a:pt x="286512" y="109728"/>
                </a:lnTo>
                <a:lnTo>
                  <a:pt x="292608" y="100583"/>
                </a:lnTo>
                <a:lnTo>
                  <a:pt x="300227" y="89916"/>
                </a:lnTo>
                <a:lnTo>
                  <a:pt x="306323" y="80771"/>
                </a:lnTo>
                <a:lnTo>
                  <a:pt x="306323" y="79248"/>
                </a:lnTo>
                <a:lnTo>
                  <a:pt x="313943" y="70103"/>
                </a:lnTo>
                <a:lnTo>
                  <a:pt x="320040" y="59435"/>
                </a:lnTo>
                <a:lnTo>
                  <a:pt x="320040" y="60960"/>
                </a:lnTo>
                <a:lnTo>
                  <a:pt x="353567" y="60960"/>
                </a:lnTo>
                <a:lnTo>
                  <a:pt x="350519" y="65532"/>
                </a:lnTo>
                <a:lnTo>
                  <a:pt x="342900" y="76200"/>
                </a:lnTo>
                <a:lnTo>
                  <a:pt x="336804" y="85344"/>
                </a:lnTo>
                <a:lnTo>
                  <a:pt x="329184" y="96012"/>
                </a:lnTo>
                <a:lnTo>
                  <a:pt x="323088" y="105155"/>
                </a:lnTo>
                <a:lnTo>
                  <a:pt x="316992" y="115823"/>
                </a:lnTo>
                <a:lnTo>
                  <a:pt x="309372" y="126491"/>
                </a:lnTo>
                <a:lnTo>
                  <a:pt x="307340" y="129539"/>
                </a:lnTo>
                <a:lnTo>
                  <a:pt x="274320" y="129539"/>
                </a:lnTo>
                <a:lnTo>
                  <a:pt x="272796" y="131064"/>
                </a:lnTo>
                <a:close/>
              </a:path>
              <a:path w="384175" h="396239">
                <a:moveTo>
                  <a:pt x="186537" y="304800"/>
                </a:moveTo>
                <a:lnTo>
                  <a:pt x="156972" y="304800"/>
                </a:lnTo>
                <a:lnTo>
                  <a:pt x="160020" y="298703"/>
                </a:lnTo>
                <a:lnTo>
                  <a:pt x="160020" y="297180"/>
                </a:lnTo>
                <a:lnTo>
                  <a:pt x="164592" y="291083"/>
                </a:lnTo>
                <a:lnTo>
                  <a:pt x="169164" y="283464"/>
                </a:lnTo>
                <a:lnTo>
                  <a:pt x="169164" y="281939"/>
                </a:lnTo>
                <a:lnTo>
                  <a:pt x="178308" y="266700"/>
                </a:lnTo>
                <a:lnTo>
                  <a:pt x="178308" y="265176"/>
                </a:lnTo>
                <a:lnTo>
                  <a:pt x="190500" y="246887"/>
                </a:lnTo>
                <a:lnTo>
                  <a:pt x="198120" y="237744"/>
                </a:lnTo>
                <a:lnTo>
                  <a:pt x="198120" y="236219"/>
                </a:lnTo>
                <a:lnTo>
                  <a:pt x="204216" y="227076"/>
                </a:lnTo>
                <a:lnTo>
                  <a:pt x="205740" y="227076"/>
                </a:lnTo>
                <a:lnTo>
                  <a:pt x="211836" y="217932"/>
                </a:lnTo>
                <a:lnTo>
                  <a:pt x="227076" y="199644"/>
                </a:lnTo>
                <a:lnTo>
                  <a:pt x="233172" y="188976"/>
                </a:lnTo>
                <a:lnTo>
                  <a:pt x="240792" y="179832"/>
                </a:lnTo>
                <a:lnTo>
                  <a:pt x="246888" y="169164"/>
                </a:lnTo>
                <a:lnTo>
                  <a:pt x="248412" y="167639"/>
                </a:lnTo>
                <a:lnTo>
                  <a:pt x="266700" y="140207"/>
                </a:lnTo>
                <a:lnTo>
                  <a:pt x="274320" y="129539"/>
                </a:lnTo>
                <a:lnTo>
                  <a:pt x="307340" y="129539"/>
                </a:lnTo>
                <a:lnTo>
                  <a:pt x="297180" y="144780"/>
                </a:lnTo>
                <a:lnTo>
                  <a:pt x="297180" y="146303"/>
                </a:lnTo>
                <a:lnTo>
                  <a:pt x="289560" y="155448"/>
                </a:lnTo>
                <a:lnTo>
                  <a:pt x="291084" y="155448"/>
                </a:lnTo>
                <a:lnTo>
                  <a:pt x="283464" y="164591"/>
                </a:lnTo>
                <a:lnTo>
                  <a:pt x="277368" y="173735"/>
                </a:lnTo>
                <a:lnTo>
                  <a:pt x="277368" y="175260"/>
                </a:lnTo>
                <a:lnTo>
                  <a:pt x="269748" y="184403"/>
                </a:lnTo>
                <a:lnTo>
                  <a:pt x="263652" y="195071"/>
                </a:lnTo>
                <a:lnTo>
                  <a:pt x="257120" y="204216"/>
                </a:lnTo>
                <a:lnTo>
                  <a:pt x="256032" y="204216"/>
                </a:lnTo>
                <a:lnTo>
                  <a:pt x="249936" y="214883"/>
                </a:lnTo>
                <a:lnTo>
                  <a:pt x="248412" y="216407"/>
                </a:lnTo>
                <a:lnTo>
                  <a:pt x="225552" y="243839"/>
                </a:lnTo>
                <a:lnTo>
                  <a:pt x="208279" y="269748"/>
                </a:lnTo>
                <a:lnTo>
                  <a:pt x="207264" y="269748"/>
                </a:lnTo>
                <a:lnTo>
                  <a:pt x="201168" y="278891"/>
                </a:lnTo>
                <a:lnTo>
                  <a:pt x="196596" y="288035"/>
                </a:lnTo>
                <a:lnTo>
                  <a:pt x="190500" y="297180"/>
                </a:lnTo>
                <a:lnTo>
                  <a:pt x="191109" y="297180"/>
                </a:lnTo>
                <a:lnTo>
                  <a:pt x="186537" y="304800"/>
                </a:lnTo>
                <a:close/>
              </a:path>
              <a:path w="384175" h="396239">
                <a:moveTo>
                  <a:pt x="256032" y="205739"/>
                </a:moveTo>
                <a:lnTo>
                  <a:pt x="256032" y="204216"/>
                </a:lnTo>
                <a:lnTo>
                  <a:pt x="257120" y="204216"/>
                </a:lnTo>
                <a:lnTo>
                  <a:pt x="256032" y="205739"/>
                </a:lnTo>
                <a:close/>
              </a:path>
              <a:path w="384175" h="396239">
                <a:moveTo>
                  <a:pt x="207264" y="271271"/>
                </a:moveTo>
                <a:lnTo>
                  <a:pt x="207264" y="269748"/>
                </a:lnTo>
                <a:lnTo>
                  <a:pt x="208279" y="269748"/>
                </a:lnTo>
                <a:lnTo>
                  <a:pt x="207264" y="271271"/>
                </a:lnTo>
                <a:close/>
              </a:path>
              <a:path w="384175" h="396239">
                <a:moveTo>
                  <a:pt x="191109" y="297180"/>
                </a:moveTo>
                <a:lnTo>
                  <a:pt x="190500" y="297180"/>
                </a:lnTo>
                <a:lnTo>
                  <a:pt x="192024" y="295655"/>
                </a:lnTo>
                <a:lnTo>
                  <a:pt x="191109" y="297180"/>
                </a:lnTo>
                <a:close/>
              </a:path>
              <a:path w="384175" h="396239">
                <a:moveTo>
                  <a:pt x="153924" y="309371"/>
                </a:moveTo>
                <a:lnTo>
                  <a:pt x="156972" y="303276"/>
                </a:lnTo>
                <a:lnTo>
                  <a:pt x="156972" y="304800"/>
                </a:lnTo>
                <a:lnTo>
                  <a:pt x="186537" y="304800"/>
                </a:lnTo>
                <a:lnTo>
                  <a:pt x="184708" y="307848"/>
                </a:lnTo>
                <a:lnTo>
                  <a:pt x="155448" y="307848"/>
                </a:lnTo>
                <a:lnTo>
                  <a:pt x="153924" y="309371"/>
                </a:lnTo>
                <a:close/>
              </a:path>
              <a:path w="384175" h="396239">
                <a:moveTo>
                  <a:pt x="135636" y="338328"/>
                </a:moveTo>
                <a:lnTo>
                  <a:pt x="141732" y="329183"/>
                </a:lnTo>
                <a:lnTo>
                  <a:pt x="141732" y="327660"/>
                </a:lnTo>
                <a:lnTo>
                  <a:pt x="144780" y="324612"/>
                </a:lnTo>
                <a:lnTo>
                  <a:pt x="150876" y="315467"/>
                </a:lnTo>
                <a:lnTo>
                  <a:pt x="150876" y="313944"/>
                </a:lnTo>
                <a:lnTo>
                  <a:pt x="155448" y="307848"/>
                </a:lnTo>
                <a:lnTo>
                  <a:pt x="184708" y="307848"/>
                </a:lnTo>
                <a:lnTo>
                  <a:pt x="182880" y="310896"/>
                </a:lnTo>
                <a:lnTo>
                  <a:pt x="183641" y="310896"/>
                </a:lnTo>
                <a:lnTo>
                  <a:pt x="181356" y="315467"/>
                </a:lnTo>
                <a:lnTo>
                  <a:pt x="179832" y="316991"/>
                </a:lnTo>
                <a:lnTo>
                  <a:pt x="176784" y="321564"/>
                </a:lnTo>
                <a:lnTo>
                  <a:pt x="176784" y="323087"/>
                </a:lnTo>
                <a:lnTo>
                  <a:pt x="172212" y="329183"/>
                </a:lnTo>
                <a:lnTo>
                  <a:pt x="172593" y="329183"/>
                </a:lnTo>
                <a:lnTo>
                  <a:pt x="169164" y="333755"/>
                </a:lnTo>
                <a:lnTo>
                  <a:pt x="167132" y="336803"/>
                </a:lnTo>
                <a:lnTo>
                  <a:pt x="137160" y="336803"/>
                </a:lnTo>
                <a:lnTo>
                  <a:pt x="135636" y="338328"/>
                </a:lnTo>
                <a:close/>
              </a:path>
              <a:path w="384175" h="396239">
                <a:moveTo>
                  <a:pt x="183641" y="310896"/>
                </a:moveTo>
                <a:lnTo>
                  <a:pt x="182880" y="310896"/>
                </a:lnTo>
                <a:lnTo>
                  <a:pt x="184404" y="309371"/>
                </a:lnTo>
                <a:lnTo>
                  <a:pt x="183641" y="310896"/>
                </a:lnTo>
                <a:close/>
              </a:path>
              <a:path w="384175" h="396239">
                <a:moveTo>
                  <a:pt x="8127" y="344423"/>
                </a:moveTo>
                <a:lnTo>
                  <a:pt x="7620" y="344423"/>
                </a:lnTo>
                <a:lnTo>
                  <a:pt x="3048" y="342900"/>
                </a:lnTo>
                <a:lnTo>
                  <a:pt x="0" y="338328"/>
                </a:lnTo>
                <a:lnTo>
                  <a:pt x="0" y="332232"/>
                </a:lnTo>
                <a:lnTo>
                  <a:pt x="1524" y="327660"/>
                </a:lnTo>
                <a:lnTo>
                  <a:pt x="4572" y="323087"/>
                </a:lnTo>
                <a:lnTo>
                  <a:pt x="16764" y="323087"/>
                </a:lnTo>
                <a:lnTo>
                  <a:pt x="19812" y="324612"/>
                </a:lnTo>
                <a:lnTo>
                  <a:pt x="24384" y="324612"/>
                </a:lnTo>
                <a:lnTo>
                  <a:pt x="30480" y="327660"/>
                </a:lnTo>
                <a:lnTo>
                  <a:pt x="35052" y="327660"/>
                </a:lnTo>
                <a:lnTo>
                  <a:pt x="39624" y="329183"/>
                </a:lnTo>
                <a:lnTo>
                  <a:pt x="44196" y="333755"/>
                </a:lnTo>
                <a:lnTo>
                  <a:pt x="45720" y="333755"/>
                </a:lnTo>
                <a:lnTo>
                  <a:pt x="47244" y="335280"/>
                </a:lnTo>
                <a:lnTo>
                  <a:pt x="19812" y="335280"/>
                </a:lnTo>
                <a:lnTo>
                  <a:pt x="19812" y="339199"/>
                </a:lnTo>
                <a:lnTo>
                  <a:pt x="18669" y="339851"/>
                </a:lnTo>
                <a:lnTo>
                  <a:pt x="6096" y="339851"/>
                </a:lnTo>
                <a:lnTo>
                  <a:pt x="7620" y="342900"/>
                </a:lnTo>
                <a:lnTo>
                  <a:pt x="8127" y="344423"/>
                </a:lnTo>
                <a:close/>
              </a:path>
              <a:path w="384175" h="396239">
                <a:moveTo>
                  <a:pt x="32004" y="327660"/>
                </a:moveTo>
                <a:lnTo>
                  <a:pt x="30480" y="327660"/>
                </a:lnTo>
                <a:lnTo>
                  <a:pt x="27432" y="326135"/>
                </a:lnTo>
                <a:lnTo>
                  <a:pt x="32004" y="327660"/>
                </a:lnTo>
                <a:close/>
              </a:path>
              <a:path w="384175" h="396239">
                <a:moveTo>
                  <a:pt x="172593" y="329183"/>
                </a:moveTo>
                <a:lnTo>
                  <a:pt x="172212" y="329183"/>
                </a:lnTo>
                <a:lnTo>
                  <a:pt x="173736" y="327660"/>
                </a:lnTo>
                <a:lnTo>
                  <a:pt x="172593" y="329183"/>
                </a:lnTo>
                <a:close/>
              </a:path>
              <a:path w="384175" h="396239">
                <a:moveTo>
                  <a:pt x="19812" y="339199"/>
                </a:moveTo>
                <a:lnTo>
                  <a:pt x="19812" y="335280"/>
                </a:lnTo>
                <a:lnTo>
                  <a:pt x="20909" y="338571"/>
                </a:lnTo>
                <a:lnTo>
                  <a:pt x="19812" y="339199"/>
                </a:lnTo>
                <a:close/>
              </a:path>
              <a:path w="384175" h="396239">
                <a:moveTo>
                  <a:pt x="33528" y="352044"/>
                </a:moveTo>
                <a:lnTo>
                  <a:pt x="28956" y="348996"/>
                </a:lnTo>
                <a:lnTo>
                  <a:pt x="30480" y="348996"/>
                </a:lnTo>
                <a:lnTo>
                  <a:pt x="25908" y="347471"/>
                </a:lnTo>
                <a:lnTo>
                  <a:pt x="21336" y="347471"/>
                </a:lnTo>
                <a:lnTo>
                  <a:pt x="19050" y="346329"/>
                </a:lnTo>
                <a:lnTo>
                  <a:pt x="19812" y="345948"/>
                </a:lnTo>
                <a:lnTo>
                  <a:pt x="21336" y="342900"/>
                </a:lnTo>
                <a:lnTo>
                  <a:pt x="21336" y="339851"/>
                </a:lnTo>
                <a:lnTo>
                  <a:pt x="20955" y="338709"/>
                </a:lnTo>
                <a:lnTo>
                  <a:pt x="21336" y="338328"/>
                </a:lnTo>
                <a:lnTo>
                  <a:pt x="20828" y="338328"/>
                </a:lnTo>
                <a:lnTo>
                  <a:pt x="19812" y="335280"/>
                </a:lnTo>
                <a:lnTo>
                  <a:pt x="47244" y="335280"/>
                </a:lnTo>
                <a:lnTo>
                  <a:pt x="48768" y="336803"/>
                </a:lnTo>
                <a:lnTo>
                  <a:pt x="50291" y="336803"/>
                </a:lnTo>
                <a:lnTo>
                  <a:pt x="51816" y="338328"/>
                </a:lnTo>
                <a:lnTo>
                  <a:pt x="21336" y="338328"/>
                </a:lnTo>
                <a:lnTo>
                  <a:pt x="20909" y="338571"/>
                </a:lnTo>
                <a:lnTo>
                  <a:pt x="52060" y="338571"/>
                </a:lnTo>
                <a:lnTo>
                  <a:pt x="53340" y="339851"/>
                </a:lnTo>
                <a:lnTo>
                  <a:pt x="57912" y="341376"/>
                </a:lnTo>
                <a:lnTo>
                  <a:pt x="56388" y="341376"/>
                </a:lnTo>
                <a:lnTo>
                  <a:pt x="60960" y="344423"/>
                </a:lnTo>
                <a:lnTo>
                  <a:pt x="61721" y="344423"/>
                </a:lnTo>
                <a:lnTo>
                  <a:pt x="68580" y="348996"/>
                </a:lnTo>
                <a:lnTo>
                  <a:pt x="70103" y="350519"/>
                </a:lnTo>
                <a:lnTo>
                  <a:pt x="32004" y="350519"/>
                </a:lnTo>
                <a:lnTo>
                  <a:pt x="33528" y="352044"/>
                </a:lnTo>
                <a:close/>
              </a:path>
              <a:path w="384175" h="396239">
                <a:moveTo>
                  <a:pt x="50291" y="336803"/>
                </a:moveTo>
                <a:lnTo>
                  <a:pt x="48768" y="336803"/>
                </a:lnTo>
                <a:lnTo>
                  <a:pt x="48768" y="335280"/>
                </a:lnTo>
                <a:lnTo>
                  <a:pt x="50291" y="336803"/>
                </a:lnTo>
                <a:close/>
              </a:path>
              <a:path w="384175" h="396239">
                <a:moveTo>
                  <a:pt x="117348" y="362711"/>
                </a:moveTo>
                <a:lnTo>
                  <a:pt x="120396" y="358139"/>
                </a:lnTo>
                <a:lnTo>
                  <a:pt x="123443" y="355091"/>
                </a:lnTo>
                <a:lnTo>
                  <a:pt x="124968" y="352044"/>
                </a:lnTo>
                <a:lnTo>
                  <a:pt x="126492" y="350519"/>
                </a:lnTo>
                <a:lnTo>
                  <a:pt x="128016" y="347471"/>
                </a:lnTo>
                <a:lnTo>
                  <a:pt x="134112" y="341376"/>
                </a:lnTo>
                <a:lnTo>
                  <a:pt x="137160" y="336803"/>
                </a:lnTo>
                <a:lnTo>
                  <a:pt x="167132" y="336803"/>
                </a:lnTo>
                <a:lnTo>
                  <a:pt x="166116" y="338328"/>
                </a:lnTo>
                <a:lnTo>
                  <a:pt x="166116" y="339851"/>
                </a:lnTo>
                <a:lnTo>
                  <a:pt x="163068" y="342900"/>
                </a:lnTo>
                <a:lnTo>
                  <a:pt x="161543" y="345948"/>
                </a:lnTo>
                <a:lnTo>
                  <a:pt x="160020" y="345948"/>
                </a:lnTo>
                <a:lnTo>
                  <a:pt x="158496" y="352044"/>
                </a:lnTo>
                <a:lnTo>
                  <a:pt x="156972" y="352044"/>
                </a:lnTo>
                <a:lnTo>
                  <a:pt x="153924" y="356616"/>
                </a:lnTo>
                <a:lnTo>
                  <a:pt x="149352" y="361187"/>
                </a:lnTo>
                <a:lnTo>
                  <a:pt x="118872" y="361187"/>
                </a:lnTo>
                <a:lnTo>
                  <a:pt x="117348" y="362711"/>
                </a:lnTo>
                <a:close/>
              </a:path>
              <a:path w="384175" h="396239">
                <a:moveTo>
                  <a:pt x="20955" y="338709"/>
                </a:moveTo>
                <a:lnTo>
                  <a:pt x="20909" y="338571"/>
                </a:lnTo>
                <a:lnTo>
                  <a:pt x="21336" y="338328"/>
                </a:lnTo>
                <a:lnTo>
                  <a:pt x="20955" y="338709"/>
                </a:lnTo>
                <a:close/>
              </a:path>
              <a:path w="384175" h="396239">
                <a:moveTo>
                  <a:pt x="19812" y="339851"/>
                </a:moveTo>
                <a:lnTo>
                  <a:pt x="19812" y="339199"/>
                </a:lnTo>
                <a:lnTo>
                  <a:pt x="20909" y="338571"/>
                </a:lnTo>
                <a:lnTo>
                  <a:pt x="20955" y="338709"/>
                </a:lnTo>
                <a:lnTo>
                  <a:pt x="19812" y="339851"/>
                </a:lnTo>
                <a:close/>
              </a:path>
              <a:path w="384175" h="396239">
                <a:moveTo>
                  <a:pt x="21336" y="339851"/>
                </a:moveTo>
                <a:lnTo>
                  <a:pt x="19812" y="339851"/>
                </a:lnTo>
                <a:lnTo>
                  <a:pt x="20955" y="338709"/>
                </a:lnTo>
                <a:lnTo>
                  <a:pt x="21336" y="339851"/>
                </a:lnTo>
                <a:close/>
              </a:path>
              <a:path w="384175" h="396239">
                <a:moveTo>
                  <a:pt x="19050" y="346329"/>
                </a:moveTo>
                <a:lnTo>
                  <a:pt x="18288" y="345948"/>
                </a:lnTo>
                <a:lnTo>
                  <a:pt x="15240" y="345948"/>
                </a:lnTo>
                <a:lnTo>
                  <a:pt x="15240" y="344423"/>
                </a:lnTo>
                <a:lnTo>
                  <a:pt x="10668" y="344423"/>
                </a:lnTo>
                <a:lnTo>
                  <a:pt x="19812" y="339199"/>
                </a:lnTo>
                <a:lnTo>
                  <a:pt x="19812" y="339851"/>
                </a:lnTo>
                <a:lnTo>
                  <a:pt x="21336" y="339851"/>
                </a:lnTo>
                <a:lnTo>
                  <a:pt x="21336" y="342900"/>
                </a:lnTo>
                <a:lnTo>
                  <a:pt x="19812" y="345948"/>
                </a:lnTo>
                <a:lnTo>
                  <a:pt x="19050" y="346329"/>
                </a:lnTo>
                <a:close/>
              </a:path>
              <a:path w="384175" h="396239">
                <a:moveTo>
                  <a:pt x="12192" y="348996"/>
                </a:moveTo>
                <a:lnTo>
                  <a:pt x="9143" y="347471"/>
                </a:lnTo>
                <a:lnTo>
                  <a:pt x="7620" y="342900"/>
                </a:lnTo>
                <a:lnTo>
                  <a:pt x="6096" y="339851"/>
                </a:lnTo>
                <a:lnTo>
                  <a:pt x="10668" y="344423"/>
                </a:lnTo>
                <a:lnTo>
                  <a:pt x="15240" y="344423"/>
                </a:lnTo>
                <a:lnTo>
                  <a:pt x="15240" y="345948"/>
                </a:lnTo>
                <a:lnTo>
                  <a:pt x="18288" y="345948"/>
                </a:lnTo>
                <a:lnTo>
                  <a:pt x="19050" y="346329"/>
                </a:lnTo>
                <a:lnTo>
                  <a:pt x="16764" y="347471"/>
                </a:lnTo>
                <a:lnTo>
                  <a:pt x="12192" y="348996"/>
                </a:lnTo>
                <a:close/>
              </a:path>
              <a:path w="384175" h="396239">
                <a:moveTo>
                  <a:pt x="10668" y="344423"/>
                </a:moveTo>
                <a:lnTo>
                  <a:pt x="6096" y="339851"/>
                </a:lnTo>
                <a:lnTo>
                  <a:pt x="18669" y="339851"/>
                </a:lnTo>
                <a:lnTo>
                  <a:pt x="10668" y="344423"/>
                </a:lnTo>
                <a:close/>
              </a:path>
              <a:path w="384175" h="396239">
                <a:moveTo>
                  <a:pt x="61721" y="344423"/>
                </a:moveTo>
                <a:lnTo>
                  <a:pt x="60960" y="344423"/>
                </a:lnTo>
                <a:lnTo>
                  <a:pt x="59436" y="342900"/>
                </a:lnTo>
                <a:lnTo>
                  <a:pt x="61721" y="344423"/>
                </a:lnTo>
                <a:close/>
              </a:path>
              <a:path w="384175" h="396239">
                <a:moveTo>
                  <a:pt x="28956" y="348996"/>
                </a:moveTo>
                <a:lnTo>
                  <a:pt x="24384" y="347471"/>
                </a:lnTo>
                <a:lnTo>
                  <a:pt x="25908" y="347471"/>
                </a:lnTo>
                <a:lnTo>
                  <a:pt x="28956" y="348996"/>
                </a:lnTo>
                <a:close/>
              </a:path>
              <a:path w="384175" h="396239">
                <a:moveTo>
                  <a:pt x="92964" y="364235"/>
                </a:moveTo>
                <a:lnTo>
                  <a:pt x="53340" y="364235"/>
                </a:lnTo>
                <a:lnTo>
                  <a:pt x="48766" y="362711"/>
                </a:lnTo>
                <a:lnTo>
                  <a:pt x="39624" y="356616"/>
                </a:lnTo>
                <a:lnTo>
                  <a:pt x="41148" y="356616"/>
                </a:lnTo>
                <a:lnTo>
                  <a:pt x="36576" y="355091"/>
                </a:lnTo>
                <a:lnTo>
                  <a:pt x="36576" y="353567"/>
                </a:lnTo>
                <a:lnTo>
                  <a:pt x="32004" y="350519"/>
                </a:lnTo>
                <a:lnTo>
                  <a:pt x="70103" y="350519"/>
                </a:lnTo>
                <a:lnTo>
                  <a:pt x="71628" y="352044"/>
                </a:lnTo>
                <a:lnTo>
                  <a:pt x="73152" y="352044"/>
                </a:lnTo>
                <a:lnTo>
                  <a:pt x="74676" y="353567"/>
                </a:lnTo>
                <a:lnTo>
                  <a:pt x="79248" y="355091"/>
                </a:lnTo>
                <a:lnTo>
                  <a:pt x="77724" y="355091"/>
                </a:lnTo>
                <a:lnTo>
                  <a:pt x="82296" y="356616"/>
                </a:lnTo>
                <a:lnTo>
                  <a:pt x="83820" y="358139"/>
                </a:lnTo>
                <a:lnTo>
                  <a:pt x="86868" y="359664"/>
                </a:lnTo>
                <a:lnTo>
                  <a:pt x="85343" y="359664"/>
                </a:lnTo>
                <a:lnTo>
                  <a:pt x="89916" y="361187"/>
                </a:lnTo>
                <a:lnTo>
                  <a:pt x="92964" y="364235"/>
                </a:lnTo>
                <a:close/>
              </a:path>
              <a:path w="384175" h="396239">
                <a:moveTo>
                  <a:pt x="73152" y="352044"/>
                </a:moveTo>
                <a:lnTo>
                  <a:pt x="71628" y="352044"/>
                </a:lnTo>
                <a:lnTo>
                  <a:pt x="70104" y="350519"/>
                </a:lnTo>
                <a:lnTo>
                  <a:pt x="73152" y="352044"/>
                </a:lnTo>
                <a:close/>
              </a:path>
              <a:path w="384175" h="396239">
                <a:moveTo>
                  <a:pt x="147828" y="362712"/>
                </a:moveTo>
                <a:lnTo>
                  <a:pt x="117348" y="362712"/>
                </a:lnTo>
                <a:lnTo>
                  <a:pt x="118872" y="361187"/>
                </a:lnTo>
                <a:lnTo>
                  <a:pt x="149352" y="361187"/>
                </a:lnTo>
                <a:lnTo>
                  <a:pt x="147828" y="362712"/>
                </a:lnTo>
                <a:close/>
              </a:path>
              <a:path w="384175" h="396239">
                <a:moveTo>
                  <a:pt x="140207" y="373380"/>
                </a:moveTo>
                <a:lnTo>
                  <a:pt x="111252" y="373380"/>
                </a:lnTo>
                <a:lnTo>
                  <a:pt x="108639" y="372073"/>
                </a:lnTo>
                <a:lnTo>
                  <a:pt x="111252" y="370332"/>
                </a:lnTo>
                <a:lnTo>
                  <a:pt x="109728" y="370332"/>
                </a:lnTo>
                <a:lnTo>
                  <a:pt x="112776" y="368807"/>
                </a:lnTo>
                <a:lnTo>
                  <a:pt x="111252" y="368807"/>
                </a:lnTo>
                <a:lnTo>
                  <a:pt x="114300" y="367283"/>
                </a:lnTo>
                <a:lnTo>
                  <a:pt x="115824" y="364235"/>
                </a:lnTo>
                <a:lnTo>
                  <a:pt x="117348" y="362711"/>
                </a:lnTo>
                <a:lnTo>
                  <a:pt x="147828" y="362712"/>
                </a:lnTo>
                <a:lnTo>
                  <a:pt x="144780" y="367283"/>
                </a:lnTo>
                <a:lnTo>
                  <a:pt x="145288" y="367283"/>
                </a:lnTo>
                <a:lnTo>
                  <a:pt x="143256" y="370332"/>
                </a:lnTo>
                <a:lnTo>
                  <a:pt x="111252" y="370332"/>
                </a:lnTo>
                <a:lnTo>
                  <a:pt x="108204" y="371855"/>
                </a:lnTo>
                <a:lnTo>
                  <a:pt x="141732" y="371855"/>
                </a:lnTo>
                <a:lnTo>
                  <a:pt x="140207" y="373380"/>
                </a:lnTo>
                <a:close/>
              </a:path>
              <a:path w="384175" h="396239">
                <a:moveTo>
                  <a:pt x="56387" y="367283"/>
                </a:moveTo>
                <a:lnTo>
                  <a:pt x="51816" y="364235"/>
                </a:lnTo>
                <a:lnTo>
                  <a:pt x="92964" y="364235"/>
                </a:lnTo>
                <a:lnTo>
                  <a:pt x="92964" y="362712"/>
                </a:lnTo>
                <a:lnTo>
                  <a:pt x="96012" y="365760"/>
                </a:lnTo>
                <a:lnTo>
                  <a:pt x="54864" y="365760"/>
                </a:lnTo>
                <a:lnTo>
                  <a:pt x="56387" y="367283"/>
                </a:lnTo>
                <a:close/>
              </a:path>
              <a:path w="384175" h="396239">
                <a:moveTo>
                  <a:pt x="100584" y="367283"/>
                </a:moveTo>
                <a:lnTo>
                  <a:pt x="56387" y="367283"/>
                </a:lnTo>
                <a:lnTo>
                  <a:pt x="54864" y="365760"/>
                </a:lnTo>
                <a:lnTo>
                  <a:pt x="97536" y="365760"/>
                </a:lnTo>
                <a:lnTo>
                  <a:pt x="100584" y="367283"/>
                </a:lnTo>
                <a:close/>
              </a:path>
              <a:path w="384175" h="396239">
                <a:moveTo>
                  <a:pt x="145288" y="367283"/>
                </a:moveTo>
                <a:lnTo>
                  <a:pt x="144780" y="367283"/>
                </a:lnTo>
                <a:lnTo>
                  <a:pt x="146304" y="365760"/>
                </a:lnTo>
                <a:lnTo>
                  <a:pt x="145288" y="367283"/>
                </a:lnTo>
                <a:close/>
              </a:path>
              <a:path w="384175" h="396239">
                <a:moveTo>
                  <a:pt x="129540" y="385571"/>
                </a:moveTo>
                <a:lnTo>
                  <a:pt x="86868" y="385571"/>
                </a:lnTo>
                <a:lnTo>
                  <a:pt x="83820" y="382523"/>
                </a:lnTo>
                <a:lnTo>
                  <a:pt x="82296" y="382523"/>
                </a:lnTo>
                <a:lnTo>
                  <a:pt x="76200" y="379476"/>
                </a:lnTo>
                <a:lnTo>
                  <a:pt x="74676" y="377951"/>
                </a:lnTo>
                <a:lnTo>
                  <a:pt x="70104" y="376428"/>
                </a:lnTo>
                <a:lnTo>
                  <a:pt x="71628" y="376428"/>
                </a:lnTo>
                <a:lnTo>
                  <a:pt x="68580" y="374903"/>
                </a:lnTo>
                <a:lnTo>
                  <a:pt x="67056" y="373380"/>
                </a:lnTo>
                <a:lnTo>
                  <a:pt x="57912" y="368807"/>
                </a:lnTo>
                <a:lnTo>
                  <a:pt x="56387" y="367283"/>
                </a:lnTo>
                <a:lnTo>
                  <a:pt x="100584" y="367283"/>
                </a:lnTo>
                <a:lnTo>
                  <a:pt x="103632" y="368807"/>
                </a:lnTo>
                <a:lnTo>
                  <a:pt x="105156" y="370332"/>
                </a:lnTo>
                <a:lnTo>
                  <a:pt x="108203" y="371855"/>
                </a:lnTo>
                <a:lnTo>
                  <a:pt x="106678" y="371856"/>
                </a:lnTo>
                <a:lnTo>
                  <a:pt x="103632" y="373380"/>
                </a:lnTo>
                <a:lnTo>
                  <a:pt x="140207" y="373380"/>
                </a:lnTo>
                <a:lnTo>
                  <a:pt x="135636" y="377951"/>
                </a:lnTo>
                <a:lnTo>
                  <a:pt x="134873" y="379476"/>
                </a:lnTo>
                <a:lnTo>
                  <a:pt x="134112" y="379476"/>
                </a:lnTo>
                <a:lnTo>
                  <a:pt x="132588" y="382523"/>
                </a:lnTo>
                <a:lnTo>
                  <a:pt x="129540" y="385571"/>
                </a:lnTo>
                <a:close/>
              </a:path>
              <a:path w="384175" h="396239">
                <a:moveTo>
                  <a:pt x="108639" y="372073"/>
                </a:moveTo>
                <a:lnTo>
                  <a:pt x="108204" y="371855"/>
                </a:lnTo>
                <a:lnTo>
                  <a:pt x="111252" y="370332"/>
                </a:lnTo>
                <a:lnTo>
                  <a:pt x="108639" y="372073"/>
                </a:lnTo>
                <a:close/>
              </a:path>
              <a:path w="384175" h="396239">
                <a:moveTo>
                  <a:pt x="106680" y="373380"/>
                </a:moveTo>
                <a:lnTo>
                  <a:pt x="103632" y="373380"/>
                </a:lnTo>
                <a:lnTo>
                  <a:pt x="106680" y="371855"/>
                </a:lnTo>
                <a:lnTo>
                  <a:pt x="108203" y="371856"/>
                </a:lnTo>
                <a:lnTo>
                  <a:pt x="106680" y="373380"/>
                </a:lnTo>
                <a:close/>
              </a:path>
              <a:path w="384175" h="396239">
                <a:moveTo>
                  <a:pt x="108639" y="372073"/>
                </a:moveTo>
                <a:lnTo>
                  <a:pt x="108204" y="371855"/>
                </a:lnTo>
                <a:lnTo>
                  <a:pt x="108639" y="372073"/>
                </a:lnTo>
                <a:close/>
              </a:path>
              <a:path w="384175" h="396239">
                <a:moveTo>
                  <a:pt x="106680" y="373380"/>
                </a:moveTo>
                <a:lnTo>
                  <a:pt x="108204" y="371856"/>
                </a:lnTo>
                <a:lnTo>
                  <a:pt x="108508" y="372160"/>
                </a:lnTo>
                <a:lnTo>
                  <a:pt x="106680" y="373380"/>
                </a:lnTo>
                <a:close/>
              </a:path>
              <a:path w="384175" h="396239">
                <a:moveTo>
                  <a:pt x="108508" y="372160"/>
                </a:moveTo>
                <a:lnTo>
                  <a:pt x="108204" y="371856"/>
                </a:lnTo>
                <a:lnTo>
                  <a:pt x="108639" y="372073"/>
                </a:lnTo>
                <a:lnTo>
                  <a:pt x="108508" y="372160"/>
                </a:lnTo>
                <a:close/>
              </a:path>
              <a:path w="384175" h="396239">
                <a:moveTo>
                  <a:pt x="111252" y="373380"/>
                </a:moveTo>
                <a:lnTo>
                  <a:pt x="109728" y="373380"/>
                </a:lnTo>
                <a:lnTo>
                  <a:pt x="108508" y="372160"/>
                </a:lnTo>
                <a:lnTo>
                  <a:pt x="108639" y="372073"/>
                </a:lnTo>
                <a:lnTo>
                  <a:pt x="111252" y="373380"/>
                </a:lnTo>
                <a:close/>
              </a:path>
              <a:path w="384175" h="396239">
                <a:moveTo>
                  <a:pt x="109728" y="373380"/>
                </a:moveTo>
                <a:lnTo>
                  <a:pt x="106680" y="373380"/>
                </a:lnTo>
                <a:lnTo>
                  <a:pt x="108508" y="372160"/>
                </a:lnTo>
                <a:lnTo>
                  <a:pt x="109728" y="373380"/>
                </a:lnTo>
                <a:close/>
              </a:path>
              <a:path w="384175" h="396239">
                <a:moveTo>
                  <a:pt x="134112" y="381000"/>
                </a:moveTo>
                <a:lnTo>
                  <a:pt x="134112" y="379476"/>
                </a:lnTo>
                <a:lnTo>
                  <a:pt x="134873" y="379476"/>
                </a:lnTo>
                <a:lnTo>
                  <a:pt x="134112" y="381000"/>
                </a:lnTo>
                <a:close/>
              </a:path>
              <a:path w="384175" h="396239">
                <a:moveTo>
                  <a:pt x="126492" y="388619"/>
                </a:moveTo>
                <a:lnTo>
                  <a:pt x="91439" y="388619"/>
                </a:lnTo>
                <a:lnTo>
                  <a:pt x="89916" y="387096"/>
                </a:lnTo>
                <a:lnTo>
                  <a:pt x="88392" y="387096"/>
                </a:lnTo>
                <a:lnTo>
                  <a:pt x="85343" y="384048"/>
                </a:lnTo>
                <a:lnTo>
                  <a:pt x="86868" y="385571"/>
                </a:lnTo>
                <a:lnTo>
                  <a:pt x="129540" y="385571"/>
                </a:lnTo>
                <a:lnTo>
                  <a:pt x="128015" y="387096"/>
                </a:lnTo>
                <a:lnTo>
                  <a:pt x="89916" y="387096"/>
                </a:lnTo>
                <a:lnTo>
                  <a:pt x="91439" y="388619"/>
                </a:lnTo>
                <a:lnTo>
                  <a:pt x="126492" y="388619"/>
                </a:lnTo>
                <a:close/>
              </a:path>
              <a:path w="384175" h="396239">
                <a:moveTo>
                  <a:pt x="111252" y="396239"/>
                </a:moveTo>
                <a:lnTo>
                  <a:pt x="103632" y="396239"/>
                </a:lnTo>
                <a:lnTo>
                  <a:pt x="100584" y="394716"/>
                </a:lnTo>
                <a:lnTo>
                  <a:pt x="97536" y="391667"/>
                </a:lnTo>
                <a:lnTo>
                  <a:pt x="94488" y="391667"/>
                </a:lnTo>
                <a:lnTo>
                  <a:pt x="91439" y="388619"/>
                </a:lnTo>
                <a:lnTo>
                  <a:pt x="126492" y="388619"/>
                </a:lnTo>
                <a:lnTo>
                  <a:pt x="123443" y="391667"/>
                </a:lnTo>
                <a:lnTo>
                  <a:pt x="97536" y="391667"/>
                </a:lnTo>
                <a:lnTo>
                  <a:pt x="97536" y="393191"/>
                </a:lnTo>
                <a:lnTo>
                  <a:pt x="118872" y="393191"/>
                </a:lnTo>
                <a:lnTo>
                  <a:pt x="115824" y="394716"/>
                </a:lnTo>
                <a:lnTo>
                  <a:pt x="112776" y="394716"/>
                </a:lnTo>
                <a:lnTo>
                  <a:pt x="111252" y="396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61688" y="5611367"/>
            <a:ext cx="1269492" cy="929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68296" y="5582412"/>
            <a:ext cx="1303020" cy="9893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41947" y="5590032"/>
            <a:ext cx="1400556" cy="762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7179" y="1053083"/>
            <a:ext cx="880872" cy="5003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479" y="1890257"/>
            <a:ext cx="7959090" cy="4048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Transformer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oil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most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commonly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power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apparatus.</a:t>
            </a:r>
            <a:endParaRPr sz="1600">
              <a:latin typeface="Microsoft Sans Serif"/>
              <a:cs typeface="Microsoft Sans Serif"/>
            </a:endParaRPr>
          </a:p>
          <a:p>
            <a:pPr marL="360045" marR="20637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mineral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oil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consisting 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mixture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hydrocarbons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include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paraffins,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iso-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paraffins,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naphthalenes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aromatics.</a:t>
            </a:r>
            <a:endParaRPr sz="1600">
              <a:latin typeface="Microsoft Sans Serif"/>
              <a:cs typeface="Microsoft Sans Serif"/>
            </a:endParaRPr>
          </a:p>
          <a:p>
            <a:pPr marL="360045" marR="3302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service,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transformer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subjected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prolonged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temperatures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about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95ºC,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consequently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undergoes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gradual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ageing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oil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becomes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darker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formation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acids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resins,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sludge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liquid.</a:t>
            </a:r>
            <a:endParaRPr sz="1600">
              <a:latin typeface="Microsoft Sans Serif"/>
              <a:cs typeface="Microsoft Sans Serif"/>
            </a:endParaRPr>
          </a:p>
          <a:p>
            <a:pPr marL="360045" marR="48450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Deposits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sludge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transformer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core,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coils and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inside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oil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ducts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reduce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circulation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oil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thus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capability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gets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considerably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reduced.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298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64BC"/>
                </a:solidFill>
              </a:rPr>
              <a:t>Transformer</a:t>
            </a:r>
            <a:r>
              <a:rPr sz="2400" spc="-6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Oil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928116" y="780287"/>
            <a:ext cx="419100" cy="553720"/>
          </a:xfrm>
          <a:custGeom>
            <a:avLst/>
            <a:gdLst/>
            <a:ahLst/>
            <a:cxnLst/>
            <a:rect l="l" t="t" r="r" b="b"/>
            <a:pathLst>
              <a:path w="419100" h="553719">
                <a:moveTo>
                  <a:pt x="333287" y="164591"/>
                </a:moveTo>
                <a:lnTo>
                  <a:pt x="301751" y="164591"/>
                </a:lnTo>
                <a:lnTo>
                  <a:pt x="310896" y="144780"/>
                </a:lnTo>
                <a:lnTo>
                  <a:pt x="310896" y="143256"/>
                </a:lnTo>
                <a:lnTo>
                  <a:pt x="329183" y="106680"/>
                </a:lnTo>
                <a:lnTo>
                  <a:pt x="330708" y="106680"/>
                </a:lnTo>
                <a:lnTo>
                  <a:pt x="339851" y="88391"/>
                </a:lnTo>
                <a:lnTo>
                  <a:pt x="339851" y="86868"/>
                </a:lnTo>
                <a:lnTo>
                  <a:pt x="350520" y="70104"/>
                </a:lnTo>
                <a:lnTo>
                  <a:pt x="362712" y="53339"/>
                </a:lnTo>
                <a:lnTo>
                  <a:pt x="361188" y="53339"/>
                </a:lnTo>
                <a:lnTo>
                  <a:pt x="371855" y="38100"/>
                </a:lnTo>
                <a:lnTo>
                  <a:pt x="381000" y="22860"/>
                </a:lnTo>
                <a:lnTo>
                  <a:pt x="391667" y="7620"/>
                </a:lnTo>
                <a:lnTo>
                  <a:pt x="396239" y="1524"/>
                </a:lnTo>
                <a:lnTo>
                  <a:pt x="403859" y="0"/>
                </a:lnTo>
                <a:lnTo>
                  <a:pt x="409955" y="3048"/>
                </a:lnTo>
                <a:lnTo>
                  <a:pt x="416051" y="7620"/>
                </a:lnTo>
                <a:lnTo>
                  <a:pt x="419100" y="15239"/>
                </a:lnTo>
                <a:lnTo>
                  <a:pt x="414528" y="21336"/>
                </a:lnTo>
                <a:lnTo>
                  <a:pt x="407600" y="36576"/>
                </a:lnTo>
                <a:lnTo>
                  <a:pt x="406908" y="36576"/>
                </a:lnTo>
                <a:lnTo>
                  <a:pt x="397763" y="53339"/>
                </a:lnTo>
                <a:lnTo>
                  <a:pt x="397763" y="54864"/>
                </a:lnTo>
                <a:lnTo>
                  <a:pt x="387096" y="70104"/>
                </a:lnTo>
                <a:lnTo>
                  <a:pt x="377397" y="85343"/>
                </a:lnTo>
                <a:lnTo>
                  <a:pt x="376428" y="85343"/>
                </a:lnTo>
                <a:lnTo>
                  <a:pt x="365759" y="102108"/>
                </a:lnTo>
                <a:lnTo>
                  <a:pt x="347471" y="138684"/>
                </a:lnTo>
                <a:lnTo>
                  <a:pt x="337624" y="156972"/>
                </a:lnTo>
                <a:lnTo>
                  <a:pt x="336804" y="156972"/>
                </a:lnTo>
                <a:lnTo>
                  <a:pt x="333287" y="164591"/>
                </a:lnTo>
                <a:close/>
              </a:path>
              <a:path w="419100" h="553719">
                <a:moveTo>
                  <a:pt x="406908" y="38100"/>
                </a:moveTo>
                <a:lnTo>
                  <a:pt x="406908" y="36576"/>
                </a:lnTo>
                <a:lnTo>
                  <a:pt x="407600" y="36576"/>
                </a:lnTo>
                <a:lnTo>
                  <a:pt x="406908" y="38100"/>
                </a:lnTo>
                <a:close/>
              </a:path>
              <a:path w="419100" h="553719">
                <a:moveTo>
                  <a:pt x="376428" y="86868"/>
                </a:moveTo>
                <a:lnTo>
                  <a:pt x="376428" y="85343"/>
                </a:lnTo>
                <a:lnTo>
                  <a:pt x="377397" y="85343"/>
                </a:lnTo>
                <a:lnTo>
                  <a:pt x="376428" y="86868"/>
                </a:lnTo>
                <a:close/>
              </a:path>
              <a:path w="419100" h="553719">
                <a:moveTo>
                  <a:pt x="336804" y="158496"/>
                </a:moveTo>
                <a:lnTo>
                  <a:pt x="336804" y="156972"/>
                </a:lnTo>
                <a:lnTo>
                  <a:pt x="337624" y="156972"/>
                </a:lnTo>
                <a:lnTo>
                  <a:pt x="336804" y="158496"/>
                </a:lnTo>
                <a:close/>
              </a:path>
              <a:path w="419100" h="553719">
                <a:moveTo>
                  <a:pt x="278238" y="272796"/>
                </a:moveTo>
                <a:lnTo>
                  <a:pt x="245363" y="272796"/>
                </a:lnTo>
                <a:lnTo>
                  <a:pt x="256031" y="249936"/>
                </a:lnTo>
                <a:lnTo>
                  <a:pt x="257556" y="249936"/>
                </a:lnTo>
                <a:lnTo>
                  <a:pt x="268223" y="228600"/>
                </a:lnTo>
                <a:lnTo>
                  <a:pt x="280415" y="205739"/>
                </a:lnTo>
                <a:lnTo>
                  <a:pt x="301751" y="163068"/>
                </a:lnTo>
                <a:lnTo>
                  <a:pt x="301751" y="164591"/>
                </a:lnTo>
                <a:lnTo>
                  <a:pt x="333287" y="164591"/>
                </a:lnTo>
                <a:lnTo>
                  <a:pt x="327659" y="176784"/>
                </a:lnTo>
                <a:lnTo>
                  <a:pt x="317754" y="196596"/>
                </a:lnTo>
                <a:lnTo>
                  <a:pt x="316991" y="196596"/>
                </a:lnTo>
                <a:lnTo>
                  <a:pt x="306324" y="219456"/>
                </a:lnTo>
                <a:lnTo>
                  <a:pt x="294132" y="242316"/>
                </a:lnTo>
                <a:lnTo>
                  <a:pt x="283463" y="263652"/>
                </a:lnTo>
                <a:lnTo>
                  <a:pt x="278238" y="272796"/>
                </a:lnTo>
                <a:close/>
              </a:path>
              <a:path w="419100" h="553719">
                <a:moveTo>
                  <a:pt x="316991" y="198120"/>
                </a:moveTo>
                <a:lnTo>
                  <a:pt x="316991" y="196596"/>
                </a:lnTo>
                <a:lnTo>
                  <a:pt x="317754" y="196596"/>
                </a:lnTo>
                <a:lnTo>
                  <a:pt x="316991" y="198120"/>
                </a:lnTo>
                <a:close/>
              </a:path>
              <a:path w="419100" h="553719">
                <a:moveTo>
                  <a:pt x="176275" y="460248"/>
                </a:moveTo>
                <a:lnTo>
                  <a:pt x="147827" y="460248"/>
                </a:lnTo>
                <a:lnTo>
                  <a:pt x="153923" y="446532"/>
                </a:lnTo>
                <a:lnTo>
                  <a:pt x="153923" y="445008"/>
                </a:lnTo>
                <a:lnTo>
                  <a:pt x="160019" y="429768"/>
                </a:lnTo>
                <a:lnTo>
                  <a:pt x="178308" y="396240"/>
                </a:lnTo>
                <a:lnTo>
                  <a:pt x="187452" y="376428"/>
                </a:lnTo>
                <a:lnTo>
                  <a:pt x="199644" y="356616"/>
                </a:lnTo>
                <a:lnTo>
                  <a:pt x="210311" y="335280"/>
                </a:lnTo>
                <a:lnTo>
                  <a:pt x="222504" y="315468"/>
                </a:lnTo>
                <a:lnTo>
                  <a:pt x="234696" y="292608"/>
                </a:lnTo>
                <a:lnTo>
                  <a:pt x="245363" y="271272"/>
                </a:lnTo>
                <a:lnTo>
                  <a:pt x="245363" y="272796"/>
                </a:lnTo>
                <a:lnTo>
                  <a:pt x="278238" y="272796"/>
                </a:lnTo>
                <a:lnTo>
                  <a:pt x="271271" y="284987"/>
                </a:lnTo>
                <a:lnTo>
                  <a:pt x="271271" y="286512"/>
                </a:lnTo>
                <a:lnTo>
                  <a:pt x="259950" y="306324"/>
                </a:lnTo>
                <a:lnTo>
                  <a:pt x="259079" y="306324"/>
                </a:lnTo>
                <a:lnTo>
                  <a:pt x="246887" y="329184"/>
                </a:lnTo>
                <a:lnTo>
                  <a:pt x="234696" y="350520"/>
                </a:lnTo>
                <a:lnTo>
                  <a:pt x="222504" y="370332"/>
                </a:lnTo>
                <a:lnTo>
                  <a:pt x="224027" y="370332"/>
                </a:lnTo>
                <a:lnTo>
                  <a:pt x="212773" y="388620"/>
                </a:lnTo>
                <a:lnTo>
                  <a:pt x="211835" y="388620"/>
                </a:lnTo>
                <a:lnTo>
                  <a:pt x="202691" y="408432"/>
                </a:lnTo>
                <a:lnTo>
                  <a:pt x="194310" y="425196"/>
                </a:lnTo>
                <a:lnTo>
                  <a:pt x="193548" y="425196"/>
                </a:lnTo>
                <a:lnTo>
                  <a:pt x="185927" y="441960"/>
                </a:lnTo>
                <a:lnTo>
                  <a:pt x="179070" y="455675"/>
                </a:lnTo>
                <a:lnTo>
                  <a:pt x="178308" y="455675"/>
                </a:lnTo>
                <a:lnTo>
                  <a:pt x="176275" y="460248"/>
                </a:lnTo>
                <a:close/>
              </a:path>
              <a:path w="419100" h="553719">
                <a:moveTo>
                  <a:pt x="259079" y="307848"/>
                </a:moveTo>
                <a:lnTo>
                  <a:pt x="259079" y="306324"/>
                </a:lnTo>
                <a:lnTo>
                  <a:pt x="259950" y="306324"/>
                </a:lnTo>
                <a:lnTo>
                  <a:pt x="259079" y="307848"/>
                </a:lnTo>
                <a:close/>
              </a:path>
              <a:path w="419100" h="553719">
                <a:moveTo>
                  <a:pt x="211835" y="390144"/>
                </a:moveTo>
                <a:lnTo>
                  <a:pt x="211835" y="388620"/>
                </a:lnTo>
                <a:lnTo>
                  <a:pt x="212773" y="388620"/>
                </a:lnTo>
                <a:lnTo>
                  <a:pt x="211835" y="390144"/>
                </a:lnTo>
                <a:close/>
              </a:path>
              <a:path w="419100" h="553719">
                <a:moveTo>
                  <a:pt x="193548" y="426720"/>
                </a:moveTo>
                <a:lnTo>
                  <a:pt x="193548" y="425196"/>
                </a:lnTo>
                <a:lnTo>
                  <a:pt x="194310" y="425196"/>
                </a:lnTo>
                <a:lnTo>
                  <a:pt x="193548" y="426720"/>
                </a:lnTo>
                <a:close/>
              </a:path>
              <a:path w="419100" h="553719">
                <a:moveTo>
                  <a:pt x="178308" y="457200"/>
                </a:moveTo>
                <a:lnTo>
                  <a:pt x="178308" y="455675"/>
                </a:lnTo>
                <a:lnTo>
                  <a:pt x="179070" y="455675"/>
                </a:lnTo>
                <a:lnTo>
                  <a:pt x="178308" y="457200"/>
                </a:lnTo>
                <a:close/>
              </a:path>
              <a:path w="419100" h="553719">
                <a:moveTo>
                  <a:pt x="151790" y="515112"/>
                </a:moveTo>
                <a:lnTo>
                  <a:pt x="121919" y="515112"/>
                </a:lnTo>
                <a:lnTo>
                  <a:pt x="126491" y="509016"/>
                </a:lnTo>
                <a:lnTo>
                  <a:pt x="124967" y="509016"/>
                </a:lnTo>
                <a:lnTo>
                  <a:pt x="129539" y="501396"/>
                </a:lnTo>
                <a:lnTo>
                  <a:pt x="132587" y="492252"/>
                </a:lnTo>
                <a:lnTo>
                  <a:pt x="143256" y="470916"/>
                </a:lnTo>
                <a:lnTo>
                  <a:pt x="147827" y="458724"/>
                </a:lnTo>
                <a:lnTo>
                  <a:pt x="147827" y="460248"/>
                </a:lnTo>
                <a:lnTo>
                  <a:pt x="176275" y="460248"/>
                </a:lnTo>
                <a:lnTo>
                  <a:pt x="172211" y="469392"/>
                </a:lnTo>
                <a:lnTo>
                  <a:pt x="167639" y="481583"/>
                </a:lnTo>
                <a:lnTo>
                  <a:pt x="167639" y="483108"/>
                </a:lnTo>
                <a:lnTo>
                  <a:pt x="161544" y="493775"/>
                </a:lnTo>
                <a:lnTo>
                  <a:pt x="156971" y="504444"/>
                </a:lnTo>
                <a:lnTo>
                  <a:pt x="152399" y="513588"/>
                </a:lnTo>
                <a:lnTo>
                  <a:pt x="151790" y="515112"/>
                </a:lnTo>
                <a:close/>
              </a:path>
              <a:path w="419100" h="553719">
                <a:moveTo>
                  <a:pt x="9144" y="507492"/>
                </a:moveTo>
                <a:lnTo>
                  <a:pt x="7619" y="505967"/>
                </a:lnTo>
                <a:lnTo>
                  <a:pt x="1523" y="502920"/>
                </a:lnTo>
                <a:lnTo>
                  <a:pt x="0" y="495300"/>
                </a:lnTo>
                <a:lnTo>
                  <a:pt x="3048" y="490728"/>
                </a:lnTo>
                <a:lnTo>
                  <a:pt x="4571" y="484632"/>
                </a:lnTo>
                <a:lnTo>
                  <a:pt x="12191" y="483108"/>
                </a:lnTo>
                <a:lnTo>
                  <a:pt x="16763" y="484632"/>
                </a:lnTo>
                <a:lnTo>
                  <a:pt x="19811" y="486156"/>
                </a:lnTo>
                <a:lnTo>
                  <a:pt x="21335" y="487679"/>
                </a:lnTo>
                <a:lnTo>
                  <a:pt x="24383" y="489204"/>
                </a:lnTo>
                <a:lnTo>
                  <a:pt x="25908" y="490728"/>
                </a:lnTo>
                <a:lnTo>
                  <a:pt x="28956" y="492252"/>
                </a:lnTo>
                <a:lnTo>
                  <a:pt x="28956" y="493775"/>
                </a:lnTo>
                <a:lnTo>
                  <a:pt x="30480" y="495300"/>
                </a:lnTo>
                <a:lnTo>
                  <a:pt x="32004" y="496824"/>
                </a:lnTo>
                <a:lnTo>
                  <a:pt x="33527" y="496824"/>
                </a:lnTo>
                <a:lnTo>
                  <a:pt x="38100" y="501396"/>
                </a:lnTo>
                <a:lnTo>
                  <a:pt x="41148" y="502920"/>
                </a:lnTo>
                <a:lnTo>
                  <a:pt x="44196" y="505967"/>
                </a:lnTo>
                <a:lnTo>
                  <a:pt x="9144" y="505967"/>
                </a:lnTo>
                <a:lnTo>
                  <a:pt x="9144" y="507492"/>
                </a:lnTo>
                <a:close/>
              </a:path>
              <a:path w="419100" h="553719">
                <a:moveTo>
                  <a:pt x="33527" y="496824"/>
                </a:moveTo>
                <a:lnTo>
                  <a:pt x="32004" y="496824"/>
                </a:lnTo>
                <a:lnTo>
                  <a:pt x="30480" y="495300"/>
                </a:lnTo>
                <a:lnTo>
                  <a:pt x="33527" y="496824"/>
                </a:lnTo>
                <a:close/>
              </a:path>
              <a:path w="419100" h="553719">
                <a:moveTo>
                  <a:pt x="56387" y="515112"/>
                </a:moveTo>
                <a:lnTo>
                  <a:pt x="18287" y="515112"/>
                </a:lnTo>
                <a:lnTo>
                  <a:pt x="9144" y="505967"/>
                </a:lnTo>
                <a:lnTo>
                  <a:pt x="42671" y="505967"/>
                </a:lnTo>
                <a:lnTo>
                  <a:pt x="47244" y="507492"/>
                </a:lnTo>
                <a:lnTo>
                  <a:pt x="50291" y="510540"/>
                </a:lnTo>
                <a:lnTo>
                  <a:pt x="53339" y="512063"/>
                </a:lnTo>
                <a:lnTo>
                  <a:pt x="54863" y="513587"/>
                </a:lnTo>
                <a:lnTo>
                  <a:pt x="56387" y="515112"/>
                </a:lnTo>
                <a:close/>
              </a:path>
              <a:path w="419100" h="553719">
                <a:moveTo>
                  <a:pt x="149961" y="519683"/>
                </a:moveTo>
                <a:lnTo>
                  <a:pt x="118871" y="519683"/>
                </a:lnTo>
                <a:lnTo>
                  <a:pt x="121919" y="513587"/>
                </a:lnTo>
                <a:lnTo>
                  <a:pt x="121919" y="515112"/>
                </a:lnTo>
                <a:lnTo>
                  <a:pt x="151790" y="515112"/>
                </a:lnTo>
                <a:lnTo>
                  <a:pt x="149961" y="519683"/>
                </a:lnTo>
                <a:close/>
              </a:path>
              <a:path w="419100" h="553719">
                <a:moveTo>
                  <a:pt x="99059" y="527304"/>
                </a:moveTo>
                <a:lnTo>
                  <a:pt x="33527" y="527304"/>
                </a:lnTo>
                <a:lnTo>
                  <a:pt x="28956" y="525779"/>
                </a:lnTo>
                <a:lnTo>
                  <a:pt x="28956" y="524256"/>
                </a:lnTo>
                <a:lnTo>
                  <a:pt x="25908" y="522732"/>
                </a:lnTo>
                <a:lnTo>
                  <a:pt x="25908" y="521208"/>
                </a:lnTo>
                <a:lnTo>
                  <a:pt x="21335" y="518160"/>
                </a:lnTo>
                <a:lnTo>
                  <a:pt x="18287" y="515112"/>
                </a:lnTo>
                <a:lnTo>
                  <a:pt x="56387" y="515112"/>
                </a:lnTo>
                <a:lnTo>
                  <a:pt x="54864" y="513588"/>
                </a:lnTo>
                <a:lnTo>
                  <a:pt x="59435" y="516636"/>
                </a:lnTo>
                <a:lnTo>
                  <a:pt x="60959" y="516636"/>
                </a:lnTo>
                <a:lnTo>
                  <a:pt x="64008" y="519683"/>
                </a:lnTo>
                <a:lnTo>
                  <a:pt x="66293" y="519683"/>
                </a:lnTo>
                <a:lnTo>
                  <a:pt x="68579" y="521208"/>
                </a:lnTo>
                <a:lnTo>
                  <a:pt x="73152" y="521208"/>
                </a:lnTo>
                <a:lnTo>
                  <a:pt x="82296" y="524256"/>
                </a:lnTo>
                <a:lnTo>
                  <a:pt x="85344" y="524256"/>
                </a:lnTo>
                <a:lnTo>
                  <a:pt x="89915" y="525779"/>
                </a:lnTo>
                <a:lnTo>
                  <a:pt x="99059" y="525779"/>
                </a:lnTo>
                <a:lnTo>
                  <a:pt x="99059" y="527304"/>
                </a:lnTo>
                <a:close/>
              </a:path>
              <a:path w="419100" h="553719">
                <a:moveTo>
                  <a:pt x="66293" y="519683"/>
                </a:moveTo>
                <a:lnTo>
                  <a:pt x="64008" y="519683"/>
                </a:lnTo>
                <a:lnTo>
                  <a:pt x="64008" y="518160"/>
                </a:lnTo>
                <a:lnTo>
                  <a:pt x="66293" y="519683"/>
                </a:lnTo>
                <a:close/>
              </a:path>
              <a:path w="419100" h="553719">
                <a:moveTo>
                  <a:pt x="143256" y="528828"/>
                </a:moveTo>
                <a:lnTo>
                  <a:pt x="111252" y="528828"/>
                </a:lnTo>
                <a:lnTo>
                  <a:pt x="115823" y="525779"/>
                </a:lnTo>
                <a:lnTo>
                  <a:pt x="112775" y="525779"/>
                </a:lnTo>
                <a:lnTo>
                  <a:pt x="115823" y="522732"/>
                </a:lnTo>
                <a:lnTo>
                  <a:pt x="118871" y="518160"/>
                </a:lnTo>
                <a:lnTo>
                  <a:pt x="118871" y="519683"/>
                </a:lnTo>
                <a:lnTo>
                  <a:pt x="149961" y="519683"/>
                </a:lnTo>
                <a:lnTo>
                  <a:pt x="149352" y="521208"/>
                </a:lnTo>
                <a:lnTo>
                  <a:pt x="147827" y="521208"/>
                </a:lnTo>
                <a:lnTo>
                  <a:pt x="143256" y="528828"/>
                </a:lnTo>
                <a:close/>
              </a:path>
              <a:path w="419100" h="553719">
                <a:moveTo>
                  <a:pt x="70104" y="521208"/>
                </a:moveTo>
                <a:lnTo>
                  <a:pt x="68579" y="521208"/>
                </a:lnTo>
                <a:lnTo>
                  <a:pt x="67056" y="519683"/>
                </a:lnTo>
                <a:lnTo>
                  <a:pt x="70104" y="521208"/>
                </a:lnTo>
                <a:close/>
              </a:path>
              <a:path w="419100" h="553719">
                <a:moveTo>
                  <a:pt x="39623" y="533400"/>
                </a:moveTo>
                <a:lnTo>
                  <a:pt x="35052" y="528828"/>
                </a:lnTo>
                <a:lnTo>
                  <a:pt x="32004" y="527304"/>
                </a:lnTo>
                <a:lnTo>
                  <a:pt x="109727" y="527304"/>
                </a:lnTo>
                <a:lnTo>
                  <a:pt x="111252" y="525779"/>
                </a:lnTo>
                <a:lnTo>
                  <a:pt x="114300" y="525779"/>
                </a:lnTo>
                <a:lnTo>
                  <a:pt x="111252" y="528828"/>
                </a:lnTo>
                <a:lnTo>
                  <a:pt x="143256" y="528828"/>
                </a:lnTo>
                <a:lnTo>
                  <a:pt x="141224" y="531875"/>
                </a:lnTo>
                <a:lnTo>
                  <a:pt x="39623" y="531875"/>
                </a:lnTo>
                <a:lnTo>
                  <a:pt x="39623" y="533400"/>
                </a:lnTo>
                <a:close/>
              </a:path>
              <a:path w="419100" h="553719">
                <a:moveTo>
                  <a:pt x="111252" y="528828"/>
                </a:moveTo>
                <a:lnTo>
                  <a:pt x="114300" y="525779"/>
                </a:lnTo>
                <a:lnTo>
                  <a:pt x="115823" y="525779"/>
                </a:lnTo>
                <a:lnTo>
                  <a:pt x="111252" y="528828"/>
                </a:lnTo>
                <a:close/>
              </a:path>
              <a:path w="419100" h="553719">
                <a:moveTo>
                  <a:pt x="118871" y="551687"/>
                </a:moveTo>
                <a:lnTo>
                  <a:pt x="86867" y="551687"/>
                </a:lnTo>
                <a:lnTo>
                  <a:pt x="85344" y="550163"/>
                </a:lnTo>
                <a:lnTo>
                  <a:pt x="80771" y="550163"/>
                </a:lnTo>
                <a:lnTo>
                  <a:pt x="74675" y="548640"/>
                </a:lnTo>
                <a:lnTo>
                  <a:pt x="71627" y="547116"/>
                </a:lnTo>
                <a:lnTo>
                  <a:pt x="67056" y="545592"/>
                </a:lnTo>
                <a:lnTo>
                  <a:pt x="62483" y="545592"/>
                </a:lnTo>
                <a:lnTo>
                  <a:pt x="57911" y="544067"/>
                </a:lnTo>
                <a:lnTo>
                  <a:pt x="56387" y="542544"/>
                </a:lnTo>
                <a:lnTo>
                  <a:pt x="51815" y="541020"/>
                </a:lnTo>
                <a:lnTo>
                  <a:pt x="51815" y="539496"/>
                </a:lnTo>
                <a:lnTo>
                  <a:pt x="47244" y="537971"/>
                </a:lnTo>
                <a:lnTo>
                  <a:pt x="48767" y="537971"/>
                </a:lnTo>
                <a:lnTo>
                  <a:pt x="44196" y="536448"/>
                </a:lnTo>
                <a:lnTo>
                  <a:pt x="39623" y="531875"/>
                </a:lnTo>
                <a:lnTo>
                  <a:pt x="141224" y="531875"/>
                </a:lnTo>
                <a:lnTo>
                  <a:pt x="140208" y="533400"/>
                </a:lnTo>
                <a:lnTo>
                  <a:pt x="138683" y="534924"/>
                </a:lnTo>
                <a:lnTo>
                  <a:pt x="135635" y="539496"/>
                </a:lnTo>
                <a:lnTo>
                  <a:pt x="132587" y="542544"/>
                </a:lnTo>
                <a:lnTo>
                  <a:pt x="132587" y="544067"/>
                </a:lnTo>
                <a:lnTo>
                  <a:pt x="128015" y="547116"/>
                </a:lnTo>
                <a:lnTo>
                  <a:pt x="126491" y="548640"/>
                </a:lnTo>
                <a:lnTo>
                  <a:pt x="124967" y="548640"/>
                </a:lnTo>
                <a:lnTo>
                  <a:pt x="123444" y="550163"/>
                </a:lnTo>
                <a:lnTo>
                  <a:pt x="118871" y="551687"/>
                </a:lnTo>
                <a:close/>
              </a:path>
              <a:path w="419100" h="553719">
                <a:moveTo>
                  <a:pt x="70104" y="547116"/>
                </a:moveTo>
                <a:lnTo>
                  <a:pt x="65531" y="545592"/>
                </a:lnTo>
                <a:lnTo>
                  <a:pt x="67056" y="545592"/>
                </a:lnTo>
                <a:lnTo>
                  <a:pt x="70104" y="547116"/>
                </a:lnTo>
                <a:close/>
              </a:path>
              <a:path w="419100" h="553719">
                <a:moveTo>
                  <a:pt x="109727" y="553212"/>
                </a:moveTo>
                <a:lnTo>
                  <a:pt x="106679" y="553212"/>
                </a:lnTo>
                <a:lnTo>
                  <a:pt x="102108" y="551687"/>
                </a:lnTo>
                <a:lnTo>
                  <a:pt x="112775" y="551687"/>
                </a:lnTo>
                <a:lnTo>
                  <a:pt x="109727" y="553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1248" y="2313432"/>
            <a:ext cx="617220" cy="447040"/>
          </a:xfrm>
          <a:custGeom>
            <a:avLst/>
            <a:gdLst/>
            <a:ahLst/>
            <a:cxnLst/>
            <a:rect l="l" t="t" r="r" b="b"/>
            <a:pathLst>
              <a:path w="617219" h="447039">
                <a:moveTo>
                  <a:pt x="103441" y="409956"/>
                </a:moveTo>
                <a:lnTo>
                  <a:pt x="64008" y="409956"/>
                </a:lnTo>
                <a:lnTo>
                  <a:pt x="76200" y="400812"/>
                </a:lnTo>
                <a:lnTo>
                  <a:pt x="74676" y="400812"/>
                </a:lnTo>
                <a:lnTo>
                  <a:pt x="89916" y="388620"/>
                </a:lnTo>
                <a:lnTo>
                  <a:pt x="106680" y="374904"/>
                </a:lnTo>
                <a:lnTo>
                  <a:pt x="128016" y="358140"/>
                </a:lnTo>
                <a:lnTo>
                  <a:pt x="150876" y="338328"/>
                </a:lnTo>
                <a:lnTo>
                  <a:pt x="201167" y="294131"/>
                </a:lnTo>
                <a:lnTo>
                  <a:pt x="230124" y="269747"/>
                </a:lnTo>
                <a:lnTo>
                  <a:pt x="262128" y="245363"/>
                </a:lnTo>
                <a:lnTo>
                  <a:pt x="297179" y="219455"/>
                </a:lnTo>
                <a:lnTo>
                  <a:pt x="365759" y="166115"/>
                </a:lnTo>
                <a:lnTo>
                  <a:pt x="400811" y="140207"/>
                </a:lnTo>
                <a:lnTo>
                  <a:pt x="435864" y="115824"/>
                </a:lnTo>
                <a:lnTo>
                  <a:pt x="469392" y="91439"/>
                </a:lnTo>
                <a:lnTo>
                  <a:pt x="504444" y="67056"/>
                </a:lnTo>
                <a:lnTo>
                  <a:pt x="536448" y="42671"/>
                </a:lnTo>
                <a:lnTo>
                  <a:pt x="568452" y="21335"/>
                </a:lnTo>
                <a:lnTo>
                  <a:pt x="569976" y="19811"/>
                </a:lnTo>
                <a:lnTo>
                  <a:pt x="603504" y="1524"/>
                </a:lnTo>
                <a:lnTo>
                  <a:pt x="608076" y="0"/>
                </a:lnTo>
                <a:lnTo>
                  <a:pt x="612648" y="0"/>
                </a:lnTo>
                <a:lnTo>
                  <a:pt x="615696" y="4571"/>
                </a:lnTo>
                <a:lnTo>
                  <a:pt x="617220" y="7619"/>
                </a:lnTo>
                <a:lnTo>
                  <a:pt x="617220" y="13715"/>
                </a:lnTo>
                <a:lnTo>
                  <a:pt x="614172" y="15239"/>
                </a:lnTo>
                <a:lnTo>
                  <a:pt x="583692" y="41148"/>
                </a:lnTo>
                <a:lnTo>
                  <a:pt x="551688" y="64007"/>
                </a:lnTo>
                <a:lnTo>
                  <a:pt x="519684" y="88391"/>
                </a:lnTo>
                <a:lnTo>
                  <a:pt x="486156" y="112775"/>
                </a:lnTo>
                <a:lnTo>
                  <a:pt x="451104" y="137160"/>
                </a:lnTo>
                <a:lnTo>
                  <a:pt x="383061" y="187451"/>
                </a:lnTo>
                <a:lnTo>
                  <a:pt x="382524" y="187451"/>
                </a:lnTo>
                <a:lnTo>
                  <a:pt x="313944" y="240791"/>
                </a:lnTo>
                <a:lnTo>
                  <a:pt x="312420" y="240791"/>
                </a:lnTo>
                <a:lnTo>
                  <a:pt x="278891" y="266699"/>
                </a:lnTo>
                <a:lnTo>
                  <a:pt x="246888" y="291083"/>
                </a:lnTo>
                <a:lnTo>
                  <a:pt x="219455" y="313943"/>
                </a:lnTo>
                <a:lnTo>
                  <a:pt x="192024" y="338328"/>
                </a:lnTo>
                <a:lnTo>
                  <a:pt x="167640" y="358140"/>
                </a:lnTo>
                <a:lnTo>
                  <a:pt x="144780" y="377952"/>
                </a:lnTo>
                <a:lnTo>
                  <a:pt x="123444" y="394716"/>
                </a:lnTo>
                <a:lnTo>
                  <a:pt x="105156" y="408432"/>
                </a:lnTo>
                <a:lnTo>
                  <a:pt x="103441" y="409956"/>
                </a:lnTo>
                <a:close/>
              </a:path>
              <a:path w="617219" h="447039">
                <a:moveTo>
                  <a:pt x="381000" y="188975"/>
                </a:moveTo>
                <a:lnTo>
                  <a:pt x="382524" y="187451"/>
                </a:lnTo>
                <a:lnTo>
                  <a:pt x="383061" y="187451"/>
                </a:lnTo>
                <a:lnTo>
                  <a:pt x="381000" y="188975"/>
                </a:lnTo>
                <a:close/>
              </a:path>
              <a:path w="617219" h="447039">
                <a:moveTo>
                  <a:pt x="7620" y="377952"/>
                </a:moveTo>
                <a:lnTo>
                  <a:pt x="6096" y="376428"/>
                </a:lnTo>
                <a:lnTo>
                  <a:pt x="3810" y="374904"/>
                </a:lnTo>
                <a:lnTo>
                  <a:pt x="3048" y="373380"/>
                </a:lnTo>
                <a:lnTo>
                  <a:pt x="1524" y="371094"/>
                </a:lnTo>
                <a:lnTo>
                  <a:pt x="1524" y="364236"/>
                </a:lnTo>
                <a:lnTo>
                  <a:pt x="4572" y="359664"/>
                </a:lnTo>
                <a:lnTo>
                  <a:pt x="7620" y="356616"/>
                </a:lnTo>
                <a:lnTo>
                  <a:pt x="12192" y="355092"/>
                </a:lnTo>
                <a:lnTo>
                  <a:pt x="14478" y="355854"/>
                </a:lnTo>
                <a:lnTo>
                  <a:pt x="12192" y="356616"/>
                </a:lnTo>
                <a:lnTo>
                  <a:pt x="16764" y="356616"/>
                </a:lnTo>
                <a:lnTo>
                  <a:pt x="21336" y="358140"/>
                </a:lnTo>
                <a:lnTo>
                  <a:pt x="22860" y="362712"/>
                </a:lnTo>
                <a:lnTo>
                  <a:pt x="24384" y="365760"/>
                </a:lnTo>
                <a:lnTo>
                  <a:pt x="22860" y="365760"/>
                </a:lnTo>
                <a:lnTo>
                  <a:pt x="24384" y="368808"/>
                </a:lnTo>
                <a:lnTo>
                  <a:pt x="25908" y="368808"/>
                </a:lnTo>
                <a:lnTo>
                  <a:pt x="27432" y="371856"/>
                </a:lnTo>
                <a:lnTo>
                  <a:pt x="28956" y="373380"/>
                </a:lnTo>
                <a:lnTo>
                  <a:pt x="29464" y="374904"/>
                </a:lnTo>
                <a:lnTo>
                  <a:pt x="6096" y="374904"/>
                </a:lnTo>
                <a:lnTo>
                  <a:pt x="7620" y="377952"/>
                </a:lnTo>
                <a:close/>
              </a:path>
              <a:path w="617219" h="447039">
                <a:moveTo>
                  <a:pt x="21336" y="358140"/>
                </a:moveTo>
                <a:lnTo>
                  <a:pt x="14478" y="355854"/>
                </a:lnTo>
                <a:lnTo>
                  <a:pt x="16764" y="355092"/>
                </a:lnTo>
                <a:lnTo>
                  <a:pt x="21336" y="358140"/>
                </a:lnTo>
                <a:close/>
              </a:path>
              <a:path w="617219" h="447039">
                <a:moveTo>
                  <a:pt x="16764" y="356616"/>
                </a:moveTo>
                <a:lnTo>
                  <a:pt x="12192" y="356616"/>
                </a:lnTo>
                <a:lnTo>
                  <a:pt x="14478" y="355854"/>
                </a:lnTo>
                <a:lnTo>
                  <a:pt x="16764" y="356616"/>
                </a:lnTo>
                <a:close/>
              </a:path>
              <a:path w="617219" h="447039">
                <a:moveTo>
                  <a:pt x="1524" y="364236"/>
                </a:moveTo>
                <a:lnTo>
                  <a:pt x="3048" y="359664"/>
                </a:lnTo>
                <a:lnTo>
                  <a:pt x="7620" y="356616"/>
                </a:lnTo>
                <a:lnTo>
                  <a:pt x="4572" y="359664"/>
                </a:lnTo>
                <a:lnTo>
                  <a:pt x="1524" y="364236"/>
                </a:lnTo>
                <a:close/>
              </a:path>
              <a:path w="617219" h="447039">
                <a:moveTo>
                  <a:pt x="24384" y="365760"/>
                </a:moveTo>
                <a:lnTo>
                  <a:pt x="22860" y="362712"/>
                </a:lnTo>
                <a:lnTo>
                  <a:pt x="21336" y="358140"/>
                </a:lnTo>
                <a:lnTo>
                  <a:pt x="24384" y="362712"/>
                </a:lnTo>
                <a:lnTo>
                  <a:pt x="24384" y="365760"/>
                </a:lnTo>
                <a:close/>
              </a:path>
              <a:path w="617219" h="447039">
                <a:moveTo>
                  <a:pt x="1524" y="371094"/>
                </a:moveTo>
                <a:lnTo>
                  <a:pt x="0" y="368808"/>
                </a:lnTo>
                <a:lnTo>
                  <a:pt x="1524" y="364236"/>
                </a:lnTo>
                <a:lnTo>
                  <a:pt x="1524" y="371094"/>
                </a:lnTo>
                <a:close/>
              </a:path>
              <a:path w="617219" h="447039">
                <a:moveTo>
                  <a:pt x="27432" y="370332"/>
                </a:moveTo>
                <a:lnTo>
                  <a:pt x="24384" y="367284"/>
                </a:lnTo>
                <a:lnTo>
                  <a:pt x="24384" y="364236"/>
                </a:lnTo>
                <a:lnTo>
                  <a:pt x="27432" y="370332"/>
                </a:lnTo>
                <a:close/>
              </a:path>
              <a:path w="617219" h="447039">
                <a:moveTo>
                  <a:pt x="24384" y="368808"/>
                </a:moveTo>
                <a:lnTo>
                  <a:pt x="22860" y="365760"/>
                </a:lnTo>
                <a:lnTo>
                  <a:pt x="24384" y="367284"/>
                </a:lnTo>
                <a:lnTo>
                  <a:pt x="24384" y="368808"/>
                </a:lnTo>
                <a:close/>
              </a:path>
              <a:path w="617219" h="447039">
                <a:moveTo>
                  <a:pt x="24384" y="367284"/>
                </a:moveTo>
                <a:lnTo>
                  <a:pt x="22860" y="365760"/>
                </a:lnTo>
                <a:lnTo>
                  <a:pt x="24384" y="365760"/>
                </a:lnTo>
                <a:lnTo>
                  <a:pt x="24384" y="367284"/>
                </a:lnTo>
                <a:close/>
              </a:path>
              <a:path w="617219" h="447039">
                <a:moveTo>
                  <a:pt x="25908" y="368808"/>
                </a:moveTo>
                <a:lnTo>
                  <a:pt x="24384" y="368808"/>
                </a:lnTo>
                <a:lnTo>
                  <a:pt x="24384" y="367284"/>
                </a:lnTo>
                <a:lnTo>
                  <a:pt x="25908" y="368808"/>
                </a:lnTo>
                <a:close/>
              </a:path>
              <a:path w="617219" h="447039">
                <a:moveTo>
                  <a:pt x="28956" y="373380"/>
                </a:moveTo>
                <a:lnTo>
                  <a:pt x="27432" y="371856"/>
                </a:lnTo>
                <a:lnTo>
                  <a:pt x="25908" y="368808"/>
                </a:lnTo>
                <a:lnTo>
                  <a:pt x="27432" y="370332"/>
                </a:lnTo>
                <a:lnTo>
                  <a:pt x="28956" y="373380"/>
                </a:lnTo>
                <a:close/>
              </a:path>
              <a:path w="617219" h="447039">
                <a:moveTo>
                  <a:pt x="3810" y="374904"/>
                </a:moveTo>
                <a:lnTo>
                  <a:pt x="1524" y="373380"/>
                </a:lnTo>
                <a:lnTo>
                  <a:pt x="1524" y="371094"/>
                </a:lnTo>
                <a:lnTo>
                  <a:pt x="3048" y="373380"/>
                </a:lnTo>
                <a:lnTo>
                  <a:pt x="3810" y="374904"/>
                </a:lnTo>
                <a:close/>
              </a:path>
              <a:path w="617219" h="447039">
                <a:moveTo>
                  <a:pt x="33528" y="381000"/>
                </a:moveTo>
                <a:lnTo>
                  <a:pt x="30480" y="377952"/>
                </a:lnTo>
                <a:lnTo>
                  <a:pt x="28956" y="373380"/>
                </a:lnTo>
                <a:lnTo>
                  <a:pt x="30480" y="376428"/>
                </a:lnTo>
                <a:lnTo>
                  <a:pt x="32004" y="377952"/>
                </a:lnTo>
                <a:lnTo>
                  <a:pt x="33528" y="381000"/>
                </a:lnTo>
                <a:close/>
              </a:path>
              <a:path w="617219" h="447039">
                <a:moveTo>
                  <a:pt x="7620" y="379476"/>
                </a:moveTo>
                <a:lnTo>
                  <a:pt x="4572" y="376428"/>
                </a:lnTo>
                <a:lnTo>
                  <a:pt x="3810" y="374904"/>
                </a:lnTo>
                <a:lnTo>
                  <a:pt x="6096" y="376428"/>
                </a:lnTo>
                <a:lnTo>
                  <a:pt x="7620" y="377952"/>
                </a:lnTo>
                <a:lnTo>
                  <a:pt x="7620" y="379476"/>
                </a:lnTo>
                <a:close/>
              </a:path>
              <a:path w="617219" h="447039">
                <a:moveTo>
                  <a:pt x="26670" y="391668"/>
                </a:moveTo>
                <a:lnTo>
                  <a:pt x="25908" y="391668"/>
                </a:lnTo>
                <a:lnTo>
                  <a:pt x="22860" y="390144"/>
                </a:lnTo>
                <a:lnTo>
                  <a:pt x="18288" y="385572"/>
                </a:lnTo>
                <a:lnTo>
                  <a:pt x="16764" y="385572"/>
                </a:lnTo>
                <a:lnTo>
                  <a:pt x="15240" y="384048"/>
                </a:lnTo>
                <a:lnTo>
                  <a:pt x="13716" y="384048"/>
                </a:lnTo>
                <a:lnTo>
                  <a:pt x="10668" y="381000"/>
                </a:lnTo>
                <a:lnTo>
                  <a:pt x="7620" y="379476"/>
                </a:lnTo>
                <a:lnTo>
                  <a:pt x="7620" y="377952"/>
                </a:lnTo>
                <a:lnTo>
                  <a:pt x="6096" y="374904"/>
                </a:lnTo>
                <a:lnTo>
                  <a:pt x="29464" y="374904"/>
                </a:lnTo>
                <a:lnTo>
                  <a:pt x="30480" y="377952"/>
                </a:lnTo>
                <a:lnTo>
                  <a:pt x="32004" y="379476"/>
                </a:lnTo>
                <a:lnTo>
                  <a:pt x="32004" y="384048"/>
                </a:lnTo>
                <a:lnTo>
                  <a:pt x="32766" y="385572"/>
                </a:lnTo>
                <a:lnTo>
                  <a:pt x="18288" y="385572"/>
                </a:lnTo>
                <a:lnTo>
                  <a:pt x="19812" y="387096"/>
                </a:lnTo>
                <a:lnTo>
                  <a:pt x="33528" y="387096"/>
                </a:lnTo>
                <a:lnTo>
                  <a:pt x="34544" y="390144"/>
                </a:lnTo>
                <a:lnTo>
                  <a:pt x="25908" y="390144"/>
                </a:lnTo>
                <a:lnTo>
                  <a:pt x="26670" y="391668"/>
                </a:lnTo>
                <a:close/>
              </a:path>
              <a:path w="617219" h="447039">
                <a:moveTo>
                  <a:pt x="19812" y="387096"/>
                </a:moveTo>
                <a:lnTo>
                  <a:pt x="10668" y="387096"/>
                </a:lnTo>
                <a:lnTo>
                  <a:pt x="7620" y="382524"/>
                </a:lnTo>
                <a:lnTo>
                  <a:pt x="7620" y="381000"/>
                </a:lnTo>
                <a:lnTo>
                  <a:pt x="6096" y="377952"/>
                </a:lnTo>
                <a:lnTo>
                  <a:pt x="9144" y="381000"/>
                </a:lnTo>
                <a:lnTo>
                  <a:pt x="10668" y="381000"/>
                </a:lnTo>
                <a:lnTo>
                  <a:pt x="13716" y="384048"/>
                </a:lnTo>
                <a:lnTo>
                  <a:pt x="15240" y="384048"/>
                </a:lnTo>
                <a:lnTo>
                  <a:pt x="16764" y="385572"/>
                </a:lnTo>
                <a:lnTo>
                  <a:pt x="19812" y="387096"/>
                </a:lnTo>
                <a:close/>
              </a:path>
              <a:path w="617219" h="447039">
                <a:moveTo>
                  <a:pt x="10668" y="381000"/>
                </a:moveTo>
                <a:lnTo>
                  <a:pt x="9144" y="381000"/>
                </a:lnTo>
                <a:lnTo>
                  <a:pt x="7620" y="379476"/>
                </a:lnTo>
                <a:lnTo>
                  <a:pt x="10668" y="381000"/>
                </a:lnTo>
                <a:close/>
              </a:path>
              <a:path w="617219" h="447039">
                <a:moveTo>
                  <a:pt x="41148" y="402336"/>
                </a:moveTo>
                <a:lnTo>
                  <a:pt x="38535" y="401029"/>
                </a:lnTo>
                <a:lnTo>
                  <a:pt x="38100" y="399288"/>
                </a:lnTo>
                <a:lnTo>
                  <a:pt x="36576" y="396240"/>
                </a:lnTo>
                <a:lnTo>
                  <a:pt x="33528" y="387096"/>
                </a:lnTo>
                <a:lnTo>
                  <a:pt x="32004" y="384048"/>
                </a:lnTo>
                <a:lnTo>
                  <a:pt x="32004" y="379476"/>
                </a:lnTo>
                <a:lnTo>
                  <a:pt x="38100" y="385572"/>
                </a:lnTo>
                <a:lnTo>
                  <a:pt x="38862" y="387096"/>
                </a:lnTo>
                <a:lnTo>
                  <a:pt x="38100" y="387096"/>
                </a:lnTo>
                <a:lnTo>
                  <a:pt x="39624" y="388620"/>
                </a:lnTo>
                <a:lnTo>
                  <a:pt x="45720" y="391668"/>
                </a:lnTo>
                <a:lnTo>
                  <a:pt x="47244" y="394716"/>
                </a:lnTo>
                <a:lnTo>
                  <a:pt x="44196" y="400812"/>
                </a:lnTo>
                <a:lnTo>
                  <a:pt x="41148" y="402336"/>
                </a:lnTo>
                <a:close/>
              </a:path>
              <a:path w="617219" h="447039">
                <a:moveTo>
                  <a:pt x="18288" y="413004"/>
                </a:moveTo>
                <a:lnTo>
                  <a:pt x="16764" y="406908"/>
                </a:lnTo>
                <a:lnTo>
                  <a:pt x="13716" y="397764"/>
                </a:lnTo>
                <a:lnTo>
                  <a:pt x="12192" y="394716"/>
                </a:lnTo>
                <a:lnTo>
                  <a:pt x="12192" y="393192"/>
                </a:lnTo>
                <a:lnTo>
                  <a:pt x="10668" y="390144"/>
                </a:lnTo>
                <a:lnTo>
                  <a:pt x="10668" y="388620"/>
                </a:lnTo>
                <a:lnTo>
                  <a:pt x="9144" y="385572"/>
                </a:lnTo>
                <a:lnTo>
                  <a:pt x="10668" y="387096"/>
                </a:lnTo>
                <a:lnTo>
                  <a:pt x="19812" y="387096"/>
                </a:lnTo>
                <a:lnTo>
                  <a:pt x="22860" y="390144"/>
                </a:lnTo>
                <a:lnTo>
                  <a:pt x="25908" y="391668"/>
                </a:lnTo>
                <a:lnTo>
                  <a:pt x="26670" y="391668"/>
                </a:lnTo>
                <a:lnTo>
                  <a:pt x="27432" y="393192"/>
                </a:lnTo>
                <a:lnTo>
                  <a:pt x="28194" y="393192"/>
                </a:lnTo>
                <a:lnTo>
                  <a:pt x="28956" y="394716"/>
                </a:lnTo>
                <a:lnTo>
                  <a:pt x="30480" y="396240"/>
                </a:lnTo>
                <a:lnTo>
                  <a:pt x="33528" y="397764"/>
                </a:lnTo>
                <a:lnTo>
                  <a:pt x="35052" y="399288"/>
                </a:lnTo>
                <a:lnTo>
                  <a:pt x="38535" y="401029"/>
                </a:lnTo>
                <a:lnTo>
                  <a:pt x="39624" y="405384"/>
                </a:lnTo>
                <a:lnTo>
                  <a:pt x="41148" y="409956"/>
                </a:lnTo>
                <a:lnTo>
                  <a:pt x="41148" y="411480"/>
                </a:lnTo>
                <a:lnTo>
                  <a:pt x="18288" y="411480"/>
                </a:lnTo>
                <a:lnTo>
                  <a:pt x="18288" y="413004"/>
                </a:lnTo>
                <a:close/>
              </a:path>
              <a:path w="617219" h="447039">
                <a:moveTo>
                  <a:pt x="39624" y="388620"/>
                </a:moveTo>
                <a:lnTo>
                  <a:pt x="38100" y="387096"/>
                </a:lnTo>
                <a:lnTo>
                  <a:pt x="39116" y="387604"/>
                </a:lnTo>
                <a:lnTo>
                  <a:pt x="39624" y="388620"/>
                </a:lnTo>
                <a:close/>
              </a:path>
              <a:path w="617219" h="447039">
                <a:moveTo>
                  <a:pt x="39116" y="387604"/>
                </a:moveTo>
                <a:lnTo>
                  <a:pt x="38100" y="387096"/>
                </a:lnTo>
                <a:lnTo>
                  <a:pt x="38862" y="387096"/>
                </a:lnTo>
                <a:lnTo>
                  <a:pt x="39116" y="387604"/>
                </a:lnTo>
                <a:close/>
              </a:path>
              <a:path w="617219" h="447039">
                <a:moveTo>
                  <a:pt x="41148" y="388620"/>
                </a:moveTo>
                <a:lnTo>
                  <a:pt x="39624" y="388620"/>
                </a:lnTo>
                <a:lnTo>
                  <a:pt x="39116" y="387604"/>
                </a:lnTo>
                <a:lnTo>
                  <a:pt x="41148" y="388620"/>
                </a:lnTo>
                <a:close/>
              </a:path>
              <a:path w="617219" h="447039">
                <a:moveTo>
                  <a:pt x="27432" y="393192"/>
                </a:moveTo>
                <a:lnTo>
                  <a:pt x="25908" y="390144"/>
                </a:lnTo>
                <a:lnTo>
                  <a:pt x="28956" y="391668"/>
                </a:lnTo>
                <a:lnTo>
                  <a:pt x="27432" y="391668"/>
                </a:lnTo>
                <a:lnTo>
                  <a:pt x="27432" y="393192"/>
                </a:lnTo>
                <a:close/>
              </a:path>
              <a:path w="617219" h="447039">
                <a:moveTo>
                  <a:pt x="38535" y="401029"/>
                </a:moveTo>
                <a:lnTo>
                  <a:pt x="35052" y="399288"/>
                </a:lnTo>
                <a:lnTo>
                  <a:pt x="33528" y="397764"/>
                </a:lnTo>
                <a:lnTo>
                  <a:pt x="30480" y="396240"/>
                </a:lnTo>
                <a:lnTo>
                  <a:pt x="28956" y="394716"/>
                </a:lnTo>
                <a:lnTo>
                  <a:pt x="27432" y="391668"/>
                </a:lnTo>
                <a:lnTo>
                  <a:pt x="28956" y="391668"/>
                </a:lnTo>
                <a:lnTo>
                  <a:pt x="25908" y="390144"/>
                </a:lnTo>
                <a:lnTo>
                  <a:pt x="34544" y="390144"/>
                </a:lnTo>
                <a:lnTo>
                  <a:pt x="36576" y="396240"/>
                </a:lnTo>
                <a:lnTo>
                  <a:pt x="38100" y="399288"/>
                </a:lnTo>
                <a:lnTo>
                  <a:pt x="38535" y="401029"/>
                </a:lnTo>
                <a:close/>
              </a:path>
              <a:path w="617219" h="447039">
                <a:moveTo>
                  <a:pt x="28194" y="393192"/>
                </a:moveTo>
                <a:lnTo>
                  <a:pt x="27432" y="393192"/>
                </a:lnTo>
                <a:lnTo>
                  <a:pt x="27432" y="391668"/>
                </a:lnTo>
                <a:lnTo>
                  <a:pt x="28194" y="393192"/>
                </a:lnTo>
                <a:close/>
              </a:path>
              <a:path w="617219" h="447039">
                <a:moveTo>
                  <a:pt x="44313" y="422499"/>
                </a:moveTo>
                <a:lnTo>
                  <a:pt x="44196" y="422148"/>
                </a:lnTo>
                <a:lnTo>
                  <a:pt x="47244" y="420624"/>
                </a:lnTo>
                <a:lnTo>
                  <a:pt x="54864" y="416052"/>
                </a:lnTo>
                <a:lnTo>
                  <a:pt x="64008" y="408432"/>
                </a:lnTo>
                <a:lnTo>
                  <a:pt x="64008" y="409956"/>
                </a:lnTo>
                <a:lnTo>
                  <a:pt x="103441" y="409956"/>
                </a:lnTo>
                <a:lnTo>
                  <a:pt x="91440" y="420624"/>
                </a:lnTo>
                <a:lnTo>
                  <a:pt x="89408" y="422148"/>
                </a:lnTo>
                <a:lnTo>
                  <a:pt x="45720" y="422148"/>
                </a:lnTo>
                <a:lnTo>
                  <a:pt x="44313" y="422499"/>
                </a:lnTo>
                <a:close/>
              </a:path>
              <a:path w="617219" h="447039">
                <a:moveTo>
                  <a:pt x="19812" y="416052"/>
                </a:moveTo>
                <a:lnTo>
                  <a:pt x="18288" y="411480"/>
                </a:lnTo>
                <a:lnTo>
                  <a:pt x="41148" y="411480"/>
                </a:lnTo>
                <a:lnTo>
                  <a:pt x="42164" y="414528"/>
                </a:lnTo>
                <a:lnTo>
                  <a:pt x="19812" y="414528"/>
                </a:lnTo>
                <a:lnTo>
                  <a:pt x="19812" y="416052"/>
                </a:lnTo>
                <a:close/>
              </a:path>
              <a:path w="617219" h="447039">
                <a:moveTo>
                  <a:pt x="48768" y="446532"/>
                </a:moveTo>
                <a:lnTo>
                  <a:pt x="38100" y="446532"/>
                </a:lnTo>
                <a:lnTo>
                  <a:pt x="35052" y="445008"/>
                </a:lnTo>
                <a:lnTo>
                  <a:pt x="32004" y="445008"/>
                </a:lnTo>
                <a:lnTo>
                  <a:pt x="30480" y="443484"/>
                </a:lnTo>
                <a:lnTo>
                  <a:pt x="28956" y="440436"/>
                </a:lnTo>
                <a:lnTo>
                  <a:pt x="25908" y="437388"/>
                </a:lnTo>
                <a:lnTo>
                  <a:pt x="22860" y="431292"/>
                </a:lnTo>
                <a:lnTo>
                  <a:pt x="22860" y="429768"/>
                </a:lnTo>
                <a:lnTo>
                  <a:pt x="19812" y="420624"/>
                </a:lnTo>
                <a:lnTo>
                  <a:pt x="19812" y="414528"/>
                </a:lnTo>
                <a:lnTo>
                  <a:pt x="41148" y="414528"/>
                </a:lnTo>
                <a:lnTo>
                  <a:pt x="43688" y="422148"/>
                </a:lnTo>
                <a:lnTo>
                  <a:pt x="39624" y="422148"/>
                </a:lnTo>
                <a:lnTo>
                  <a:pt x="41416" y="423223"/>
                </a:lnTo>
                <a:lnTo>
                  <a:pt x="39624" y="423672"/>
                </a:lnTo>
                <a:lnTo>
                  <a:pt x="42164" y="423672"/>
                </a:lnTo>
                <a:lnTo>
                  <a:pt x="45066" y="425413"/>
                </a:lnTo>
                <a:lnTo>
                  <a:pt x="45720" y="426720"/>
                </a:lnTo>
                <a:lnTo>
                  <a:pt x="83312" y="426720"/>
                </a:lnTo>
                <a:lnTo>
                  <a:pt x="79248" y="429768"/>
                </a:lnTo>
                <a:lnTo>
                  <a:pt x="77724" y="429768"/>
                </a:lnTo>
                <a:lnTo>
                  <a:pt x="59436" y="441960"/>
                </a:lnTo>
                <a:lnTo>
                  <a:pt x="53340" y="445008"/>
                </a:lnTo>
                <a:lnTo>
                  <a:pt x="48768" y="446532"/>
                </a:lnTo>
                <a:close/>
              </a:path>
              <a:path w="617219" h="447039">
                <a:moveTo>
                  <a:pt x="42672" y="416052"/>
                </a:moveTo>
                <a:lnTo>
                  <a:pt x="41148" y="414528"/>
                </a:lnTo>
                <a:lnTo>
                  <a:pt x="42164" y="414528"/>
                </a:lnTo>
                <a:lnTo>
                  <a:pt x="42672" y="416052"/>
                </a:lnTo>
                <a:close/>
              </a:path>
              <a:path w="617219" h="447039">
                <a:moveTo>
                  <a:pt x="41416" y="423223"/>
                </a:moveTo>
                <a:lnTo>
                  <a:pt x="39624" y="422148"/>
                </a:lnTo>
                <a:lnTo>
                  <a:pt x="42236" y="423018"/>
                </a:lnTo>
                <a:lnTo>
                  <a:pt x="41416" y="423223"/>
                </a:lnTo>
                <a:close/>
              </a:path>
              <a:path w="617219" h="447039">
                <a:moveTo>
                  <a:pt x="42236" y="423018"/>
                </a:moveTo>
                <a:lnTo>
                  <a:pt x="39624" y="422148"/>
                </a:lnTo>
                <a:lnTo>
                  <a:pt x="43688" y="422148"/>
                </a:lnTo>
                <a:lnTo>
                  <a:pt x="43760" y="422365"/>
                </a:lnTo>
                <a:lnTo>
                  <a:pt x="42672" y="422910"/>
                </a:lnTo>
                <a:lnTo>
                  <a:pt x="42236" y="423018"/>
                </a:lnTo>
                <a:close/>
              </a:path>
              <a:path w="617219" h="447039">
                <a:moveTo>
                  <a:pt x="43844" y="422616"/>
                </a:moveTo>
                <a:lnTo>
                  <a:pt x="43760" y="422365"/>
                </a:lnTo>
                <a:lnTo>
                  <a:pt x="44196" y="422148"/>
                </a:lnTo>
                <a:lnTo>
                  <a:pt x="44196" y="422529"/>
                </a:lnTo>
                <a:lnTo>
                  <a:pt x="43844" y="422616"/>
                </a:lnTo>
                <a:close/>
              </a:path>
              <a:path w="617219" h="447039">
                <a:moveTo>
                  <a:pt x="44348" y="422605"/>
                </a:moveTo>
                <a:lnTo>
                  <a:pt x="45720" y="422148"/>
                </a:lnTo>
                <a:lnTo>
                  <a:pt x="44348" y="422605"/>
                </a:lnTo>
                <a:close/>
              </a:path>
              <a:path w="617219" h="447039">
                <a:moveTo>
                  <a:pt x="83312" y="426720"/>
                </a:moveTo>
                <a:lnTo>
                  <a:pt x="47244" y="426720"/>
                </a:lnTo>
                <a:lnTo>
                  <a:pt x="44958" y="424434"/>
                </a:lnTo>
                <a:lnTo>
                  <a:pt x="44348" y="422605"/>
                </a:lnTo>
                <a:lnTo>
                  <a:pt x="45720" y="422148"/>
                </a:lnTo>
                <a:lnTo>
                  <a:pt x="89408" y="422148"/>
                </a:lnTo>
                <a:lnTo>
                  <a:pt x="83312" y="426720"/>
                </a:lnTo>
                <a:close/>
              </a:path>
              <a:path w="617219" h="447039">
                <a:moveTo>
                  <a:pt x="42672" y="422910"/>
                </a:moveTo>
                <a:lnTo>
                  <a:pt x="43760" y="422365"/>
                </a:lnTo>
                <a:lnTo>
                  <a:pt x="43844" y="422616"/>
                </a:lnTo>
                <a:lnTo>
                  <a:pt x="42672" y="422910"/>
                </a:lnTo>
                <a:close/>
              </a:path>
              <a:path w="617219" h="447039">
                <a:moveTo>
                  <a:pt x="43891" y="422757"/>
                </a:moveTo>
                <a:lnTo>
                  <a:pt x="43891" y="422605"/>
                </a:lnTo>
                <a:lnTo>
                  <a:pt x="44196" y="422529"/>
                </a:lnTo>
                <a:lnTo>
                  <a:pt x="44196" y="422656"/>
                </a:lnTo>
                <a:lnTo>
                  <a:pt x="43891" y="422757"/>
                </a:lnTo>
                <a:close/>
              </a:path>
              <a:path w="617219" h="447039">
                <a:moveTo>
                  <a:pt x="44958" y="424434"/>
                </a:moveTo>
                <a:lnTo>
                  <a:pt x="44196" y="423672"/>
                </a:lnTo>
                <a:lnTo>
                  <a:pt x="44313" y="422616"/>
                </a:lnTo>
                <a:lnTo>
                  <a:pt x="44958" y="424434"/>
                </a:lnTo>
                <a:close/>
              </a:path>
              <a:path w="617219" h="447039">
                <a:moveTo>
                  <a:pt x="42672" y="423164"/>
                </a:moveTo>
                <a:lnTo>
                  <a:pt x="42367" y="423062"/>
                </a:lnTo>
                <a:lnTo>
                  <a:pt x="42672" y="422910"/>
                </a:lnTo>
                <a:lnTo>
                  <a:pt x="43844" y="422616"/>
                </a:lnTo>
                <a:lnTo>
                  <a:pt x="43891" y="422757"/>
                </a:lnTo>
                <a:lnTo>
                  <a:pt x="42672" y="423164"/>
                </a:lnTo>
                <a:close/>
              </a:path>
              <a:path w="617219" h="447039">
                <a:moveTo>
                  <a:pt x="44196" y="423672"/>
                </a:moveTo>
                <a:lnTo>
                  <a:pt x="43891" y="422757"/>
                </a:lnTo>
                <a:lnTo>
                  <a:pt x="44196" y="422656"/>
                </a:lnTo>
                <a:lnTo>
                  <a:pt x="44196" y="423672"/>
                </a:lnTo>
                <a:close/>
              </a:path>
              <a:path w="617219" h="447039">
                <a:moveTo>
                  <a:pt x="44196" y="423672"/>
                </a:moveTo>
                <a:lnTo>
                  <a:pt x="42672" y="423164"/>
                </a:lnTo>
                <a:lnTo>
                  <a:pt x="43891" y="422757"/>
                </a:lnTo>
                <a:lnTo>
                  <a:pt x="44196" y="423672"/>
                </a:lnTo>
                <a:close/>
              </a:path>
              <a:path w="617219" h="447039">
                <a:moveTo>
                  <a:pt x="42367" y="423062"/>
                </a:moveTo>
                <a:lnTo>
                  <a:pt x="42236" y="423018"/>
                </a:lnTo>
                <a:lnTo>
                  <a:pt x="42672" y="422910"/>
                </a:lnTo>
                <a:lnTo>
                  <a:pt x="42367" y="423062"/>
                </a:lnTo>
                <a:close/>
              </a:path>
              <a:path w="617219" h="447039">
                <a:moveTo>
                  <a:pt x="41702" y="423394"/>
                </a:moveTo>
                <a:lnTo>
                  <a:pt x="41416" y="423223"/>
                </a:lnTo>
                <a:lnTo>
                  <a:pt x="42236" y="423018"/>
                </a:lnTo>
                <a:lnTo>
                  <a:pt x="42367" y="423062"/>
                </a:lnTo>
                <a:lnTo>
                  <a:pt x="41702" y="423394"/>
                </a:lnTo>
                <a:close/>
              </a:path>
              <a:path w="617219" h="447039">
                <a:moveTo>
                  <a:pt x="41801" y="423454"/>
                </a:moveTo>
                <a:lnTo>
                  <a:pt x="42367" y="423062"/>
                </a:lnTo>
                <a:lnTo>
                  <a:pt x="42672" y="423164"/>
                </a:lnTo>
                <a:lnTo>
                  <a:pt x="41801" y="423454"/>
                </a:lnTo>
                <a:close/>
              </a:path>
              <a:path w="617219" h="447039">
                <a:moveTo>
                  <a:pt x="45066" y="425413"/>
                </a:moveTo>
                <a:lnTo>
                  <a:pt x="41801" y="423454"/>
                </a:lnTo>
                <a:lnTo>
                  <a:pt x="42672" y="423164"/>
                </a:lnTo>
                <a:lnTo>
                  <a:pt x="44196" y="423672"/>
                </a:lnTo>
                <a:lnTo>
                  <a:pt x="45066" y="425413"/>
                </a:lnTo>
                <a:close/>
              </a:path>
              <a:path w="617219" h="447039">
                <a:moveTo>
                  <a:pt x="41148" y="423672"/>
                </a:moveTo>
                <a:lnTo>
                  <a:pt x="39624" y="423672"/>
                </a:lnTo>
                <a:lnTo>
                  <a:pt x="41416" y="423223"/>
                </a:lnTo>
                <a:lnTo>
                  <a:pt x="41702" y="423394"/>
                </a:lnTo>
                <a:lnTo>
                  <a:pt x="41148" y="423672"/>
                </a:lnTo>
                <a:close/>
              </a:path>
              <a:path w="617219" h="447039">
                <a:moveTo>
                  <a:pt x="41148" y="423672"/>
                </a:moveTo>
                <a:lnTo>
                  <a:pt x="41702" y="423394"/>
                </a:lnTo>
                <a:lnTo>
                  <a:pt x="41148" y="423672"/>
                </a:lnTo>
                <a:close/>
              </a:path>
              <a:path w="617219" h="447039">
                <a:moveTo>
                  <a:pt x="42164" y="423672"/>
                </a:moveTo>
                <a:lnTo>
                  <a:pt x="41148" y="423672"/>
                </a:lnTo>
                <a:lnTo>
                  <a:pt x="41801" y="423454"/>
                </a:lnTo>
                <a:lnTo>
                  <a:pt x="42164" y="423672"/>
                </a:lnTo>
                <a:close/>
              </a:path>
              <a:path w="617219" h="447039">
                <a:moveTo>
                  <a:pt x="45339" y="425577"/>
                </a:moveTo>
                <a:lnTo>
                  <a:pt x="45066" y="425413"/>
                </a:lnTo>
                <a:lnTo>
                  <a:pt x="44196" y="423672"/>
                </a:lnTo>
                <a:lnTo>
                  <a:pt x="44958" y="424434"/>
                </a:lnTo>
                <a:lnTo>
                  <a:pt x="45339" y="425577"/>
                </a:lnTo>
                <a:close/>
              </a:path>
              <a:path w="617219" h="447039">
                <a:moveTo>
                  <a:pt x="47244" y="426720"/>
                </a:moveTo>
                <a:lnTo>
                  <a:pt x="45339" y="425577"/>
                </a:lnTo>
                <a:lnTo>
                  <a:pt x="44958" y="424434"/>
                </a:lnTo>
                <a:lnTo>
                  <a:pt x="47244" y="426720"/>
                </a:lnTo>
                <a:close/>
              </a:path>
              <a:path w="617219" h="447039">
                <a:moveTo>
                  <a:pt x="45720" y="426720"/>
                </a:moveTo>
                <a:lnTo>
                  <a:pt x="45066" y="425413"/>
                </a:lnTo>
                <a:lnTo>
                  <a:pt x="45339" y="425577"/>
                </a:lnTo>
                <a:lnTo>
                  <a:pt x="45720" y="426720"/>
                </a:lnTo>
                <a:close/>
              </a:path>
              <a:path w="617219" h="447039">
                <a:moveTo>
                  <a:pt x="47244" y="426720"/>
                </a:moveTo>
                <a:lnTo>
                  <a:pt x="45720" y="426720"/>
                </a:lnTo>
                <a:lnTo>
                  <a:pt x="45339" y="425577"/>
                </a:lnTo>
                <a:lnTo>
                  <a:pt x="47244" y="426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0956" y="1921764"/>
            <a:ext cx="391795" cy="285115"/>
          </a:xfrm>
          <a:custGeom>
            <a:avLst/>
            <a:gdLst/>
            <a:ahLst/>
            <a:cxnLst/>
            <a:rect l="l" t="t" r="r" b="b"/>
            <a:pathLst>
              <a:path w="391794" h="285114">
                <a:moveTo>
                  <a:pt x="231648" y="143256"/>
                </a:moveTo>
                <a:lnTo>
                  <a:pt x="242316" y="131064"/>
                </a:lnTo>
                <a:lnTo>
                  <a:pt x="252984" y="117348"/>
                </a:lnTo>
                <a:lnTo>
                  <a:pt x="263652" y="105155"/>
                </a:lnTo>
                <a:lnTo>
                  <a:pt x="274320" y="91440"/>
                </a:lnTo>
                <a:lnTo>
                  <a:pt x="297179" y="68579"/>
                </a:lnTo>
                <a:lnTo>
                  <a:pt x="297179" y="67055"/>
                </a:lnTo>
                <a:lnTo>
                  <a:pt x="307848" y="56388"/>
                </a:lnTo>
                <a:lnTo>
                  <a:pt x="309372" y="56388"/>
                </a:lnTo>
                <a:lnTo>
                  <a:pt x="320040" y="44196"/>
                </a:lnTo>
                <a:lnTo>
                  <a:pt x="332232" y="33528"/>
                </a:lnTo>
                <a:lnTo>
                  <a:pt x="342899" y="22860"/>
                </a:lnTo>
                <a:lnTo>
                  <a:pt x="344423" y="22860"/>
                </a:lnTo>
                <a:lnTo>
                  <a:pt x="356616" y="12191"/>
                </a:lnTo>
                <a:lnTo>
                  <a:pt x="358140" y="12191"/>
                </a:lnTo>
                <a:lnTo>
                  <a:pt x="371856" y="3048"/>
                </a:lnTo>
                <a:lnTo>
                  <a:pt x="377952" y="0"/>
                </a:lnTo>
                <a:lnTo>
                  <a:pt x="384047" y="1524"/>
                </a:lnTo>
                <a:lnTo>
                  <a:pt x="388620" y="6096"/>
                </a:lnTo>
                <a:lnTo>
                  <a:pt x="391668" y="12191"/>
                </a:lnTo>
                <a:lnTo>
                  <a:pt x="390144" y="19812"/>
                </a:lnTo>
                <a:lnTo>
                  <a:pt x="371856" y="32004"/>
                </a:lnTo>
                <a:lnTo>
                  <a:pt x="373380" y="32004"/>
                </a:lnTo>
                <a:lnTo>
                  <a:pt x="361188" y="42672"/>
                </a:lnTo>
                <a:lnTo>
                  <a:pt x="350520" y="53340"/>
                </a:lnTo>
                <a:lnTo>
                  <a:pt x="348996" y="53340"/>
                </a:lnTo>
                <a:lnTo>
                  <a:pt x="327660" y="74676"/>
                </a:lnTo>
                <a:lnTo>
                  <a:pt x="318325" y="85343"/>
                </a:lnTo>
                <a:lnTo>
                  <a:pt x="316991" y="85343"/>
                </a:lnTo>
                <a:lnTo>
                  <a:pt x="306324" y="97536"/>
                </a:lnTo>
                <a:lnTo>
                  <a:pt x="294132" y="109728"/>
                </a:lnTo>
                <a:lnTo>
                  <a:pt x="266128" y="141732"/>
                </a:lnTo>
                <a:lnTo>
                  <a:pt x="233172" y="141732"/>
                </a:lnTo>
                <a:lnTo>
                  <a:pt x="231648" y="143256"/>
                </a:lnTo>
                <a:close/>
              </a:path>
              <a:path w="391794" h="285114">
                <a:moveTo>
                  <a:pt x="316991" y="86867"/>
                </a:moveTo>
                <a:lnTo>
                  <a:pt x="316991" y="85343"/>
                </a:lnTo>
                <a:lnTo>
                  <a:pt x="318325" y="85343"/>
                </a:lnTo>
                <a:lnTo>
                  <a:pt x="316991" y="86867"/>
                </a:lnTo>
                <a:close/>
              </a:path>
              <a:path w="391794" h="285114">
                <a:moveTo>
                  <a:pt x="217278" y="195072"/>
                </a:moveTo>
                <a:lnTo>
                  <a:pt x="184403" y="195072"/>
                </a:lnTo>
                <a:lnTo>
                  <a:pt x="192024" y="184404"/>
                </a:lnTo>
                <a:lnTo>
                  <a:pt x="193548" y="184404"/>
                </a:lnTo>
                <a:lnTo>
                  <a:pt x="202691" y="175260"/>
                </a:lnTo>
                <a:lnTo>
                  <a:pt x="211836" y="164592"/>
                </a:lnTo>
                <a:lnTo>
                  <a:pt x="222503" y="153924"/>
                </a:lnTo>
                <a:lnTo>
                  <a:pt x="233172" y="141732"/>
                </a:lnTo>
                <a:lnTo>
                  <a:pt x="266128" y="141732"/>
                </a:lnTo>
                <a:lnTo>
                  <a:pt x="262128" y="146304"/>
                </a:lnTo>
                <a:lnTo>
                  <a:pt x="262128" y="147828"/>
                </a:lnTo>
                <a:lnTo>
                  <a:pt x="242125" y="170688"/>
                </a:lnTo>
                <a:lnTo>
                  <a:pt x="240791" y="170688"/>
                </a:lnTo>
                <a:lnTo>
                  <a:pt x="231648" y="181356"/>
                </a:lnTo>
                <a:lnTo>
                  <a:pt x="230124" y="181356"/>
                </a:lnTo>
                <a:lnTo>
                  <a:pt x="219455" y="192024"/>
                </a:lnTo>
                <a:lnTo>
                  <a:pt x="217278" y="195072"/>
                </a:lnTo>
                <a:close/>
              </a:path>
              <a:path w="391794" h="285114">
                <a:moveTo>
                  <a:pt x="240791" y="172212"/>
                </a:moveTo>
                <a:lnTo>
                  <a:pt x="240791" y="170688"/>
                </a:lnTo>
                <a:lnTo>
                  <a:pt x="242125" y="170688"/>
                </a:lnTo>
                <a:lnTo>
                  <a:pt x="240791" y="172212"/>
                </a:lnTo>
                <a:close/>
              </a:path>
              <a:path w="391794" h="285114">
                <a:moveTo>
                  <a:pt x="199643" y="214884"/>
                </a:moveTo>
                <a:lnTo>
                  <a:pt x="164592" y="214884"/>
                </a:lnTo>
                <a:lnTo>
                  <a:pt x="170688" y="208788"/>
                </a:lnTo>
                <a:lnTo>
                  <a:pt x="176784" y="201168"/>
                </a:lnTo>
                <a:lnTo>
                  <a:pt x="184403" y="193548"/>
                </a:lnTo>
                <a:lnTo>
                  <a:pt x="184403" y="195072"/>
                </a:lnTo>
                <a:lnTo>
                  <a:pt x="217278" y="195072"/>
                </a:lnTo>
                <a:lnTo>
                  <a:pt x="212924" y="201168"/>
                </a:lnTo>
                <a:lnTo>
                  <a:pt x="211836" y="201168"/>
                </a:lnTo>
                <a:lnTo>
                  <a:pt x="202691" y="210312"/>
                </a:lnTo>
                <a:lnTo>
                  <a:pt x="202691" y="211836"/>
                </a:lnTo>
                <a:lnTo>
                  <a:pt x="199643" y="214884"/>
                </a:lnTo>
                <a:close/>
              </a:path>
              <a:path w="391794" h="285114">
                <a:moveTo>
                  <a:pt x="211836" y="202692"/>
                </a:moveTo>
                <a:lnTo>
                  <a:pt x="211836" y="201168"/>
                </a:lnTo>
                <a:lnTo>
                  <a:pt x="212924" y="201168"/>
                </a:lnTo>
                <a:lnTo>
                  <a:pt x="211836" y="202692"/>
                </a:lnTo>
                <a:close/>
              </a:path>
              <a:path w="391794" h="285114">
                <a:moveTo>
                  <a:pt x="192023" y="222504"/>
                </a:moveTo>
                <a:lnTo>
                  <a:pt x="155448" y="222504"/>
                </a:lnTo>
                <a:lnTo>
                  <a:pt x="160020" y="217932"/>
                </a:lnTo>
                <a:lnTo>
                  <a:pt x="166116" y="213360"/>
                </a:lnTo>
                <a:lnTo>
                  <a:pt x="164592" y="214884"/>
                </a:lnTo>
                <a:lnTo>
                  <a:pt x="199643" y="214884"/>
                </a:lnTo>
                <a:lnTo>
                  <a:pt x="192023" y="222504"/>
                </a:lnTo>
                <a:close/>
              </a:path>
              <a:path w="391794" h="285114">
                <a:moveTo>
                  <a:pt x="188975" y="225552"/>
                </a:moveTo>
                <a:lnTo>
                  <a:pt x="150876" y="225552"/>
                </a:lnTo>
                <a:lnTo>
                  <a:pt x="155448" y="220980"/>
                </a:lnTo>
                <a:lnTo>
                  <a:pt x="155448" y="222504"/>
                </a:lnTo>
                <a:lnTo>
                  <a:pt x="192023" y="222504"/>
                </a:lnTo>
                <a:lnTo>
                  <a:pt x="188975" y="225552"/>
                </a:lnTo>
                <a:close/>
              </a:path>
              <a:path w="391794" h="285114">
                <a:moveTo>
                  <a:pt x="184403" y="230124"/>
                </a:moveTo>
                <a:lnTo>
                  <a:pt x="143256" y="230124"/>
                </a:lnTo>
                <a:lnTo>
                  <a:pt x="146304" y="227076"/>
                </a:lnTo>
                <a:lnTo>
                  <a:pt x="147828" y="227076"/>
                </a:lnTo>
                <a:lnTo>
                  <a:pt x="152400" y="224028"/>
                </a:lnTo>
                <a:lnTo>
                  <a:pt x="150876" y="225552"/>
                </a:lnTo>
                <a:lnTo>
                  <a:pt x="188975" y="225552"/>
                </a:lnTo>
                <a:lnTo>
                  <a:pt x="184403" y="230124"/>
                </a:lnTo>
                <a:close/>
              </a:path>
              <a:path w="391794" h="285114">
                <a:moveTo>
                  <a:pt x="182879" y="231648"/>
                </a:moveTo>
                <a:lnTo>
                  <a:pt x="135636" y="231648"/>
                </a:lnTo>
                <a:lnTo>
                  <a:pt x="144780" y="228600"/>
                </a:lnTo>
                <a:lnTo>
                  <a:pt x="143256" y="230124"/>
                </a:lnTo>
                <a:lnTo>
                  <a:pt x="184403" y="230124"/>
                </a:lnTo>
                <a:lnTo>
                  <a:pt x="182879" y="231648"/>
                </a:lnTo>
                <a:close/>
              </a:path>
              <a:path w="391794" h="285114">
                <a:moveTo>
                  <a:pt x="169164" y="240792"/>
                </a:moveTo>
                <a:lnTo>
                  <a:pt x="24384" y="240792"/>
                </a:lnTo>
                <a:lnTo>
                  <a:pt x="28956" y="237744"/>
                </a:lnTo>
                <a:lnTo>
                  <a:pt x="32004" y="236220"/>
                </a:lnTo>
                <a:lnTo>
                  <a:pt x="38100" y="236220"/>
                </a:lnTo>
                <a:lnTo>
                  <a:pt x="42672" y="234696"/>
                </a:lnTo>
                <a:lnTo>
                  <a:pt x="44196" y="234696"/>
                </a:lnTo>
                <a:lnTo>
                  <a:pt x="50292" y="233172"/>
                </a:lnTo>
                <a:lnTo>
                  <a:pt x="65532" y="233172"/>
                </a:lnTo>
                <a:lnTo>
                  <a:pt x="71628" y="231648"/>
                </a:lnTo>
                <a:lnTo>
                  <a:pt x="181355" y="231648"/>
                </a:lnTo>
                <a:lnTo>
                  <a:pt x="175260" y="237744"/>
                </a:lnTo>
                <a:lnTo>
                  <a:pt x="173736" y="237744"/>
                </a:lnTo>
                <a:lnTo>
                  <a:pt x="169164" y="240792"/>
                </a:lnTo>
                <a:close/>
              </a:path>
              <a:path w="391794" h="285114">
                <a:moveTo>
                  <a:pt x="9144" y="284988"/>
                </a:moveTo>
                <a:lnTo>
                  <a:pt x="3048" y="281940"/>
                </a:lnTo>
                <a:lnTo>
                  <a:pt x="1524" y="275844"/>
                </a:lnTo>
                <a:lnTo>
                  <a:pt x="1524" y="272796"/>
                </a:lnTo>
                <a:lnTo>
                  <a:pt x="0" y="271272"/>
                </a:lnTo>
                <a:lnTo>
                  <a:pt x="0" y="268224"/>
                </a:lnTo>
                <a:lnTo>
                  <a:pt x="1524" y="262128"/>
                </a:lnTo>
                <a:lnTo>
                  <a:pt x="3048" y="260604"/>
                </a:lnTo>
                <a:lnTo>
                  <a:pt x="3048" y="259080"/>
                </a:lnTo>
                <a:lnTo>
                  <a:pt x="4572" y="256032"/>
                </a:lnTo>
                <a:lnTo>
                  <a:pt x="7620" y="252984"/>
                </a:lnTo>
                <a:lnTo>
                  <a:pt x="7620" y="251460"/>
                </a:lnTo>
                <a:lnTo>
                  <a:pt x="10668" y="248412"/>
                </a:lnTo>
                <a:lnTo>
                  <a:pt x="12192" y="248412"/>
                </a:lnTo>
                <a:lnTo>
                  <a:pt x="15240" y="245364"/>
                </a:lnTo>
                <a:lnTo>
                  <a:pt x="24384" y="239268"/>
                </a:lnTo>
                <a:lnTo>
                  <a:pt x="24384" y="240792"/>
                </a:lnTo>
                <a:lnTo>
                  <a:pt x="169164" y="240792"/>
                </a:lnTo>
                <a:lnTo>
                  <a:pt x="164592" y="243840"/>
                </a:lnTo>
                <a:lnTo>
                  <a:pt x="163068" y="245364"/>
                </a:lnTo>
                <a:lnTo>
                  <a:pt x="160782" y="246888"/>
                </a:lnTo>
                <a:lnTo>
                  <a:pt x="158496" y="246888"/>
                </a:lnTo>
                <a:lnTo>
                  <a:pt x="153924" y="249936"/>
                </a:lnTo>
                <a:lnTo>
                  <a:pt x="152400" y="251460"/>
                </a:lnTo>
                <a:lnTo>
                  <a:pt x="149352" y="251460"/>
                </a:lnTo>
                <a:lnTo>
                  <a:pt x="144780" y="254508"/>
                </a:lnTo>
                <a:lnTo>
                  <a:pt x="86868" y="254508"/>
                </a:lnTo>
                <a:lnTo>
                  <a:pt x="80772" y="256032"/>
                </a:lnTo>
                <a:lnTo>
                  <a:pt x="53340" y="256032"/>
                </a:lnTo>
                <a:lnTo>
                  <a:pt x="41148" y="259080"/>
                </a:lnTo>
                <a:lnTo>
                  <a:pt x="39624" y="259080"/>
                </a:lnTo>
                <a:lnTo>
                  <a:pt x="35052" y="260604"/>
                </a:lnTo>
                <a:lnTo>
                  <a:pt x="32766" y="262128"/>
                </a:lnTo>
                <a:lnTo>
                  <a:pt x="30480" y="262128"/>
                </a:lnTo>
                <a:lnTo>
                  <a:pt x="28956" y="263652"/>
                </a:lnTo>
                <a:lnTo>
                  <a:pt x="27432" y="263652"/>
                </a:lnTo>
                <a:lnTo>
                  <a:pt x="25908" y="266700"/>
                </a:lnTo>
                <a:lnTo>
                  <a:pt x="24384" y="266700"/>
                </a:lnTo>
                <a:lnTo>
                  <a:pt x="23622" y="268224"/>
                </a:lnTo>
                <a:lnTo>
                  <a:pt x="21336" y="268224"/>
                </a:lnTo>
                <a:lnTo>
                  <a:pt x="22250" y="270052"/>
                </a:lnTo>
                <a:lnTo>
                  <a:pt x="21336" y="272796"/>
                </a:lnTo>
                <a:lnTo>
                  <a:pt x="23622" y="272796"/>
                </a:lnTo>
                <a:lnTo>
                  <a:pt x="24384" y="275844"/>
                </a:lnTo>
                <a:lnTo>
                  <a:pt x="19812" y="281940"/>
                </a:lnTo>
                <a:lnTo>
                  <a:pt x="15240" y="283464"/>
                </a:lnTo>
                <a:lnTo>
                  <a:pt x="9144" y="284988"/>
                </a:lnTo>
                <a:close/>
              </a:path>
              <a:path w="391794" h="285114">
                <a:moveTo>
                  <a:pt x="158496" y="248412"/>
                </a:moveTo>
                <a:lnTo>
                  <a:pt x="158496" y="246888"/>
                </a:lnTo>
                <a:lnTo>
                  <a:pt x="160782" y="246888"/>
                </a:lnTo>
                <a:lnTo>
                  <a:pt x="158496" y="248412"/>
                </a:lnTo>
                <a:close/>
              </a:path>
              <a:path w="391794" h="285114">
                <a:moveTo>
                  <a:pt x="147828" y="252984"/>
                </a:moveTo>
                <a:lnTo>
                  <a:pt x="149352" y="251460"/>
                </a:lnTo>
                <a:lnTo>
                  <a:pt x="152400" y="251460"/>
                </a:lnTo>
                <a:lnTo>
                  <a:pt x="147828" y="252984"/>
                </a:lnTo>
                <a:close/>
              </a:path>
              <a:path w="391794" h="285114">
                <a:moveTo>
                  <a:pt x="137160" y="256032"/>
                </a:moveTo>
                <a:lnTo>
                  <a:pt x="106680" y="256032"/>
                </a:lnTo>
                <a:lnTo>
                  <a:pt x="102108" y="254508"/>
                </a:lnTo>
                <a:lnTo>
                  <a:pt x="141732" y="254508"/>
                </a:lnTo>
                <a:lnTo>
                  <a:pt x="137160" y="256032"/>
                </a:lnTo>
                <a:close/>
              </a:path>
              <a:path w="391794" h="285114">
                <a:moveTo>
                  <a:pt x="53340" y="257556"/>
                </a:moveTo>
                <a:lnTo>
                  <a:pt x="53340" y="256032"/>
                </a:lnTo>
                <a:lnTo>
                  <a:pt x="59436" y="256032"/>
                </a:lnTo>
                <a:lnTo>
                  <a:pt x="53340" y="257556"/>
                </a:lnTo>
                <a:close/>
              </a:path>
              <a:path w="391794" h="285114">
                <a:moveTo>
                  <a:pt x="30480" y="263652"/>
                </a:moveTo>
                <a:lnTo>
                  <a:pt x="30480" y="262128"/>
                </a:lnTo>
                <a:lnTo>
                  <a:pt x="32766" y="262128"/>
                </a:lnTo>
                <a:lnTo>
                  <a:pt x="30480" y="263652"/>
                </a:lnTo>
                <a:close/>
              </a:path>
              <a:path w="391794" h="285114">
                <a:moveTo>
                  <a:pt x="27432" y="265176"/>
                </a:moveTo>
                <a:lnTo>
                  <a:pt x="27432" y="263652"/>
                </a:lnTo>
                <a:lnTo>
                  <a:pt x="28956" y="263652"/>
                </a:lnTo>
                <a:lnTo>
                  <a:pt x="27432" y="265176"/>
                </a:lnTo>
                <a:close/>
              </a:path>
              <a:path w="391794" h="285114">
                <a:moveTo>
                  <a:pt x="24384" y="268224"/>
                </a:moveTo>
                <a:lnTo>
                  <a:pt x="24384" y="266700"/>
                </a:lnTo>
                <a:lnTo>
                  <a:pt x="25908" y="266700"/>
                </a:lnTo>
                <a:lnTo>
                  <a:pt x="24384" y="268224"/>
                </a:lnTo>
                <a:close/>
              </a:path>
              <a:path w="391794" h="285114">
                <a:moveTo>
                  <a:pt x="22250" y="270052"/>
                </a:moveTo>
                <a:lnTo>
                  <a:pt x="21336" y="268224"/>
                </a:lnTo>
                <a:lnTo>
                  <a:pt x="22479" y="269367"/>
                </a:lnTo>
                <a:lnTo>
                  <a:pt x="22250" y="270052"/>
                </a:lnTo>
                <a:close/>
              </a:path>
              <a:path w="391794" h="285114">
                <a:moveTo>
                  <a:pt x="22479" y="269367"/>
                </a:moveTo>
                <a:lnTo>
                  <a:pt x="21336" y="268224"/>
                </a:lnTo>
                <a:lnTo>
                  <a:pt x="22860" y="268224"/>
                </a:lnTo>
                <a:lnTo>
                  <a:pt x="22479" y="269367"/>
                </a:lnTo>
                <a:close/>
              </a:path>
              <a:path w="391794" h="285114">
                <a:moveTo>
                  <a:pt x="22860" y="269748"/>
                </a:moveTo>
                <a:lnTo>
                  <a:pt x="22479" y="269367"/>
                </a:lnTo>
                <a:lnTo>
                  <a:pt x="22860" y="268224"/>
                </a:lnTo>
                <a:lnTo>
                  <a:pt x="22860" y="269748"/>
                </a:lnTo>
                <a:close/>
              </a:path>
              <a:path w="391794" h="285114">
                <a:moveTo>
                  <a:pt x="22860" y="269748"/>
                </a:moveTo>
                <a:lnTo>
                  <a:pt x="22860" y="268224"/>
                </a:lnTo>
                <a:lnTo>
                  <a:pt x="23622" y="268224"/>
                </a:lnTo>
                <a:lnTo>
                  <a:pt x="22860" y="269748"/>
                </a:lnTo>
                <a:close/>
              </a:path>
              <a:path w="391794" h="285114">
                <a:moveTo>
                  <a:pt x="22479" y="270510"/>
                </a:moveTo>
                <a:lnTo>
                  <a:pt x="22250" y="270052"/>
                </a:lnTo>
                <a:lnTo>
                  <a:pt x="22479" y="269367"/>
                </a:lnTo>
                <a:lnTo>
                  <a:pt x="22860" y="269748"/>
                </a:lnTo>
                <a:lnTo>
                  <a:pt x="22479" y="270510"/>
                </a:lnTo>
                <a:close/>
              </a:path>
              <a:path w="391794" h="285114">
                <a:moveTo>
                  <a:pt x="22860" y="271272"/>
                </a:moveTo>
                <a:lnTo>
                  <a:pt x="22479" y="270510"/>
                </a:lnTo>
                <a:lnTo>
                  <a:pt x="22860" y="269748"/>
                </a:lnTo>
                <a:lnTo>
                  <a:pt x="22860" y="271272"/>
                </a:lnTo>
                <a:close/>
              </a:path>
              <a:path w="391794" h="285114">
                <a:moveTo>
                  <a:pt x="23241" y="271272"/>
                </a:moveTo>
                <a:lnTo>
                  <a:pt x="22860" y="271272"/>
                </a:lnTo>
                <a:lnTo>
                  <a:pt x="22860" y="269748"/>
                </a:lnTo>
                <a:lnTo>
                  <a:pt x="23241" y="271272"/>
                </a:lnTo>
                <a:close/>
              </a:path>
              <a:path w="391794" h="285114">
                <a:moveTo>
                  <a:pt x="21336" y="272796"/>
                </a:moveTo>
                <a:lnTo>
                  <a:pt x="22250" y="270052"/>
                </a:lnTo>
                <a:lnTo>
                  <a:pt x="22479" y="270510"/>
                </a:lnTo>
                <a:lnTo>
                  <a:pt x="21336" y="272796"/>
                </a:lnTo>
                <a:close/>
              </a:path>
              <a:path w="391794" h="285114">
                <a:moveTo>
                  <a:pt x="23622" y="272796"/>
                </a:moveTo>
                <a:lnTo>
                  <a:pt x="21336" y="272796"/>
                </a:lnTo>
                <a:lnTo>
                  <a:pt x="22479" y="270510"/>
                </a:lnTo>
                <a:lnTo>
                  <a:pt x="22860" y="271272"/>
                </a:lnTo>
                <a:lnTo>
                  <a:pt x="23241" y="271272"/>
                </a:lnTo>
                <a:lnTo>
                  <a:pt x="23622" y="2727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0484" y="2638044"/>
            <a:ext cx="2958084" cy="8382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973823" y="2688335"/>
            <a:ext cx="1559560" cy="71755"/>
          </a:xfrm>
          <a:custGeom>
            <a:avLst/>
            <a:gdLst/>
            <a:ahLst/>
            <a:cxnLst/>
            <a:rect l="l" t="t" r="r" b="b"/>
            <a:pathLst>
              <a:path w="1559559" h="71755">
                <a:moveTo>
                  <a:pt x="214883" y="1524"/>
                </a:moveTo>
                <a:lnTo>
                  <a:pt x="202692" y="1524"/>
                </a:lnTo>
                <a:lnTo>
                  <a:pt x="207264" y="0"/>
                </a:lnTo>
                <a:lnTo>
                  <a:pt x="210312" y="0"/>
                </a:lnTo>
                <a:lnTo>
                  <a:pt x="214883" y="1524"/>
                </a:lnTo>
                <a:close/>
              </a:path>
              <a:path w="1559559" h="71755">
                <a:moveTo>
                  <a:pt x="259080" y="7620"/>
                </a:moveTo>
                <a:lnTo>
                  <a:pt x="163068" y="7620"/>
                </a:lnTo>
                <a:lnTo>
                  <a:pt x="167640" y="6096"/>
                </a:lnTo>
                <a:lnTo>
                  <a:pt x="169164" y="4572"/>
                </a:lnTo>
                <a:lnTo>
                  <a:pt x="173736" y="4572"/>
                </a:lnTo>
                <a:lnTo>
                  <a:pt x="182880" y="1524"/>
                </a:lnTo>
                <a:lnTo>
                  <a:pt x="217932" y="1524"/>
                </a:lnTo>
                <a:lnTo>
                  <a:pt x="222504" y="3048"/>
                </a:lnTo>
                <a:lnTo>
                  <a:pt x="242316" y="3048"/>
                </a:lnTo>
                <a:lnTo>
                  <a:pt x="246888" y="4572"/>
                </a:lnTo>
                <a:lnTo>
                  <a:pt x="252983" y="6096"/>
                </a:lnTo>
                <a:lnTo>
                  <a:pt x="254508" y="6096"/>
                </a:lnTo>
                <a:lnTo>
                  <a:pt x="259080" y="7620"/>
                </a:lnTo>
                <a:close/>
              </a:path>
              <a:path w="1559559" h="71755">
                <a:moveTo>
                  <a:pt x="673608" y="3048"/>
                </a:moveTo>
                <a:lnTo>
                  <a:pt x="627888" y="3048"/>
                </a:lnTo>
                <a:lnTo>
                  <a:pt x="633983" y="1524"/>
                </a:lnTo>
                <a:lnTo>
                  <a:pt x="673608" y="1524"/>
                </a:lnTo>
                <a:lnTo>
                  <a:pt x="673608" y="3048"/>
                </a:lnTo>
                <a:close/>
              </a:path>
              <a:path w="1559559" h="71755">
                <a:moveTo>
                  <a:pt x="714756" y="7620"/>
                </a:moveTo>
                <a:lnTo>
                  <a:pt x="600456" y="7620"/>
                </a:lnTo>
                <a:lnTo>
                  <a:pt x="606552" y="4572"/>
                </a:lnTo>
                <a:lnTo>
                  <a:pt x="615696" y="4572"/>
                </a:lnTo>
                <a:lnTo>
                  <a:pt x="621792" y="3048"/>
                </a:lnTo>
                <a:lnTo>
                  <a:pt x="681228" y="3048"/>
                </a:lnTo>
                <a:lnTo>
                  <a:pt x="685800" y="4572"/>
                </a:lnTo>
                <a:lnTo>
                  <a:pt x="691896" y="6096"/>
                </a:lnTo>
                <a:lnTo>
                  <a:pt x="710184" y="6096"/>
                </a:lnTo>
                <a:lnTo>
                  <a:pt x="714756" y="7620"/>
                </a:lnTo>
                <a:close/>
              </a:path>
              <a:path w="1559559" h="71755">
                <a:moveTo>
                  <a:pt x="263652" y="7620"/>
                </a:moveTo>
                <a:lnTo>
                  <a:pt x="259080" y="7620"/>
                </a:lnTo>
                <a:lnTo>
                  <a:pt x="257556" y="6096"/>
                </a:lnTo>
                <a:lnTo>
                  <a:pt x="263652" y="7620"/>
                </a:lnTo>
                <a:close/>
              </a:path>
              <a:path w="1559559" h="71755">
                <a:moveTo>
                  <a:pt x="726948" y="10541"/>
                </a:moveTo>
                <a:lnTo>
                  <a:pt x="553212" y="10541"/>
                </a:lnTo>
                <a:lnTo>
                  <a:pt x="559308" y="9144"/>
                </a:lnTo>
                <a:lnTo>
                  <a:pt x="588264" y="9144"/>
                </a:lnTo>
                <a:lnTo>
                  <a:pt x="600456" y="6096"/>
                </a:lnTo>
                <a:lnTo>
                  <a:pt x="600456" y="7620"/>
                </a:lnTo>
                <a:lnTo>
                  <a:pt x="716280" y="7620"/>
                </a:lnTo>
                <a:lnTo>
                  <a:pt x="722376" y="9144"/>
                </a:lnTo>
                <a:lnTo>
                  <a:pt x="726948" y="10541"/>
                </a:lnTo>
                <a:close/>
              </a:path>
              <a:path w="1559559" h="71755">
                <a:moveTo>
                  <a:pt x="275844" y="9144"/>
                </a:moveTo>
                <a:lnTo>
                  <a:pt x="153924" y="9144"/>
                </a:lnTo>
                <a:lnTo>
                  <a:pt x="160020" y="7620"/>
                </a:lnTo>
                <a:lnTo>
                  <a:pt x="269748" y="7620"/>
                </a:lnTo>
                <a:lnTo>
                  <a:pt x="275844" y="9144"/>
                </a:lnTo>
                <a:close/>
              </a:path>
              <a:path w="1559559" h="71755">
                <a:moveTo>
                  <a:pt x="291083" y="12065"/>
                </a:moveTo>
                <a:lnTo>
                  <a:pt x="140208" y="12065"/>
                </a:lnTo>
                <a:lnTo>
                  <a:pt x="146304" y="10541"/>
                </a:lnTo>
                <a:lnTo>
                  <a:pt x="147828" y="9144"/>
                </a:lnTo>
                <a:lnTo>
                  <a:pt x="281940" y="9144"/>
                </a:lnTo>
                <a:lnTo>
                  <a:pt x="291083" y="12065"/>
                </a:lnTo>
                <a:close/>
              </a:path>
              <a:path w="1559559" h="71755">
                <a:moveTo>
                  <a:pt x="737616" y="12065"/>
                </a:moveTo>
                <a:lnTo>
                  <a:pt x="525780" y="12065"/>
                </a:lnTo>
                <a:lnTo>
                  <a:pt x="531876" y="10541"/>
                </a:lnTo>
                <a:lnTo>
                  <a:pt x="731520" y="10541"/>
                </a:lnTo>
                <a:lnTo>
                  <a:pt x="737616" y="12065"/>
                </a:lnTo>
                <a:close/>
              </a:path>
              <a:path w="1559559" h="71755">
                <a:moveTo>
                  <a:pt x="336804" y="21336"/>
                </a:moveTo>
                <a:lnTo>
                  <a:pt x="106680" y="21336"/>
                </a:lnTo>
                <a:lnTo>
                  <a:pt x="131064" y="15240"/>
                </a:lnTo>
                <a:lnTo>
                  <a:pt x="135636" y="13716"/>
                </a:lnTo>
                <a:lnTo>
                  <a:pt x="141732" y="12065"/>
                </a:lnTo>
                <a:lnTo>
                  <a:pt x="300228" y="12065"/>
                </a:lnTo>
                <a:lnTo>
                  <a:pt x="304800" y="13716"/>
                </a:lnTo>
                <a:lnTo>
                  <a:pt x="307848" y="13716"/>
                </a:lnTo>
                <a:lnTo>
                  <a:pt x="312420" y="15240"/>
                </a:lnTo>
                <a:lnTo>
                  <a:pt x="313944" y="15240"/>
                </a:lnTo>
                <a:lnTo>
                  <a:pt x="318516" y="16764"/>
                </a:lnTo>
                <a:lnTo>
                  <a:pt x="320040" y="16764"/>
                </a:lnTo>
                <a:lnTo>
                  <a:pt x="323088" y="18288"/>
                </a:lnTo>
                <a:lnTo>
                  <a:pt x="324612" y="18288"/>
                </a:lnTo>
                <a:lnTo>
                  <a:pt x="329183" y="19812"/>
                </a:lnTo>
                <a:lnTo>
                  <a:pt x="333756" y="19812"/>
                </a:lnTo>
                <a:lnTo>
                  <a:pt x="336804" y="21336"/>
                </a:lnTo>
                <a:close/>
              </a:path>
              <a:path w="1559559" h="71755">
                <a:moveTo>
                  <a:pt x="751332" y="15240"/>
                </a:moveTo>
                <a:lnTo>
                  <a:pt x="498348" y="15240"/>
                </a:lnTo>
                <a:lnTo>
                  <a:pt x="504444" y="13716"/>
                </a:lnTo>
                <a:lnTo>
                  <a:pt x="510540" y="13716"/>
                </a:lnTo>
                <a:lnTo>
                  <a:pt x="512064" y="12065"/>
                </a:lnTo>
                <a:lnTo>
                  <a:pt x="745236" y="12065"/>
                </a:lnTo>
                <a:lnTo>
                  <a:pt x="751332" y="15240"/>
                </a:lnTo>
                <a:close/>
              </a:path>
              <a:path w="1559559" h="71755">
                <a:moveTo>
                  <a:pt x="931164" y="15240"/>
                </a:moveTo>
                <a:lnTo>
                  <a:pt x="841248" y="15240"/>
                </a:lnTo>
                <a:lnTo>
                  <a:pt x="847344" y="13716"/>
                </a:lnTo>
                <a:lnTo>
                  <a:pt x="868680" y="13716"/>
                </a:lnTo>
                <a:lnTo>
                  <a:pt x="874776" y="12065"/>
                </a:lnTo>
                <a:lnTo>
                  <a:pt x="918972" y="12065"/>
                </a:lnTo>
                <a:lnTo>
                  <a:pt x="931164" y="15240"/>
                </a:lnTo>
                <a:close/>
              </a:path>
              <a:path w="1559559" h="71755">
                <a:moveTo>
                  <a:pt x="771144" y="18288"/>
                </a:moveTo>
                <a:lnTo>
                  <a:pt x="483108" y="18288"/>
                </a:lnTo>
                <a:lnTo>
                  <a:pt x="490728" y="16764"/>
                </a:lnTo>
                <a:lnTo>
                  <a:pt x="496824" y="15240"/>
                </a:lnTo>
                <a:lnTo>
                  <a:pt x="751332" y="15240"/>
                </a:lnTo>
                <a:lnTo>
                  <a:pt x="749808" y="13716"/>
                </a:lnTo>
                <a:lnTo>
                  <a:pt x="762000" y="16764"/>
                </a:lnTo>
                <a:lnTo>
                  <a:pt x="766572" y="16764"/>
                </a:lnTo>
                <a:lnTo>
                  <a:pt x="771144" y="18288"/>
                </a:lnTo>
                <a:close/>
              </a:path>
              <a:path w="1559559" h="71755">
                <a:moveTo>
                  <a:pt x="934212" y="15240"/>
                </a:moveTo>
                <a:lnTo>
                  <a:pt x="931164" y="15240"/>
                </a:lnTo>
                <a:lnTo>
                  <a:pt x="929640" y="13716"/>
                </a:lnTo>
                <a:lnTo>
                  <a:pt x="935566" y="14901"/>
                </a:lnTo>
                <a:lnTo>
                  <a:pt x="934212" y="15240"/>
                </a:lnTo>
                <a:close/>
              </a:path>
              <a:path w="1559559" h="71755">
                <a:moveTo>
                  <a:pt x="960120" y="15240"/>
                </a:moveTo>
                <a:lnTo>
                  <a:pt x="937260" y="15240"/>
                </a:lnTo>
                <a:lnTo>
                  <a:pt x="935566" y="14901"/>
                </a:lnTo>
                <a:lnTo>
                  <a:pt x="940308" y="13716"/>
                </a:lnTo>
                <a:lnTo>
                  <a:pt x="955548" y="13716"/>
                </a:lnTo>
                <a:lnTo>
                  <a:pt x="960120" y="15240"/>
                </a:lnTo>
                <a:close/>
              </a:path>
              <a:path w="1559559" h="71755">
                <a:moveTo>
                  <a:pt x="937260" y="15240"/>
                </a:moveTo>
                <a:lnTo>
                  <a:pt x="934212" y="15240"/>
                </a:lnTo>
                <a:lnTo>
                  <a:pt x="935566" y="14901"/>
                </a:lnTo>
                <a:lnTo>
                  <a:pt x="937260" y="15240"/>
                </a:lnTo>
                <a:close/>
              </a:path>
              <a:path w="1559559" h="71755">
                <a:moveTo>
                  <a:pt x="981456" y="16764"/>
                </a:moveTo>
                <a:lnTo>
                  <a:pt x="815340" y="16764"/>
                </a:lnTo>
                <a:lnTo>
                  <a:pt x="819912" y="15240"/>
                </a:lnTo>
                <a:lnTo>
                  <a:pt x="981456" y="15240"/>
                </a:lnTo>
                <a:lnTo>
                  <a:pt x="981456" y="16764"/>
                </a:lnTo>
                <a:close/>
              </a:path>
              <a:path w="1559559" h="71755">
                <a:moveTo>
                  <a:pt x="809244" y="18288"/>
                </a:moveTo>
                <a:lnTo>
                  <a:pt x="804672" y="18288"/>
                </a:lnTo>
                <a:lnTo>
                  <a:pt x="810768" y="16764"/>
                </a:lnTo>
                <a:lnTo>
                  <a:pt x="809244" y="18288"/>
                </a:lnTo>
                <a:close/>
              </a:path>
              <a:path w="1559559" h="71755">
                <a:moveTo>
                  <a:pt x="1004316" y="18288"/>
                </a:moveTo>
                <a:lnTo>
                  <a:pt x="809244" y="18288"/>
                </a:lnTo>
                <a:lnTo>
                  <a:pt x="813816" y="16764"/>
                </a:lnTo>
                <a:lnTo>
                  <a:pt x="998220" y="16764"/>
                </a:lnTo>
                <a:lnTo>
                  <a:pt x="1004316" y="18288"/>
                </a:lnTo>
                <a:close/>
              </a:path>
              <a:path w="1559559" h="71755">
                <a:moveTo>
                  <a:pt x="1018032" y="19812"/>
                </a:moveTo>
                <a:lnTo>
                  <a:pt x="478536" y="19812"/>
                </a:lnTo>
                <a:lnTo>
                  <a:pt x="484632" y="18288"/>
                </a:lnTo>
                <a:lnTo>
                  <a:pt x="1011936" y="18288"/>
                </a:lnTo>
                <a:lnTo>
                  <a:pt x="1018032" y="19812"/>
                </a:lnTo>
                <a:close/>
              </a:path>
              <a:path w="1559559" h="71755">
                <a:moveTo>
                  <a:pt x="1036320" y="22860"/>
                </a:moveTo>
                <a:lnTo>
                  <a:pt x="458724" y="22860"/>
                </a:lnTo>
                <a:lnTo>
                  <a:pt x="466344" y="21336"/>
                </a:lnTo>
                <a:lnTo>
                  <a:pt x="472440" y="19812"/>
                </a:lnTo>
                <a:lnTo>
                  <a:pt x="1016508" y="19812"/>
                </a:lnTo>
                <a:lnTo>
                  <a:pt x="1024128" y="21336"/>
                </a:lnTo>
                <a:lnTo>
                  <a:pt x="1030224" y="21336"/>
                </a:lnTo>
                <a:lnTo>
                  <a:pt x="1036320" y="22860"/>
                </a:lnTo>
                <a:close/>
              </a:path>
              <a:path w="1559559" h="71755">
                <a:moveTo>
                  <a:pt x="342900" y="22860"/>
                </a:moveTo>
                <a:lnTo>
                  <a:pt x="94488" y="22860"/>
                </a:lnTo>
                <a:lnTo>
                  <a:pt x="100583" y="21336"/>
                </a:lnTo>
                <a:lnTo>
                  <a:pt x="338328" y="21336"/>
                </a:lnTo>
                <a:lnTo>
                  <a:pt x="342900" y="22860"/>
                </a:lnTo>
                <a:close/>
              </a:path>
              <a:path w="1559559" h="71755">
                <a:moveTo>
                  <a:pt x="204216" y="24257"/>
                </a:moveTo>
                <a:lnTo>
                  <a:pt x="83820" y="24257"/>
                </a:lnTo>
                <a:lnTo>
                  <a:pt x="88392" y="22860"/>
                </a:lnTo>
                <a:lnTo>
                  <a:pt x="207264" y="22860"/>
                </a:lnTo>
                <a:lnTo>
                  <a:pt x="208788" y="23209"/>
                </a:lnTo>
                <a:lnTo>
                  <a:pt x="204216" y="24257"/>
                </a:lnTo>
                <a:close/>
              </a:path>
              <a:path w="1559559" h="71755">
                <a:moveTo>
                  <a:pt x="208788" y="23209"/>
                </a:moveTo>
                <a:lnTo>
                  <a:pt x="207264" y="22860"/>
                </a:lnTo>
                <a:lnTo>
                  <a:pt x="210312" y="22860"/>
                </a:lnTo>
                <a:lnTo>
                  <a:pt x="208788" y="23209"/>
                </a:lnTo>
                <a:close/>
              </a:path>
              <a:path w="1559559" h="71755">
                <a:moveTo>
                  <a:pt x="213360" y="24257"/>
                </a:moveTo>
                <a:lnTo>
                  <a:pt x="208788" y="23209"/>
                </a:lnTo>
                <a:lnTo>
                  <a:pt x="210312" y="22860"/>
                </a:lnTo>
                <a:lnTo>
                  <a:pt x="213360" y="24257"/>
                </a:lnTo>
                <a:close/>
              </a:path>
              <a:path w="1559559" h="71755">
                <a:moveTo>
                  <a:pt x="361188" y="25908"/>
                </a:moveTo>
                <a:lnTo>
                  <a:pt x="217932" y="25908"/>
                </a:lnTo>
                <a:lnTo>
                  <a:pt x="214883" y="24257"/>
                </a:lnTo>
                <a:lnTo>
                  <a:pt x="210312" y="22860"/>
                </a:lnTo>
                <a:lnTo>
                  <a:pt x="347472" y="22860"/>
                </a:lnTo>
                <a:lnTo>
                  <a:pt x="352044" y="24257"/>
                </a:lnTo>
                <a:lnTo>
                  <a:pt x="356616" y="24257"/>
                </a:lnTo>
                <a:lnTo>
                  <a:pt x="361188" y="25908"/>
                </a:lnTo>
                <a:close/>
              </a:path>
              <a:path w="1559559" h="71755">
                <a:moveTo>
                  <a:pt x="1050036" y="24257"/>
                </a:moveTo>
                <a:lnTo>
                  <a:pt x="446532" y="24257"/>
                </a:lnTo>
                <a:lnTo>
                  <a:pt x="454152" y="22860"/>
                </a:lnTo>
                <a:lnTo>
                  <a:pt x="1043940" y="22860"/>
                </a:lnTo>
                <a:lnTo>
                  <a:pt x="1050036" y="24257"/>
                </a:lnTo>
                <a:close/>
              </a:path>
              <a:path w="1559559" h="71755">
                <a:moveTo>
                  <a:pt x="182880" y="25908"/>
                </a:moveTo>
                <a:lnTo>
                  <a:pt x="77724" y="25908"/>
                </a:lnTo>
                <a:lnTo>
                  <a:pt x="79248" y="24257"/>
                </a:lnTo>
                <a:lnTo>
                  <a:pt x="187452" y="24257"/>
                </a:lnTo>
                <a:lnTo>
                  <a:pt x="182880" y="25908"/>
                </a:lnTo>
                <a:close/>
              </a:path>
              <a:path w="1559559" h="71755">
                <a:moveTo>
                  <a:pt x="1059180" y="25908"/>
                </a:moveTo>
                <a:lnTo>
                  <a:pt x="428244" y="25908"/>
                </a:lnTo>
                <a:lnTo>
                  <a:pt x="434340" y="24257"/>
                </a:lnTo>
                <a:lnTo>
                  <a:pt x="1051560" y="24257"/>
                </a:lnTo>
                <a:lnTo>
                  <a:pt x="1059180" y="25908"/>
                </a:lnTo>
                <a:close/>
              </a:path>
              <a:path w="1559559" h="71755">
                <a:moveTo>
                  <a:pt x="173736" y="27432"/>
                </a:moveTo>
                <a:lnTo>
                  <a:pt x="68580" y="27432"/>
                </a:lnTo>
                <a:lnTo>
                  <a:pt x="73152" y="25908"/>
                </a:lnTo>
                <a:lnTo>
                  <a:pt x="178308" y="25908"/>
                </a:lnTo>
                <a:lnTo>
                  <a:pt x="173736" y="27432"/>
                </a:lnTo>
                <a:close/>
              </a:path>
              <a:path w="1559559" h="71755">
                <a:moveTo>
                  <a:pt x="377952" y="27432"/>
                </a:moveTo>
                <a:lnTo>
                  <a:pt x="243840" y="27432"/>
                </a:lnTo>
                <a:lnTo>
                  <a:pt x="239268" y="25908"/>
                </a:lnTo>
                <a:lnTo>
                  <a:pt x="377952" y="25908"/>
                </a:lnTo>
                <a:lnTo>
                  <a:pt x="377952" y="27432"/>
                </a:lnTo>
                <a:close/>
              </a:path>
              <a:path w="1559559" h="71755">
                <a:moveTo>
                  <a:pt x="630936" y="27432"/>
                </a:moveTo>
                <a:lnTo>
                  <a:pt x="416052" y="27432"/>
                </a:lnTo>
                <a:lnTo>
                  <a:pt x="422148" y="25908"/>
                </a:lnTo>
                <a:lnTo>
                  <a:pt x="637032" y="25908"/>
                </a:lnTo>
                <a:lnTo>
                  <a:pt x="630936" y="27432"/>
                </a:lnTo>
                <a:close/>
              </a:path>
              <a:path w="1559559" h="71755">
                <a:moveTo>
                  <a:pt x="670560" y="27432"/>
                </a:moveTo>
                <a:lnTo>
                  <a:pt x="664464" y="25908"/>
                </a:lnTo>
                <a:lnTo>
                  <a:pt x="670560" y="25908"/>
                </a:lnTo>
                <a:lnTo>
                  <a:pt x="670560" y="27432"/>
                </a:lnTo>
                <a:close/>
              </a:path>
              <a:path w="1559559" h="71755">
                <a:moveTo>
                  <a:pt x="1094232" y="30480"/>
                </a:moveTo>
                <a:lnTo>
                  <a:pt x="687324" y="30480"/>
                </a:lnTo>
                <a:lnTo>
                  <a:pt x="681228" y="28956"/>
                </a:lnTo>
                <a:lnTo>
                  <a:pt x="676656" y="27432"/>
                </a:lnTo>
                <a:lnTo>
                  <a:pt x="670560" y="25908"/>
                </a:lnTo>
                <a:lnTo>
                  <a:pt x="1066800" y="25908"/>
                </a:lnTo>
                <a:lnTo>
                  <a:pt x="1094232" y="30480"/>
                </a:lnTo>
                <a:close/>
              </a:path>
              <a:path w="1559559" h="71755">
                <a:moveTo>
                  <a:pt x="169164" y="28956"/>
                </a:moveTo>
                <a:lnTo>
                  <a:pt x="56388" y="28956"/>
                </a:lnTo>
                <a:lnTo>
                  <a:pt x="60960" y="27432"/>
                </a:lnTo>
                <a:lnTo>
                  <a:pt x="175260" y="27432"/>
                </a:lnTo>
                <a:lnTo>
                  <a:pt x="169164" y="28956"/>
                </a:lnTo>
                <a:close/>
              </a:path>
              <a:path w="1559559" h="71755">
                <a:moveTo>
                  <a:pt x="387096" y="28956"/>
                </a:moveTo>
                <a:lnTo>
                  <a:pt x="252983" y="28956"/>
                </a:lnTo>
                <a:lnTo>
                  <a:pt x="248412" y="27432"/>
                </a:lnTo>
                <a:lnTo>
                  <a:pt x="384048" y="27432"/>
                </a:lnTo>
                <a:lnTo>
                  <a:pt x="387096" y="28956"/>
                </a:lnTo>
                <a:close/>
              </a:path>
              <a:path w="1559559" h="71755">
                <a:moveTo>
                  <a:pt x="623316" y="28956"/>
                </a:moveTo>
                <a:lnTo>
                  <a:pt x="387096" y="28956"/>
                </a:lnTo>
                <a:lnTo>
                  <a:pt x="385572" y="27432"/>
                </a:lnTo>
                <a:lnTo>
                  <a:pt x="624840" y="27432"/>
                </a:lnTo>
                <a:lnTo>
                  <a:pt x="623316" y="28956"/>
                </a:lnTo>
                <a:close/>
              </a:path>
              <a:path w="1559559" h="71755">
                <a:moveTo>
                  <a:pt x="163068" y="30480"/>
                </a:moveTo>
                <a:lnTo>
                  <a:pt x="48768" y="30480"/>
                </a:lnTo>
                <a:lnTo>
                  <a:pt x="51816" y="28956"/>
                </a:lnTo>
                <a:lnTo>
                  <a:pt x="167640" y="28956"/>
                </a:lnTo>
                <a:lnTo>
                  <a:pt x="163068" y="30480"/>
                </a:lnTo>
                <a:close/>
              </a:path>
              <a:path w="1559559" h="71755">
                <a:moveTo>
                  <a:pt x="606552" y="30480"/>
                </a:moveTo>
                <a:lnTo>
                  <a:pt x="262128" y="30480"/>
                </a:lnTo>
                <a:lnTo>
                  <a:pt x="256032" y="28956"/>
                </a:lnTo>
                <a:lnTo>
                  <a:pt x="612648" y="28956"/>
                </a:lnTo>
                <a:lnTo>
                  <a:pt x="606552" y="30480"/>
                </a:lnTo>
                <a:close/>
              </a:path>
              <a:path w="1559559" h="71755">
                <a:moveTo>
                  <a:pt x="152400" y="32004"/>
                </a:moveTo>
                <a:lnTo>
                  <a:pt x="36576" y="32004"/>
                </a:lnTo>
                <a:lnTo>
                  <a:pt x="39624" y="30480"/>
                </a:lnTo>
                <a:lnTo>
                  <a:pt x="158496" y="30480"/>
                </a:lnTo>
                <a:lnTo>
                  <a:pt x="152400" y="32004"/>
                </a:lnTo>
                <a:close/>
              </a:path>
              <a:path w="1559559" h="71755">
                <a:moveTo>
                  <a:pt x="591312" y="33528"/>
                </a:moveTo>
                <a:lnTo>
                  <a:pt x="281940" y="33528"/>
                </a:lnTo>
                <a:lnTo>
                  <a:pt x="277368" y="32004"/>
                </a:lnTo>
                <a:lnTo>
                  <a:pt x="271272" y="32004"/>
                </a:lnTo>
                <a:lnTo>
                  <a:pt x="266700" y="30480"/>
                </a:lnTo>
                <a:lnTo>
                  <a:pt x="605028" y="30480"/>
                </a:lnTo>
                <a:lnTo>
                  <a:pt x="597408" y="32004"/>
                </a:lnTo>
                <a:lnTo>
                  <a:pt x="591312" y="33528"/>
                </a:lnTo>
                <a:close/>
              </a:path>
              <a:path w="1559559" h="71755">
                <a:moveTo>
                  <a:pt x="1147572" y="35052"/>
                </a:moveTo>
                <a:lnTo>
                  <a:pt x="720852" y="35052"/>
                </a:lnTo>
                <a:lnTo>
                  <a:pt x="714756" y="33528"/>
                </a:lnTo>
                <a:lnTo>
                  <a:pt x="708660" y="30480"/>
                </a:lnTo>
                <a:lnTo>
                  <a:pt x="1103376" y="30480"/>
                </a:lnTo>
                <a:lnTo>
                  <a:pt x="1112520" y="32004"/>
                </a:lnTo>
                <a:lnTo>
                  <a:pt x="1121664" y="32004"/>
                </a:lnTo>
                <a:lnTo>
                  <a:pt x="1129284" y="33528"/>
                </a:lnTo>
                <a:lnTo>
                  <a:pt x="1138428" y="33528"/>
                </a:lnTo>
                <a:lnTo>
                  <a:pt x="1147572" y="35052"/>
                </a:lnTo>
                <a:close/>
              </a:path>
              <a:path w="1559559" h="71755">
                <a:moveTo>
                  <a:pt x="41148" y="51816"/>
                </a:moveTo>
                <a:lnTo>
                  <a:pt x="4572" y="51816"/>
                </a:lnTo>
                <a:lnTo>
                  <a:pt x="0" y="47244"/>
                </a:lnTo>
                <a:lnTo>
                  <a:pt x="1524" y="41148"/>
                </a:lnTo>
                <a:lnTo>
                  <a:pt x="1524" y="35052"/>
                </a:lnTo>
                <a:lnTo>
                  <a:pt x="6096" y="32004"/>
                </a:lnTo>
                <a:lnTo>
                  <a:pt x="15240" y="32004"/>
                </a:lnTo>
                <a:lnTo>
                  <a:pt x="19812" y="33528"/>
                </a:lnTo>
                <a:lnTo>
                  <a:pt x="147828" y="33528"/>
                </a:lnTo>
                <a:lnTo>
                  <a:pt x="141732" y="35052"/>
                </a:lnTo>
                <a:lnTo>
                  <a:pt x="137160" y="36449"/>
                </a:lnTo>
                <a:lnTo>
                  <a:pt x="135636" y="36449"/>
                </a:lnTo>
                <a:lnTo>
                  <a:pt x="129540" y="38100"/>
                </a:lnTo>
                <a:lnTo>
                  <a:pt x="131064" y="38100"/>
                </a:lnTo>
                <a:lnTo>
                  <a:pt x="124968" y="39624"/>
                </a:lnTo>
                <a:lnTo>
                  <a:pt x="117348" y="41148"/>
                </a:lnTo>
                <a:lnTo>
                  <a:pt x="111252" y="42672"/>
                </a:lnTo>
                <a:lnTo>
                  <a:pt x="109728" y="42672"/>
                </a:lnTo>
                <a:lnTo>
                  <a:pt x="103632" y="44196"/>
                </a:lnTo>
                <a:lnTo>
                  <a:pt x="97536" y="44196"/>
                </a:lnTo>
                <a:lnTo>
                  <a:pt x="91440" y="45720"/>
                </a:lnTo>
                <a:lnTo>
                  <a:pt x="82296" y="45720"/>
                </a:lnTo>
                <a:lnTo>
                  <a:pt x="77724" y="47244"/>
                </a:lnTo>
                <a:lnTo>
                  <a:pt x="76200" y="47244"/>
                </a:lnTo>
                <a:lnTo>
                  <a:pt x="71628" y="48641"/>
                </a:lnTo>
                <a:lnTo>
                  <a:pt x="59436" y="48641"/>
                </a:lnTo>
                <a:lnTo>
                  <a:pt x="56388" y="50165"/>
                </a:lnTo>
                <a:lnTo>
                  <a:pt x="44196" y="50165"/>
                </a:lnTo>
                <a:lnTo>
                  <a:pt x="41148" y="51816"/>
                </a:lnTo>
                <a:close/>
              </a:path>
              <a:path w="1559559" h="71755">
                <a:moveTo>
                  <a:pt x="149352" y="33528"/>
                </a:moveTo>
                <a:lnTo>
                  <a:pt x="19812" y="33528"/>
                </a:lnTo>
                <a:lnTo>
                  <a:pt x="16764" y="32004"/>
                </a:lnTo>
                <a:lnTo>
                  <a:pt x="153924" y="32004"/>
                </a:lnTo>
                <a:lnTo>
                  <a:pt x="149352" y="33528"/>
                </a:lnTo>
                <a:close/>
              </a:path>
              <a:path w="1559559" h="71755">
                <a:moveTo>
                  <a:pt x="547116" y="35052"/>
                </a:moveTo>
                <a:lnTo>
                  <a:pt x="294132" y="35052"/>
                </a:lnTo>
                <a:lnTo>
                  <a:pt x="289560" y="33528"/>
                </a:lnTo>
                <a:lnTo>
                  <a:pt x="553212" y="33528"/>
                </a:lnTo>
                <a:lnTo>
                  <a:pt x="547116" y="35052"/>
                </a:lnTo>
                <a:close/>
              </a:path>
              <a:path w="1559559" h="71755">
                <a:moveTo>
                  <a:pt x="301752" y="36449"/>
                </a:moveTo>
                <a:lnTo>
                  <a:pt x="297180" y="35052"/>
                </a:lnTo>
                <a:lnTo>
                  <a:pt x="298704" y="35052"/>
                </a:lnTo>
                <a:lnTo>
                  <a:pt x="301752" y="36449"/>
                </a:lnTo>
                <a:close/>
              </a:path>
              <a:path w="1559559" h="71755">
                <a:moveTo>
                  <a:pt x="501396" y="39624"/>
                </a:moveTo>
                <a:lnTo>
                  <a:pt x="312420" y="39624"/>
                </a:lnTo>
                <a:lnTo>
                  <a:pt x="307848" y="38100"/>
                </a:lnTo>
                <a:lnTo>
                  <a:pt x="306324" y="38100"/>
                </a:lnTo>
                <a:lnTo>
                  <a:pt x="301752" y="36449"/>
                </a:lnTo>
                <a:lnTo>
                  <a:pt x="298704" y="35052"/>
                </a:lnTo>
                <a:lnTo>
                  <a:pt x="527304" y="35052"/>
                </a:lnTo>
                <a:lnTo>
                  <a:pt x="521208" y="36449"/>
                </a:lnTo>
                <a:lnTo>
                  <a:pt x="515112" y="36449"/>
                </a:lnTo>
                <a:lnTo>
                  <a:pt x="509016" y="38100"/>
                </a:lnTo>
                <a:lnTo>
                  <a:pt x="501396" y="39624"/>
                </a:lnTo>
                <a:close/>
              </a:path>
              <a:path w="1559559" h="71755">
                <a:moveTo>
                  <a:pt x="1158240" y="36449"/>
                </a:moveTo>
                <a:lnTo>
                  <a:pt x="734568" y="36449"/>
                </a:lnTo>
                <a:lnTo>
                  <a:pt x="728472" y="35052"/>
                </a:lnTo>
                <a:lnTo>
                  <a:pt x="1149096" y="35052"/>
                </a:lnTo>
                <a:lnTo>
                  <a:pt x="1158240" y="36449"/>
                </a:lnTo>
                <a:close/>
              </a:path>
              <a:path w="1559559" h="71755">
                <a:moveTo>
                  <a:pt x="873252" y="38100"/>
                </a:moveTo>
                <a:lnTo>
                  <a:pt x="743712" y="38100"/>
                </a:lnTo>
                <a:lnTo>
                  <a:pt x="737616" y="36449"/>
                </a:lnTo>
                <a:lnTo>
                  <a:pt x="879348" y="36449"/>
                </a:lnTo>
                <a:lnTo>
                  <a:pt x="873252" y="38100"/>
                </a:lnTo>
                <a:close/>
              </a:path>
              <a:path w="1559559" h="71755">
                <a:moveTo>
                  <a:pt x="1188720" y="38100"/>
                </a:moveTo>
                <a:lnTo>
                  <a:pt x="922020" y="38100"/>
                </a:lnTo>
                <a:lnTo>
                  <a:pt x="914400" y="36449"/>
                </a:lnTo>
                <a:lnTo>
                  <a:pt x="1178052" y="36449"/>
                </a:lnTo>
                <a:lnTo>
                  <a:pt x="1188720" y="38100"/>
                </a:lnTo>
                <a:close/>
              </a:path>
              <a:path w="1559559" h="71755">
                <a:moveTo>
                  <a:pt x="818388" y="41148"/>
                </a:moveTo>
                <a:lnTo>
                  <a:pt x="757428" y="41148"/>
                </a:lnTo>
                <a:lnTo>
                  <a:pt x="745236" y="38100"/>
                </a:lnTo>
                <a:lnTo>
                  <a:pt x="851916" y="38100"/>
                </a:lnTo>
                <a:lnTo>
                  <a:pt x="847344" y="39624"/>
                </a:lnTo>
                <a:lnTo>
                  <a:pt x="822960" y="39624"/>
                </a:lnTo>
                <a:lnTo>
                  <a:pt x="818388" y="41148"/>
                </a:lnTo>
                <a:close/>
              </a:path>
              <a:path w="1559559" h="71755">
                <a:moveTo>
                  <a:pt x="937260" y="39624"/>
                </a:moveTo>
                <a:lnTo>
                  <a:pt x="928116" y="39624"/>
                </a:lnTo>
                <a:lnTo>
                  <a:pt x="928116" y="38100"/>
                </a:lnTo>
                <a:lnTo>
                  <a:pt x="943356" y="38100"/>
                </a:lnTo>
                <a:lnTo>
                  <a:pt x="937260" y="39624"/>
                </a:lnTo>
                <a:close/>
              </a:path>
              <a:path w="1559559" h="71755">
                <a:moveTo>
                  <a:pt x="1210056" y="39624"/>
                </a:moveTo>
                <a:lnTo>
                  <a:pt x="957072" y="39624"/>
                </a:lnTo>
                <a:lnTo>
                  <a:pt x="950976" y="38100"/>
                </a:lnTo>
                <a:lnTo>
                  <a:pt x="1199388" y="38100"/>
                </a:lnTo>
                <a:lnTo>
                  <a:pt x="1210056" y="39624"/>
                </a:lnTo>
                <a:close/>
              </a:path>
              <a:path w="1559559" h="71755">
                <a:moveTo>
                  <a:pt x="464820" y="45720"/>
                </a:moveTo>
                <a:lnTo>
                  <a:pt x="335280" y="45720"/>
                </a:lnTo>
                <a:lnTo>
                  <a:pt x="330708" y="44196"/>
                </a:lnTo>
                <a:lnTo>
                  <a:pt x="327660" y="42672"/>
                </a:lnTo>
                <a:lnTo>
                  <a:pt x="323088" y="41148"/>
                </a:lnTo>
                <a:lnTo>
                  <a:pt x="318516" y="41148"/>
                </a:lnTo>
                <a:lnTo>
                  <a:pt x="313944" y="39624"/>
                </a:lnTo>
                <a:lnTo>
                  <a:pt x="496824" y="39624"/>
                </a:lnTo>
                <a:lnTo>
                  <a:pt x="490728" y="42672"/>
                </a:lnTo>
                <a:lnTo>
                  <a:pt x="483108" y="42672"/>
                </a:lnTo>
                <a:lnTo>
                  <a:pt x="481583" y="44196"/>
                </a:lnTo>
                <a:lnTo>
                  <a:pt x="470916" y="44196"/>
                </a:lnTo>
                <a:lnTo>
                  <a:pt x="464820" y="45720"/>
                </a:lnTo>
                <a:close/>
              </a:path>
              <a:path w="1559559" h="71755">
                <a:moveTo>
                  <a:pt x="979932" y="41148"/>
                </a:moveTo>
                <a:lnTo>
                  <a:pt x="973836" y="39624"/>
                </a:lnTo>
                <a:lnTo>
                  <a:pt x="978408" y="39624"/>
                </a:lnTo>
                <a:lnTo>
                  <a:pt x="979932" y="41148"/>
                </a:lnTo>
                <a:close/>
              </a:path>
              <a:path w="1559559" h="71755">
                <a:moveTo>
                  <a:pt x="1264920" y="41148"/>
                </a:moveTo>
                <a:lnTo>
                  <a:pt x="982980" y="41148"/>
                </a:lnTo>
                <a:lnTo>
                  <a:pt x="978408" y="39624"/>
                </a:lnTo>
                <a:lnTo>
                  <a:pt x="1254252" y="39624"/>
                </a:lnTo>
                <a:lnTo>
                  <a:pt x="1264920" y="41148"/>
                </a:lnTo>
                <a:close/>
              </a:path>
              <a:path w="1559559" h="71755">
                <a:moveTo>
                  <a:pt x="324612" y="42672"/>
                </a:moveTo>
                <a:lnTo>
                  <a:pt x="320040" y="41148"/>
                </a:lnTo>
                <a:lnTo>
                  <a:pt x="323088" y="41148"/>
                </a:lnTo>
                <a:lnTo>
                  <a:pt x="324612" y="42672"/>
                </a:lnTo>
                <a:close/>
              </a:path>
              <a:path w="1559559" h="71755">
                <a:moveTo>
                  <a:pt x="806196" y="42672"/>
                </a:moveTo>
                <a:lnTo>
                  <a:pt x="769620" y="42672"/>
                </a:lnTo>
                <a:lnTo>
                  <a:pt x="765048" y="41148"/>
                </a:lnTo>
                <a:lnTo>
                  <a:pt x="812292" y="41148"/>
                </a:lnTo>
                <a:lnTo>
                  <a:pt x="806196" y="42672"/>
                </a:lnTo>
                <a:close/>
              </a:path>
              <a:path w="1559559" h="71755">
                <a:moveTo>
                  <a:pt x="1517904" y="42672"/>
                </a:moveTo>
                <a:lnTo>
                  <a:pt x="1001268" y="42672"/>
                </a:lnTo>
                <a:lnTo>
                  <a:pt x="995172" y="41148"/>
                </a:lnTo>
                <a:lnTo>
                  <a:pt x="1510284" y="41148"/>
                </a:lnTo>
                <a:lnTo>
                  <a:pt x="1517904" y="42672"/>
                </a:lnTo>
                <a:close/>
              </a:path>
              <a:path w="1559559" h="71755">
                <a:moveTo>
                  <a:pt x="1539240" y="44196"/>
                </a:moveTo>
                <a:lnTo>
                  <a:pt x="1013460" y="44196"/>
                </a:lnTo>
                <a:lnTo>
                  <a:pt x="1007364" y="42672"/>
                </a:lnTo>
                <a:lnTo>
                  <a:pt x="1533144" y="42672"/>
                </a:lnTo>
                <a:lnTo>
                  <a:pt x="1539240" y="44196"/>
                </a:lnTo>
                <a:close/>
              </a:path>
              <a:path w="1559559" h="71755">
                <a:moveTo>
                  <a:pt x="1021080" y="45720"/>
                </a:moveTo>
                <a:lnTo>
                  <a:pt x="1014984" y="44196"/>
                </a:lnTo>
                <a:lnTo>
                  <a:pt x="1021080" y="44196"/>
                </a:lnTo>
                <a:lnTo>
                  <a:pt x="1021080" y="45720"/>
                </a:lnTo>
                <a:close/>
              </a:path>
              <a:path w="1559559" h="71755">
                <a:moveTo>
                  <a:pt x="1546860" y="71628"/>
                </a:moveTo>
                <a:lnTo>
                  <a:pt x="1537716" y="67056"/>
                </a:lnTo>
                <a:lnTo>
                  <a:pt x="1530096" y="67056"/>
                </a:lnTo>
                <a:lnTo>
                  <a:pt x="1524000" y="65532"/>
                </a:lnTo>
                <a:lnTo>
                  <a:pt x="1499616" y="65532"/>
                </a:lnTo>
                <a:lnTo>
                  <a:pt x="1488948" y="64008"/>
                </a:lnTo>
                <a:lnTo>
                  <a:pt x="1264920" y="64008"/>
                </a:lnTo>
                <a:lnTo>
                  <a:pt x="1254252" y="62357"/>
                </a:lnTo>
                <a:lnTo>
                  <a:pt x="1197864" y="62357"/>
                </a:lnTo>
                <a:lnTo>
                  <a:pt x="1187196" y="60960"/>
                </a:lnTo>
                <a:lnTo>
                  <a:pt x="1165860" y="60960"/>
                </a:lnTo>
                <a:lnTo>
                  <a:pt x="1156716" y="59436"/>
                </a:lnTo>
                <a:lnTo>
                  <a:pt x="1146048" y="59436"/>
                </a:lnTo>
                <a:lnTo>
                  <a:pt x="1136904" y="57912"/>
                </a:lnTo>
                <a:lnTo>
                  <a:pt x="1126236" y="57912"/>
                </a:lnTo>
                <a:lnTo>
                  <a:pt x="1118616" y="56388"/>
                </a:lnTo>
                <a:lnTo>
                  <a:pt x="1109472" y="56388"/>
                </a:lnTo>
                <a:lnTo>
                  <a:pt x="1100328" y="54864"/>
                </a:lnTo>
                <a:lnTo>
                  <a:pt x="1089660" y="54864"/>
                </a:lnTo>
                <a:lnTo>
                  <a:pt x="1080516" y="53340"/>
                </a:lnTo>
                <a:lnTo>
                  <a:pt x="1072896" y="51816"/>
                </a:lnTo>
                <a:lnTo>
                  <a:pt x="1063752" y="50165"/>
                </a:lnTo>
                <a:lnTo>
                  <a:pt x="1054608" y="50165"/>
                </a:lnTo>
                <a:lnTo>
                  <a:pt x="1046988" y="48641"/>
                </a:lnTo>
                <a:lnTo>
                  <a:pt x="1048512" y="48641"/>
                </a:lnTo>
                <a:lnTo>
                  <a:pt x="1040892" y="47244"/>
                </a:lnTo>
                <a:lnTo>
                  <a:pt x="1033272" y="47244"/>
                </a:lnTo>
                <a:lnTo>
                  <a:pt x="1021080" y="44196"/>
                </a:lnTo>
                <a:lnTo>
                  <a:pt x="1543812" y="44196"/>
                </a:lnTo>
                <a:lnTo>
                  <a:pt x="1556004" y="50165"/>
                </a:lnTo>
                <a:lnTo>
                  <a:pt x="1559052" y="56388"/>
                </a:lnTo>
                <a:lnTo>
                  <a:pt x="1552956" y="68580"/>
                </a:lnTo>
                <a:lnTo>
                  <a:pt x="1546860" y="71628"/>
                </a:lnTo>
                <a:close/>
              </a:path>
              <a:path w="1559559" h="71755">
                <a:moveTo>
                  <a:pt x="457200" y="47244"/>
                </a:moveTo>
                <a:lnTo>
                  <a:pt x="345948" y="47244"/>
                </a:lnTo>
                <a:lnTo>
                  <a:pt x="341376" y="45720"/>
                </a:lnTo>
                <a:lnTo>
                  <a:pt x="463296" y="45720"/>
                </a:lnTo>
                <a:lnTo>
                  <a:pt x="457200" y="47244"/>
                </a:lnTo>
                <a:close/>
              </a:path>
              <a:path w="1559559" h="71755">
                <a:moveTo>
                  <a:pt x="449580" y="48641"/>
                </a:moveTo>
                <a:lnTo>
                  <a:pt x="358140" y="48641"/>
                </a:lnTo>
                <a:lnTo>
                  <a:pt x="353568" y="47244"/>
                </a:lnTo>
                <a:lnTo>
                  <a:pt x="455676" y="47244"/>
                </a:lnTo>
                <a:lnTo>
                  <a:pt x="449580" y="48641"/>
                </a:lnTo>
                <a:close/>
              </a:path>
              <a:path w="1559559" h="71755">
                <a:moveTo>
                  <a:pt x="423672" y="50165"/>
                </a:moveTo>
                <a:lnTo>
                  <a:pt x="371856" y="50165"/>
                </a:lnTo>
                <a:lnTo>
                  <a:pt x="367283" y="48641"/>
                </a:lnTo>
                <a:lnTo>
                  <a:pt x="429768" y="48641"/>
                </a:lnTo>
                <a:lnTo>
                  <a:pt x="423672" y="50165"/>
                </a:lnTo>
                <a:close/>
              </a:path>
              <a:path w="1559559" h="71755">
                <a:moveTo>
                  <a:pt x="390144" y="51816"/>
                </a:moveTo>
                <a:lnTo>
                  <a:pt x="382524" y="51816"/>
                </a:lnTo>
                <a:lnTo>
                  <a:pt x="379476" y="50165"/>
                </a:lnTo>
                <a:lnTo>
                  <a:pt x="394716" y="50165"/>
                </a:lnTo>
                <a:lnTo>
                  <a:pt x="390144" y="51816"/>
                </a:lnTo>
                <a:close/>
              </a:path>
              <a:path w="1559559" h="71755">
                <a:moveTo>
                  <a:pt x="32004" y="53340"/>
                </a:moveTo>
                <a:lnTo>
                  <a:pt x="13716" y="53340"/>
                </a:lnTo>
                <a:lnTo>
                  <a:pt x="10668" y="51816"/>
                </a:lnTo>
                <a:lnTo>
                  <a:pt x="36576" y="51816"/>
                </a:lnTo>
                <a:lnTo>
                  <a:pt x="32004" y="53340"/>
                </a:lnTo>
                <a:close/>
              </a:path>
              <a:path w="1559559" h="71755">
                <a:moveTo>
                  <a:pt x="1394460" y="65532"/>
                </a:moveTo>
                <a:lnTo>
                  <a:pt x="1319784" y="65532"/>
                </a:lnTo>
                <a:lnTo>
                  <a:pt x="1310640" y="64008"/>
                </a:lnTo>
                <a:lnTo>
                  <a:pt x="1405128" y="64008"/>
                </a:lnTo>
                <a:lnTo>
                  <a:pt x="1394460" y="65532"/>
                </a:lnTo>
                <a:close/>
              </a:path>
              <a:path w="1559559" h="71755">
                <a:moveTo>
                  <a:pt x="1524000" y="67056"/>
                </a:moveTo>
                <a:lnTo>
                  <a:pt x="1517904" y="65532"/>
                </a:lnTo>
                <a:lnTo>
                  <a:pt x="1524000" y="65532"/>
                </a:lnTo>
                <a:lnTo>
                  <a:pt x="1524000" y="67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9136" y="3028188"/>
            <a:ext cx="661670" cy="55244"/>
          </a:xfrm>
          <a:custGeom>
            <a:avLst/>
            <a:gdLst/>
            <a:ahLst/>
            <a:cxnLst/>
            <a:rect l="l" t="t" r="r" b="b"/>
            <a:pathLst>
              <a:path w="661669" h="55244">
                <a:moveTo>
                  <a:pt x="59435" y="1523"/>
                </a:moveTo>
                <a:lnTo>
                  <a:pt x="38100" y="1523"/>
                </a:lnTo>
                <a:lnTo>
                  <a:pt x="41147" y="0"/>
                </a:lnTo>
                <a:lnTo>
                  <a:pt x="56387" y="0"/>
                </a:lnTo>
                <a:lnTo>
                  <a:pt x="59435" y="1523"/>
                </a:lnTo>
                <a:close/>
              </a:path>
              <a:path w="661669" h="55244">
                <a:moveTo>
                  <a:pt x="68579" y="3047"/>
                </a:moveTo>
                <a:lnTo>
                  <a:pt x="30479" y="3047"/>
                </a:lnTo>
                <a:lnTo>
                  <a:pt x="32004" y="1523"/>
                </a:lnTo>
                <a:lnTo>
                  <a:pt x="65531" y="1523"/>
                </a:lnTo>
                <a:lnTo>
                  <a:pt x="68579" y="3047"/>
                </a:lnTo>
                <a:close/>
              </a:path>
              <a:path w="661669" h="55244">
                <a:moveTo>
                  <a:pt x="137159" y="3047"/>
                </a:moveTo>
                <a:lnTo>
                  <a:pt x="109727" y="3047"/>
                </a:lnTo>
                <a:lnTo>
                  <a:pt x="111251" y="1523"/>
                </a:lnTo>
                <a:lnTo>
                  <a:pt x="132587" y="1523"/>
                </a:lnTo>
                <a:lnTo>
                  <a:pt x="137159" y="3047"/>
                </a:lnTo>
                <a:close/>
              </a:path>
              <a:path w="661669" h="55244">
                <a:moveTo>
                  <a:pt x="150875" y="6095"/>
                </a:moveTo>
                <a:lnTo>
                  <a:pt x="21335" y="6095"/>
                </a:lnTo>
                <a:lnTo>
                  <a:pt x="27431" y="3047"/>
                </a:lnTo>
                <a:lnTo>
                  <a:pt x="73151" y="3047"/>
                </a:lnTo>
                <a:lnTo>
                  <a:pt x="76200" y="4571"/>
                </a:lnTo>
                <a:lnTo>
                  <a:pt x="146304" y="4571"/>
                </a:lnTo>
                <a:lnTo>
                  <a:pt x="150875" y="6095"/>
                </a:lnTo>
                <a:close/>
              </a:path>
              <a:path w="661669" h="55244">
                <a:moveTo>
                  <a:pt x="141731" y="4571"/>
                </a:moveTo>
                <a:lnTo>
                  <a:pt x="102108" y="4571"/>
                </a:lnTo>
                <a:lnTo>
                  <a:pt x="106679" y="3047"/>
                </a:lnTo>
                <a:lnTo>
                  <a:pt x="138683" y="3047"/>
                </a:lnTo>
                <a:lnTo>
                  <a:pt x="141731" y="4571"/>
                </a:lnTo>
                <a:close/>
              </a:path>
              <a:path w="661669" h="55244">
                <a:moveTo>
                  <a:pt x="153923" y="7619"/>
                </a:moveTo>
                <a:lnTo>
                  <a:pt x="15239" y="7619"/>
                </a:lnTo>
                <a:lnTo>
                  <a:pt x="21335" y="4571"/>
                </a:lnTo>
                <a:lnTo>
                  <a:pt x="21335" y="6095"/>
                </a:lnTo>
                <a:lnTo>
                  <a:pt x="150875" y="6095"/>
                </a:lnTo>
                <a:lnTo>
                  <a:pt x="153923" y="7619"/>
                </a:lnTo>
                <a:close/>
              </a:path>
              <a:path w="661669" h="55244">
                <a:moveTo>
                  <a:pt x="166115" y="10667"/>
                </a:moveTo>
                <a:lnTo>
                  <a:pt x="7619" y="10667"/>
                </a:lnTo>
                <a:lnTo>
                  <a:pt x="13715" y="7619"/>
                </a:lnTo>
                <a:lnTo>
                  <a:pt x="158496" y="7619"/>
                </a:lnTo>
                <a:lnTo>
                  <a:pt x="161543" y="9143"/>
                </a:lnTo>
                <a:lnTo>
                  <a:pt x="166115" y="10667"/>
                </a:lnTo>
                <a:close/>
              </a:path>
              <a:path w="661669" h="55244">
                <a:moveTo>
                  <a:pt x="7619" y="28955"/>
                </a:moveTo>
                <a:lnTo>
                  <a:pt x="3047" y="27431"/>
                </a:lnTo>
                <a:lnTo>
                  <a:pt x="1523" y="22859"/>
                </a:lnTo>
                <a:lnTo>
                  <a:pt x="0" y="19811"/>
                </a:lnTo>
                <a:lnTo>
                  <a:pt x="1523" y="15239"/>
                </a:lnTo>
                <a:lnTo>
                  <a:pt x="6096" y="10667"/>
                </a:lnTo>
                <a:lnTo>
                  <a:pt x="167639" y="10667"/>
                </a:lnTo>
                <a:lnTo>
                  <a:pt x="172212" y="12191"/>
                </a:lnTo>
                <a:lnTo>
                  <a:pt x="173735" y="12191"/>
                </a:lnTo>
                <a:lnTo>
                  <a:pt x="178308" y="13715"/>
                </a:lnTo>
                <a:lnTo>
                  <a:pt x="182879" y="13715"/>
                </a:lnTo>
                <a:lnTo>
                  <a:pt x="188975" y="15239"/>
                </a:lnTo>
                <a:lnTo>
                  <a:pt x="233171" y="15239"/>
                </a:lnTo>
                <a:lnTo>
                  <a:pt x="239267" y="16763"/>
                </a:lnTo>
                <a:lnTo>
                  <a:pt x="257555" y="16763"/>
                </a:lnTo>
                <a:lnTo>
                  <a:pt x="264413" y="18135"/>
                </a:lnTo>
                <a:lnTo>
                  <a:pt x="263651" y="18287"/>
                </a:lnTo>
                <a:lnTo>
                  <a:pt x="420623" y="18287"/>
                </a:lnTo>
                <a:lnTo>
                  <a:pt x="432815" y="19811"/>
                </a:lnTo>
                <a:lnTo>
                  <a:pt x="518159" y="19811"/>
                </a:lnTo>
                <a:lnTo>
                  <a:pt x="530351" y="21335"/>
                </a:lnTo>
                <a:lnTo>
                  <a:pt x="39623" y="21335"/>
                </a:lnTo>
                <a:lnTo>
                  <a:pt x="41147" y="22097"/>
                </a:lnTo>
                <a:lnTo>
                  <a:pt x="39623" y="22859"/>
                </a:lnTo>
                <a:lnTo>
                  <a:pt x="27431" y="22859"/>
                </a:lnTo>
                <a:lnTo>
                  <a:pt x="28447" y="23875"/>
                </a:lnTo>
                <a:lnTo>
                  <a:pt x="27431" y="24383"/>
                </a:lnTo>
                <a:lnTo>
                  <a:pt x="24383" y="24383"/>
                </a:lnTo>
                <a:lnTo>
                  <a:pt x="21335" y="25908"/>
                </a:lnTo>
                <a:lnTo>
                  <a:pt x="18287" y="25908"/>
                </a:lnTo>
                <a:lnTo>
                  <a:pt x="15239" y="27431"/>
                </a:lnTo>
                <a:lnTo>
                  <a:pt x="12191" y="27431"/>
                </a:lnTo>
                <a:lnTo>
                  <a:pt x="7619" y="28955"/>
                </a:lnTo>
                <a:close/>
              </a:path>
              <a:path w="661669" h="55244">
                <a:moveTo>
                  <a:pt x="315467" y="18287"/>
                </a:moveTo>
                <a:lnTo>
                  <a:pt x="265175" y="18287"/>
                </a:lnTo>
                <a:lnTo>
                  <a:pt x="264413" y="18135"/>
                </a:lnTo>
                <a:lnTo>
                  <a:pt x="271271" y="16763"/>
                </a:lnTo>
                <a:lnTo>
                  <a:pt x="304800" y="16763"/>
                </a:lnTo>
                <a:lnTo>
                  <a:pt x="315467" y="18287"/>
                </a:lnTo>
                <a:close/>
              </a:path>
              <a:path w="661669" h="55244">
                <a:moveTo>
                  <a:pt x="265175" y="18287"/>
                </a:moveTo>
                <a:lnTo>
                  <a:pt x="263651" y="18287"/>
                </a:lnTo>
                <a:lnTo>
                  <a:pt x="264413" y="18135"/>
                </a:lnTo>
                <a:lnTo>
                  <a:pt x="265175" y="18287"/>
                </a:lnTo>
                <a:close/>
              </a:path>
              <a:path w="661669" h="55244">
                <a:moveTo>
                  <a:pt x="481583" y="19811"/>
                </a:moveTo>
                <a:lnTo>
                  <a:pt x="432815" y="19811"/>
                </a:lnTo>
                <a:lnTo>
                  <a:pt x="445008" y="18287"/>
                </a:lnTo>
                <a:lnTo>
                  <a:pt x="469392" y="18287"/>
                </a:lnTo>
                <a:lnTo>
                  <a:pt x="481583" y="19811"/>
                </a:lnTo>
                <a:close/>
              </a:path>
              <a:path w="661669" h="55244">
                <a:moveTo>
                  <a:pt x="41147" y="22097"/>
                </a:moveTo>
                <a:lnTo>
                  <a:pt x="39623" y="21335"/>
                </a:lnTo>
                <a:lnTo>
                  <a:pt x="42671" y="21335"/>
                </a:lnTo>
                <a:lnTo>
                  <a:pt x="41147" y="22097"/>
                </a:lnTo>
                <a:close/>
              </a:path>
              <a:path w="661669" h="55244">
                <a:moveTo>
                  <a:pt x="560831" y="22859"/>
                </a:moveTo>
                <a:lnTo>
                  <a:pt x="42671" y="22859"/>
                </a:lnTo>
                <a:lnTo>
                  <a:pt x="41147" y="22097"/>
                </a:lnTo>
                <a:lnTo>
                  <a:pt x="42671" y="21335"/>
                </a:lnTo>
                <a:lnTo>
                  <a:pt x="551688" y="21335"/>
                </a:lnTo>
                <a:lnTo>
                  <a:pt x="560831" y="22859"/>
                </a:lnTo>
                <a:close/>
              </a:path>
              <a:path w="661669" h="55244">
                <a:moveTo>
                  <a:pt x="28447" y="23875"/>
                </a:moveTo>
                <a:lnTo>
                  <a:pt x="27431" y="22859"/>
                </a:lnTo>
                <a:lnTo>
                  <a:pt x="30479" y="22859"/>
                </a:lnTo>
                <a:lnTo>
                  <a:pt x="28447" y="23875"/>
                </a:lnTo>
                <a:close/>
              </a:path>
              <a:path w="661669" h="55244">
                <a:moveTo>
                  <a:pt x="28955" y="24383"/>
                </a:moveTo>
                <a:lnTo>
                  <a:pt x="28447" y="23875"/>
                </a:lnTo>
                <a:lnTo>
                  <a:pt x="30479" y="22859"/>
                </a:lnTo>
                <a:lnTo>
                  <a:pt x="32004" y="22859"/>
                </a:lnTo>
                <a:lnTo>
                  <a:pt x="28955" y="24383"/>
                </a:lnTo>
                <a:close/>
              </a:path>
              <a:path w="661669" h="55244">
                <a:moveTo>
                  <a:pt x="592835" y="24383"/>
                </a:moveTo>
                <a:lnTo>
                  <a:pt x="56387" y="24383"/>
                </a:lnTo>
                <a:lnTo>
                  <a:pt x="54863" y="22859"/>
                </a:lnTo>
                <a:lnTo>
                  <a:pt x="585215" y="22859"/>
                </a:lnTo>
                <a:lnTo>
                  <a:pt x="592835" y="24383"/>
                </a:lnTo>
                <a:close/>
              </a:path>
              <a:path w="661669" h="55244">
                <a:moveTo>
                  <a:pt x="112775" y="25908"/>
                </a:moveTo>
                <a:lnTo>
                  <a:pt x="67055" y="25908"/>
                </a:lnTo>
                <a:lnTo>
                  <a:pt x="64008" y="24383"/>
                </a:lnTo>
                <a:lnTo>
                  <a:pt x="115823" y="24383"/>
                </a:lnTo>
                <a:lnTo>
                  <a:pt x="112775" y="25908"/>
                </a:lnTo>
                <a:close/>
              </a:path>
              <a:path w="661669" h="55244">
                <a:moveTo>
                  <a:pt x="624839" y="27431"/>
                </a:moveTo>
                <a:lnTo>
                  <a:pt x="134112" y="27431"/>
                </a:lnTo>
                <a:lnTo>
                  <a:pt x="131063" y="25908"/>
                </a:lnTo>
                <a:lnTo>
                  <a:pt x="126491" y="24383"/>
                </a:lnTo>
                <a:lnTo>
                  <a:pt x="611123" y="24383"/>
                </a:lnTo>
                <a:lnTo>
                  <a:pt x="615696" y="25908"/>
                </a:lnTo>
                <a:lnTo>
                  <a:pt x="620267" y="25908"/>
                </a:lnTo>
                <a:lnTo>
                  <a:pt x="624839" y="27431"/>
                </a:lnTo>
                <a:close/>
              </a:path>
              <a:path w="661669" h="55244">
                <a:moveTo>
                  <a:pt x="102108" y="27431"/>
                </a:moveTo>
                <a:lnTo>
                  <a:pt x="74675" y="27431"/>
                </a:lnTo>
                <a:lnTo>
                  <a:pt x="71627" y="25908"/>
                </a:lnTo>
                <a:lnTo>
                  <a:pt x="106679" y="25908"/>
                </a:lnTo>
                <a:lnTo>
                  <a:pt x="102108" y="27431"/>
                </a:lnTo>
                <a:close/>
              </a:path>
              <a:path w="661669" h="55244">
                <a:moveTo>
                  <a:pt x="650747" y="53339"/>
                </a:moveTo>
                <a:lnTo>
                  <a:pt x="627888" y="53339"/>
                </a:lnTo>
                <a:lnTo>
                  <a:pt x="624839" y="51815"/>
                </a:lnTo>
                <a:lnTo>
                  <a:pt x="620267" y="51815"/>
                </a:lnTo>
                <a:lnTo>
                  <a:pt x="617219" y="50291"/>
                </a:lnTo>
                <a:lnTo>
                  <a:pt x="603504" y="50291"/>
                </a:lnTo>
                <a:lnTo>
                  <a:pt x="597408" y="48767"/>
                </a:lnTo>
                <a:lnTo>
                  <a:pt x="583692" y="48767"/>
                </a:lnTo>
                <a:lnTo>
                  <a:pt x="576071" y="47243"/>
                </a:lnTo>
                <a:lnTo>
                  <a:pt x="550163" y="47243"/>
                </a:lnTo>
                <a:lnTo>
                  <a:pt x="539496" y="45719"/>
                </a:lnTo>
                <a:lnTo>
                  <a:pt x="492251" y="45719"/>
                </a:lnTo>
                <a:lnTo>
                  <a:pt x="480059" y="44195"/>
                </a:lnTo>
                <a:lnTo>
                  <a:pt x="335279" y="44195"/>
                </a:lnTo>
                <a:lnTo>
                  <a:pt x="323088" y="42671"/>
                </a:lnTo>
                <a:lnTo>
                  <a:pt x="312419" y="42671"/>
                </a:lnTo>
                <a:lnTo>
                  <a:pt x="301751" y="41147"/>
                </a:lnTo>
                <a:lnTo>
                  <a:pt x="243839" y="41147"/>
                </a:lnTo>
                <a:lnTo>
                  <a:pt x="237743" y="39623"/>
                </a:lnTo>
                <a:lnTo>
                  <a:pt x="196596" y="39623"/>
                </a:lnTo>
                <a:lnTo>
                  <a:pt x="190500" y="38100"/>
                </a:lnTo>
                <a:lnTo>
                  <a:pt x="184404" y="38100"/>
                </a:lnTo>
                <a:lnTo>
                  <a:pt x="178308" y="36575"/>
                </a:lnTo>
                <a:lnTo>
                  <a:pt x="172212" y="36575"/>
                </a:lnTo>
                <a:lnTo>
                  <a:pt x="167639" y="35051"/>
                </a:lnTo>
                <a:lnTo>
                  <a:pt x="164591" y="35051"/>
                </a:lnTo>
                <a:lnTo>
                  <a:pt x="163067" y="33527"/>
                </a:lnTo>
                <a:lnTo>
                  <a:pt x="158496" y="33527"/>
                </a:lnTo>
                <a:lnTo>
                  <a:pt x="155447" y="32003"/>
                </a:lnTo>
                <a:lnTo>
                  <a:pt x="150875" y="30479"/>
                </a:lnTo>
                <a:lnTo>
                  <a:pt x="147827" y="30479"/>
                </a:lnTo>
                <a:lnTo>
                  <a:pt x="144779" y="28955"/>
                </a:lnTo>
                <a:lnTo>
                  <a:pt x="140208" y="27431"/>
                </a:lnTo>
                <a:lnTo>
                  <a:pt x="630935" y="27431"/>
                </a:lnTo>
                <a:lnTo>
                  <a:pt x="633983" y="28955"/>
                </a:lnTo>
                <a:lnTo>
                  <a:pt x="653796" y="28955"/>
                </a:lnTo>
                <a:lnTo>
                  <a:pt x="658367" y="33527"/>
                </a:lnTo>
                <a:lnTo>
                  <a:pt x="659892" y="38100"/>
                </a:lnTo>
                <a:lnTo>
                  <a:pt x="661415" y="44195"/>
                </a:lnTo>
                <a:lnTo>
                  <a:pt x="658367" y="48767"/>
                </a:lnTo>
                <a:lnTo>
                  <a:pt x="653796" y="51815"/>
                </a:lnTo>
                <a:lnTo>
                  <a:pt x="650747" y="53339"/>
                </a:lnTo>
                <a:close/>
              </a:path>
              <a:path w="661669" h="55244">
                <a:moveTo>
                  <a:pt x="617219" y="51815"/>
                </a:moveTo>
                <a:lnTo>
                  <a:pt x="612647" y="50291"/>
                </a:lnTo>
                <a:lnTo>
                  <a:pt x="617219" y="50291"/>
                </a:lnTo>
                <a:lnTo>
                  <a:pt x="617219" y="51815"/>
                </a:lnTo>
                <a:close/>
              </a:path>
              <a:path w="661669" h="55244">
                <a:moveTo>
                  <a:pt x="647700" y="54863"/>
                </a:moveTo>
                <a:lnTo>
                  <a:pt x="638555" y="54863"/>
                </a:lnTo>
                <a:lnTo>
                  <a:pt x="637031" y="53339"/>
                </a:lnTo>
                <a:lnTo>
                  <a:pt x="649223" y="53339"/>
                </a:lnTo>
                <a:lnTo>
                  <a:pt x="647700" y="548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8588" y="3020567"/>
            <a:ext cx="1083945" cy="78105"/>
          </a:xfrm>
          <a:custGeom>
            <a:avLst/>
            <a:gdLst/>
            <a:ahLst/>
            <a:cxnLst/>
            <a:rect l="l" t="t" r="r" b="b"/>
            <a:pathLst>
              <a:path w="1083945" h="78105">
                <a:moveTo>
                  <a:pt x="769620" y="1524"/>
                </a:moveTo>
                <a:lnTo>
                  <a:pt x="754379" y="1524"/>
                </a:lnTo>
                <a:lnTo>
                  <a:pt x="758952" y="0"/>
                </a:lnTo>
                <a:lnTo>
                  <a:pt x="765047" y="0"/>
                </a:lnTo>
                <a:lnTo>
                  <a:pt x="769620" y="1524"/>
                </a:lnTo>
                <a:close/>
              </a:path>
              <a:path w="1083945" h="78105">
                <a:moveTo>
                  <a:pt x="781812" y="3048"/>
                </a:moveTo>
                <a:lnTo>
                  <a:pt x="713231" y="3048"/>
                </a:lnTo>
                <a:lnTo>
                  <a:pt x="719328" y="1524"/>
                </a:lnTo>
                <a:lnTo>
                  <a:pt x="778763" y="1524"/>
                </a:lnTo>
                <a:lnTo>
                  <a:pt x="781812" y="3048"/>
                </a:lnTo>
                <a:close/>
              </a:path>
              <a:path w="1083945" h="78105">
                <a:moveTo>
                  <a:pt x="821436" y="6096"/>
                </a:moveTo>
                <a:lnTo>
                  <a:pt x="693420" y="6096"/>
                </a:lnTo>
                <a:lnTo>
                  <a:pt x="699515" y="4572"/>
                </a:lnTo>
                <a:lnTo>
                  <a:pt x="707136" y="3048"/>
                </a:lnTo>
                <a:lnTo>
                  <a:pt x="797052" y="3048"/>
                </a:lnTo>
                <a:lnTo>
                  <a:pt x="801623" y="4572"/>
                </a:lnTo>
                <a:lnTo>
                  <a:pt x="815339" y="4572"/>
                </a:lnTo>
                <a:lnTo>
                  <a:pt x="821436" y="6096"/>
                </a:lnTo>
                <a:close/>
              </a:path>
              <a:path w="1083945" h="78105">
                <a:moveTo>
                  <a:pt x="1019555" y="4572"/>
                </a:moveTo>
                <a:lnTo>
                  <a:pt x="987552" y="4572"/>
                </a:lnTo>
                <a:lnTo>
                  <a:pt x="993647" y="3048"/>
                </a:lnTo>
                <a:lnTo>
                  <a:pt x="1011936" y="3048"/>
                </a:lnTo>
                <a:lnTo>
                  <a:pt x="1019555" y="4572"/>
                </a:lnTo>
                <a:close/>
              </a:path>
              <a:path w="1083945" h="78105">
                <a:moveTo>
                  <a:pt x="1075944" y="6096"/>
                </a:moveTo>
                <a:lnTo>
                  <a:pt x="969263" y="6096"/>
                </a:lnTo>
                <a:lnTo>
                  <a:pt x="975360" y="4572"/>
                </a:lnTo>
                <a:lnTo>
                  <a:pt x="1054608" y="4572"/>
                </a:lnTo>
                <a:lnTo>
                  <a:pt x="1063752" y="3048"/>
                </a:lnTo>
                <a:lnTo>
                  <a:pt x="1066800" y="3048"/>
                </a:lnTo>
                <a:lnTo>
                  <a:pt x="1075944" y="6096"/>
                </a:lnTo>
                <a:close/>
              </a:path>
              <a:path w="1083945" h="78105">
                <a:moveTo>
                  <a:pt x="832104" y="7620"/>
                </a:moveTo>
                <a:lnTo>
                  <a:pt x="653796" y="7620"/>
                </a:lnTo>
                <a:lnTo>
                  <a:pt x="659892" y="6096"/>
                </a:lnTo>
                <a:lnTo>
                  <a:pt x="826008" y="6096"/>
                </a:lnTo>
                <a:lnTo>
                  <a:pt x="832104" y="7620"/>
                </a:lnTo>
                <a:close/>
              </a:path>
              <a:path w="1083945" h="78105">
                <a:moveTo>
                  <a:pt x="1056131" y="28956"/>
                </a:moveTo>
                <a:lnTo>
                  <a:pt x="789431" y="28956"/>
                </a:lnTo>
                <a:lnTo>
                  <a:pt x="784860" y="27432"/>
                </a:lnTo>
                <a:lnTo>
                  <a:pt x="771144" y="27432"/>
                </a:lnTo>
                <a:lnTo>
                  <a:pt x="766571" y="25908"/>
                </a:lnTo>
                <a:lnTo>
                  <a:pt x="492252" y="25908"/>
                </a:lnTo>
                <a:lnTo>
                  <a:pt x="493776" y="24257"/>
                </a:lnTo>
                <a:lnTo>
                  <a:pt x="548639" y="24257"/>
                </a:lnTo>
                <a:lnTo>
                  <a:pt x="553212" y="22733"/>
                </a:lnTo>
                <a:lnTo>
                  <a:pt x="559308" y="22733"/>
                </a:lnTo>
                <a:lnTo>
                  <a:pt x="563879" y="21209"/>
                </a:lnTo>
                <a:lnTo>
                  <a:pt x="568452" y="21209"/>
                </a:lnTo>
                <a:lnTo>
                  <a:pt x="573023" y="19812"/>
                </a:lnTo>
                <a:lnTo>
                  <a:pt x="583692" y="19812"/>
                </a:lnTo>
                <a:lnTo>
                  <a:pt x="588263" y="18288"/>
                </a:lnTo>
                <a:lnTo>
                  <a:pt x="589787" y="18288"/>
                </a:lnTo>
                <a:lnTo>
                  <a:pt x="594360" y="16764"/>
                </a:lnTo>
                <a:lnTo>
                  <a:pt x="595884" y="16764"/>
                </a:lnTo>
                <a:lnTo>
                  <a:pt x="598931" y="15240"/>
                </a:lnTo>
                <a:lnTo>
                  <a:pt x="600455" y="15240"/>
                </a:lnTo>
                <a:lnTo>
                  <a:pt x="603504" y="13716"/>
                </a:lnTo>
                <a:lnTo>
                  <a:pt x="615696" y="13716"/>
                </a:lnTo>
                <a:lnTo>
                  <a:pt x="615696" y="12065"/>
                </a:lnTo>
                <a:lnTo>
                  <a:pt x="621792" y="12065"/>
                </a:lnTo>
                <a:lnTo>
                  <a:pt x="626363" y="10541"/>
                </a:lnTo>
                <a:lnTo>
                  <a:pt x="920496" y="10541"/>
                </a:lnTo>
                <a:lnTo>
                  <a:pt x="928115" y="9017"/>
                </a:lnTo>
                <a:lnTo>
                  <a:pt x="926592" y="9017"/>
                </a:lnTo>
                <a:lnTo>
                  <a:pt x="934212" y="7620"/>
                </a:lnTo>
                <a:lnTo>
                  <a:pt x="940308" y="7620"/>
                </a:lnTo>
                <a:lnTo>
                  <a:pt x="947928" y="6096"/>
                </a:lnTo>
                <a:lnTo>
                  <a:pt x="1078992" y="6096"/>
                </a:lnTo>
                <a:lnTo>
                  <a:pt x="1082039" y="9017"/>
                </a:lnTo>
                <a:lnTo>
                  <a:pt x="1082039" y="12065"/>
                </a:lnTo>
                <a:lnTo>
                  <a:pt x="1083563" y="15240"/>
                </a:lnTo>
                <a:lnTo>
                  <a:pt x="1082039" y="18288"/>
                </a:lnTo>
                <a:lnTo>
                  <a:pt x="1078992" y="19812"/>
                </a:lnTo>
                <a:lnTo>
                  <a:pt x="1071371" y="24257"/>
                </a:lnTo>
                <a:lnTo>
                  <a:pt x="1066800" y="27432"/>
                </a:lnTo>
                <a:lnTo>
                  <a:pt x="1056131" y="28956"/>
                </a:lnTo>
                <a:close/>
              </a:path>
              <a:path w="1083945" h="78105">
                <a:moveTo>
                  <a:pt x="841247" y="9017"/>
                </a:moveTo>
                <a:lnTo>
                  <a:pt x="643128" y="9017"/>
                </a:lnTo>
                <a:lnTo>
                  <a:pt x="647700" y="7620"/>
                </a:lnTo>
                <a:lnTo>
                  <a:pt x="836676" y="7620"/>
                </a:lnTo>
                <a:lnTo>
                  <a:pt x="841247" y="9017"/>
                </a:lnTo>
                <a:close/>
              </a:path>
              <a:path w="1083945" h="78105">
                <a:moveTo>
                  <a:pt x="871728" y="10541"/>
                </a:moveTo>
                <a:lnTo>
                  <a:pt x="633984" y="10541"/>
                </a:lnTo>
                <a:lnTo>
                  <a:pt x="638555" y="9017"/>
                </a:lnTo>
                <a:lnTo>
                  <a:pt x="865631" y="9017"/>
                </a:lnTo>
                <a:lnTo>
                  <a:pt x="871728" y="10541"/>
                </a:lnTo>
                <a:close/>
              </a:path>
              <a:path w="1083945" h="78105">
                <a:moveTo>
                  <a:pt x="530352" y="24257"/>
                </a:moveTo>
                <a:lnTo>
                  <a:pt x="507492" y="24257"/>
                </a:lnTo>
                <a:lnTo>
                  <a:pt x="510539" y="22733"/>
                </a:lnTo>
                <a:lnTo>
                  <a:pt x="527304" y="22733"/>
                </a:lnTo>
                <a:lnTo>
                  <a:pt x="530352" y="24257"/>
                </a:lnTo>
                <a:close/>
              </a:path>
              <a:path w="1083945" h="78105">
                <a:moveTo>
                  <a:pt x="544068" y="24257"/>
                </a:moveTo>
                <a:lnTo>
                  <a:pt x="530352" y="24257"/>
                </a:lnTo>
                <a:lnTo>
                  <a:pt x="528828" y="22733"/>
                </a:lnTo>
                <a:lnTo>
                  <a:pt x="541020" y="22733"/>
                </a:lnTo>
                <a:lnTo>
                  <a:pt x="544068" y="24257"/>
                </a:lnTo>
                <a:close/>
              </a:path>
              <a:path w="1083945" h="78105">
                <a:moveTo>
                  <a:pt x="752855" y="27432"/>
                </a:moveTo>
                <a:lnTo>
                  <a:pt x="480060" y="27432"/>
                </a:lnTo>
                <a:lnTo>
                  <a:pt x="481584" y="25908"/>
                </a:lnTo>
                <a:lnTo>
                  <a:pt x="757428" y="25908"/>
                </a:lnTo>
                <a:lnTo>
                  <a:pt x="752855" y="27432"/>
                </a:lnTo>
                <a:close/>
              </a:path>
              <a:path w="1083945" h="78105">
                <a:moveTo>
                  <a:pt x="464820" y="28956"/>
                </a:moveTo>
                <a:lnTo>
                  <a:pt x="425196" y="28956"/>
                </a:lnTo>
                <a:lnTo>
                  <a:pt x="429768" y="27432"/>
                </a:lnTo>
                <a:lnTo>
                  <a:pt x="461771" y="27432"/>
                </a:lnTo>
                <a:lnTo>
                  <a:pt x="464820" y="28956"/>
                </a:lnTo>
                <a:close/>
              </a:path>
              <a:path w="1083945" h="78105">
                <a:moveTo>
                  <a:pt x="472439" y="28956"/>
                </a:moveTo>
                <a:lnTo>
                  <a:pt x="464820" y="28956"/>
                </a:lnTo>
                <a:lnTo>
                  <a:pt x="463296" y="27432"/>
                </a:lnTo>
                <a:lnTo>
                  <a:pt x="470915" y="27432"/>
                </a:lnTo>
                <a:lnTo>
                  <a:pt x="473354" y="28651"/>
                </a:lnTo>
                <a:lnTo>
                  <a:pt x="472439" y="28956"/>
                </a:lnTo>
                <a:close/>
              </a:path>
              <a:path w="1083945" h="78105">
                <a:moveTo>
                  <a:pt x="710184" y="28956"/>
                </a:moveTo>
                <a:lnTo>
                  <a:pt x="473963" y="28956"/>
                </a:lnTo>
                <a:lnTo>
                  <a:pt x="473354" y="28651"/>
                </a:lnTo>
                <a:lnTo>
                  <a:pt x="477012" y="27432"/>
                </a:lnTo>
                <a:lnTo>
                  <a:pt x="716279" y="27432"/>
                </a:lnTo>
                <a:lnTo>
                  <a:pt x="710184" y="28956"/>
                </a:lnTo>
                <a:close/>
              </a:path>
              <a:path w="1083945" h="78105">
                <a:moveTo>
                  <a:pt x="473963" y="28956"/>
                </a:moveTo>
                <a:lnTo>
                  <a:pt x="472439" y="28956"/>
                </a:lnTo>
                <a:lnTo>
                  <a:pt x="473354" y="28651"/>
                </a:lnTo>
                <a:lnTo>
                  <a:pt x="473963" y="28956"/>
                </a:lnTo>
                <a:close/>
              </a:path>
              <a:path w="1083945" h="78105">
                <a:moveTo>
                  <a:pt x="697992" y="30480"/>
                </a:moveTo>
                <a:lnTo>
                  <a:pt x="384047" y="30480"/>
                </a:lnTo>
                <a:lnTo>
                  <a:pt x="390144" y="28956"/>
                </a:lnTo>
                <a:lnTo>
                  <a:pt x="704088" y="28956"/>
                </a:lnTo>
                <a:lnTo>
                  <a:pt x="697992" y="30480"/>
                </a:lnTo>
                <a:close/>
              </a:path>
              <a:path w="1083945" h="78105">
                <a:moveTo>
                  <a:pt x="984504" y="32004"/>
                </a:moveTo>
                <a:lnTo>
                  <a:pt x="821436" y="32004"/>
                </a:lnTo>
                <a:lnTo>
                  <a:pt x="816863" y="30480"/>
                </a:lnTo>
                <a:lnTo>
                  <a:pt x="810768" y="28956"/>
                </a:lnTo>
                <a:lnTo>
                  <a:pt x="998220" y="28956"/>
                </a:lnTo>
                <a:lnTo>
                  <a:pt x="992123" y="30480"/>
                </a:lnTo>
                <a:lnTo>
                  <a:pt x="990600" y="30480"/>
                </a:lnTo>
                <a:lnTo>
                  <a:pt x="984504" y="32004"/>
                </a:lnTo>
                <a:close/>
              </a:path>
              <a:path w="1083945" h="78105">
                <a:moveTo>
                  <a:pt x="1037844" y="30480"/>
                </a:moveTo>
                <a:lnTo>
                  <a:pt x="1010412" y="30480"/>
                </a:lnTo>
                <a:lnTo>
                  <a:pt x="1002792" y="28956"/>
                </a:lnTo>
                <a:lnTo>
                  <a:pt x="1046988" y="28956"/>
                </a:lnTo>
                <a:lnTo>
                  <a:pt x="1037844" y="30480"/>
                </a:lnTo>
                <a:close/>
              </a:path>
              <a:path w="1083945" h="78105">
                <a:moveTo>
                  <a:pt x="678179" y="32004"/>
                </a:moveTo>
                <a:lnTo>
                  <a:pt x="335279" y="32004"/>
                </a:lnTo>
                <a:lnTo>
                  <a:pt x="339852" y="30480"/>
                </a:lnTo>
                <a:lnTo>
                  <a:pt x="684276" y="30480"/>
                </a:lnTo>
                <a:lnTo>
                  <a:pt x="678179" y="32004"/>
                </a:lnTo>
                <a:close/>
              </a:path>
              <a:path w="1083945" h="78105">
                <a:moveTo>
                  <a:pt x="1027176" y="32004"/>
                </a:moveTo>
                <a:lnTo>
                  <a:pt x="1025652" y="30480"/>
                </a:lnTo>
                <a:lnTo>
                  <a:pt x="1036320" y="30480"/>
                </a:lnTo>
                <a:lnTo>
                  <a:pt x="1027176" y="32004"/>
                </a:lnTo>
                <a:close/>
              </a:path>
              <a:path w="1083945" h="78105">
                <a:moveTo>
                  <a:pt x="652271" y="33528"/>
                </a:moveTo>
                <a:lnTo>
                  <a:pt x="316992" y="33528"/>
                </a:lnTo>
                <a:lnTo>
                  <a:pt x="321563" y="32004"/>
                </a:lnTo>
                <a:lnTo>
                  <a:pt x="656844" y="32004"/>
                </a:lnTo>
                <a:lnTo>
                  <a:pt x="652271" y="33528"/>
                </a:lnTo>
                <a:close/>
              </a:path>
              <a:path w="1083945" h="78105">
                <a:moveTo>
                  <a:pt x="943355" y="33528"/>
                </a:moveTo>
                <a:lnTo>
                  <a:pt x="833628" y="33528"/>
                </a:lnTo>
                <a:lnTo>
                  <a:pt x="827531" y="32004"/>
                </a:lnTo>
                <a:lnTo>
                  <a:pt x="950976" y="32004"/>
                </a:lnTo>
                <a:lnTo>
                  <a:pt x="943355" y="33528"/>
                </a:lnTo>
                <a:close/>
              </a:path>
              <a:path w="1083945" h="78105">
                <a:moveTo>
                  <a:pt x="303276" y="34925"/>
                </a:moveTo>
                <a:lnTo>
                  <a:pt x="220979" y="34925"/>
                </a:lnTo>
                <a:lnTo>
                  <a:pt x="225552" y="33528"/>
                </a:lnTo>
                <a:lnTo>
                  <a:pt x="298704" y="33528"/>
                </a:lnTo>
                <a:lnTo>
                  <a:pt x="303276" y="34925"/>
                </a:lnTo>
                <a:close/>
              </a:path>
              <a:path w="1083945" h="78105">
                <a:moveTo>
                  <a:pt x="304800" y="34925"/>
                </a:moveTo>
                <a:lnTo>
                  <a:pt x="303276" y="34925"/>
                </a:lnTo>
                <a:lnTo>
                  <a:pt x="301752" y="33528"/>
                </a:lnTo>
                <a:lnTo>
                  <a:pt x="306323" y="33528"/>
                </a:lnTo>
                <a:lnTo>
                  <a:pt x="304800" y="34925"/>
                </a:lnTo>
                <a:close/>
              </a:path>
              <a:path w="1083945" h="78105">
                <a:moveTo>
                  <a:pt x="644652" y="34925"/>
                </a:moveTo>
                <a:lnTo>
                  <a:pt x="304800" y="34925"/>
                </a:lnTo>
                <a:lnTo>
                  <a:pt x="309371" y="33528"/>
                </a:lnTo>
                <a:lnTo>
                  <a:pt x="647700" y="33528"/>
                </a:lnTo>
                <a:lnTo>
                  <a:pt x="644652" y="34925"/>
                </a:lnTo>
                <a:close/>
              </a:path>
              <a:path w="1083945" h="78105">
                <a:moveTo>
                  <a:pt x="931163" y="34925"/>
                </a:moveTo>
                <a:lnTo>
                  <a:pt x="844296" y="34925"/>
                </a:lnTo>
                <a:lnTo>
                  <a:pt x="838200" y="33528"/>
                </a:lnTo>
                <a:lnTo>
                  <a:pt x="937260" y="33528"/>
                </a:lnTo>
                <a:lnTo>
                  <a:pt x="931163" y="34925"/>
                </a:lnTo>
                <a:close/>
              </a:path>
              <a:path w="1083945" h="78105">
                <a:moveTo>
                  <a:pt x="629412" y="36449"/>
                </a:moveTo>
                <a:lnTo>
                  <a:pt x="195071" y="36449"/>
                </a:lnTo>
                <a:lnTo>
                  <a:pt x="199644" y="34925"/>
                </a:lnTo>
                <a:lnTo>
                  <a:pt x="633984" y="34925"/>
                </a:lnTo>
                <a:lnTo>
                  <a:pt x="629412" y="36449"/>
                </a:lnTo>
                <a:close/>
              </a:path>
              <a:path w="1083945" h="78105">
                <a:moveTo>
                  <a:pt x="915923" y="36449"/>
                </a:moveTo>
                <a:lnTo>
                  <a:pt x="870204" y="36449"/>
                </a:lnTo>
                <a:lnTo>
                  <a:pt x="868679" y="34925"/>
                </a:lnTo>
                <a:lnTo>
                  <a:pt x="923544" y="34925"/>
                </a:lnTo>
                <a:lnTo>
                  <a:pt x="915923" y="36449"/>
                </a:lnTo>
                <a:close/>
              </a:path>
              <a:path w="1083945" h="78105">
                <a:moveTo>
                  <a:pt x="623315" y="38100"/>
                </a:moveTo>
                <a:lnTo>
                  <a:pt x="187452" y="38100"/>
                </a:lnTo>
                <a:lnTo>
                  <a:pt x="188976" y="36449"/>
                </a:lnTo>
                <a:lnTo>
                  <a:pt x="627887" y="36449"/>
                </a:lnTo>
                <a:lnTo>
                  <a:pt x="623315" y="38100"/>
                </a:lnTo>
                <a:close/>
              </a:path>
              <a:path w="1083945" h="78105">
                <a:moveTo>
                  <a:pt x="611123" y="39624"/>
                </a:moveTo>
                <a:lnTo>
                  <a:pt x="179831" y="39624"/>
                </a:lnTo>
                <a:lnTo>
                  <a:pt x="184404" y="38100"/>
                </a:lnTo>
                <a:lnTo>
                  <a:pt x="614171" y="38100"/>
                </a:lnTo>
                <a:lnTo>
                  <a:pt x="611123" y="39624"/>
                </a:lnTo>
                <a:close/>
              </a:path>
              <a:path w="1083945" h="78105">
                <a:moveTo>
                  <a:pt x="601979" y="41148"/>
                </a:moveTo>
                <a:lnTo>
                  <a:pt x="173736" y="41148"/>
                </a:lnTo>
                <a:lnTo>
                  <a:pt x="178308" y="39624"/>
                </a:lnTo>
                <a:lnTo>
                  <a:pt x="605028" y="39624"/>
                </a:lnTo>
                <a:lnTo>
                  <a:pt x="601979" y="41148"/>
                </a:lnTo>
                <a:close/>
              </a:path>
              <a:path w="1083945" h="78105">
                <a:moveTo>
                  <a:pt x="597408" y="42672"/>
                </a:moveTo>
                <a:lnTo>
                  <a:pt x="163068" y="42672"/>
                </a:lnTo>
                <a:lnTo>
                  <a:pt x="167639" y="41148"/>
                </a:lnTo>
                <a:lnTo>
                  <a:pt x="598931" y="41148"/>
                </a:lnTo>
                <a:lnTo>
                  <a:pt x="597408" y="42672"/>
                </a:lnTo>
                <a:close/>
              </a:path>
              <a:path w="1083945" h="78105">
                <a:moveTo>
                  <a:pt x="591312" y="44196"/>
                </a:moveTo>
                <a:lnTo>
                  <a:pt x="160020" y="44196"/>
                </a:lnTo>
                <a:lnTo>
                  <a:pt x="164592" y="42672"/>
                </a:lnTo>
                <a:lnTo>
                  <a:pt x="592836" y="42672"/>
                </a:lnTo>
                <a:lnTo>
                  <a:pt x="591312" y="44196"/>
                </a:lnTo>
                <a:close/>
              </a:path>
              <a:path w="1083945" h="78105">
                <a:moveTo>
                  <a:pt x="573023" y="45720"/>
                </a:moveTo>
                <a:lnTo>
                  <a:pt x="146304" y="45720"/>
                </a:lnTo>
                <a:lnTo>
                  <a:pt x="150876" y="44196"/>
                </a:lnTo>
                <a:lnTo>
                  <a:pt x="577596" y="44196"/>
                </a:lnTo>
                <a:lnTo>
                  <a:pt x="573023" y="45720"/>
                </a:lnTo>
                <a:close/>
              </a:path>
              <a:path w="1083945" h="78105">
                <a:moveTo>
                  <a:pt x="563879" y="47117"/>
                </a:moveTo>
                <a:lnTo>
                  <a:pt x="134112" y="47117"/>
                </a:lnTo>
                <a:lnTo>
                  <a:pt x="138684" y="45720"/>
                </a:lnTo>
                <a:lnTo>
                  <a:pt x="568452" y="45720"/>
                </a:lnTo>
                <a:lnTo>
                  <a:pt x="563879" y="47117"/>
                </a:lnTo>
                <a:close/>
              </a:path>
              <a:path w="1083945" h="78105">
                <a:moveTo>
                  <a:pt x="505968" y="48641"/>
                </a:moveTo>
                <a:lnTo>
                  <a:pt x="108204" y="48641"/>
                </a:lnTo>
                <a:lnTo>
                  <a:pt x="112776" y="47117"/>
                </a:lnTo>
                <a:lnTo>
                  <a:pt x="509015" y="47117"/>
                </a:lnTo>
                <a:lnTo>
                  <a:pt x="505968" y="48641"/>
                </a:lnTo>
                <a:close/>
              </a:path>
              <a:path w="1083945" h="78105">
                <a:moveTo>
                  <a:pt x="539496" y="48641"/>
                </a:moveTo>
                <a:lnTo>
                  <a:pt x="528828" y="48641"/>
                </a:lnTo>
                <a:lnTo>
                  <a:pt x="527304" y="47117"/>
                </a:lnTo>
                <a:lnTo>
                  <a:pt x="537971" y="47117"/>
                </a:lnTo>
                <a:lnTo>
                  <a:pt x="539496" y="48641"/>
                </a:lnTo>
                <a:close/>
              </a:path>
              <a:path w="1083945" h="78105">
                <a:moveTo>
                  <a:pt x="554736" y="48641"/>
                </a:moveTo>
                <a:lnTo>
                  <a:pt x="541020" y="48641"/>
                </a:lnTo>
                <a:lnTo>
                  <a:pt x="537971" y="47117"/>
                </a:lnTo>
                <a:lnTo>
                  <a:pt x="559308" y="47117"/>
                </a:lnTo>
                <a:lnTo>
                  <a:pt x="554736" y="48641"/>
                </a:lnTo>
                <a:close/>
              </a:path>
              <a:path w="1083945" h="78105">
                <a:moveTo>
                  <a:pt x="493776" y="50165"/>
                </a:moveTo>
                <a:lnTo>
                  <a:pt x="86868" y="50165"/>
                </a:lnTo>
                <a:lnTo>
                  <a:pt x="92963" y="48641"/>
                </a:lnTo>
                <a:lnTo>
                  <a:pt x="496823" y="48641"/>
                </a:lnTo>
                <a:lnTo>
                  <a:pt x="493776" y="50165"/>
                </a:lnTo>
                <a:close/>
              </a:path>
              <a:path w="1083945" h="78105">
                <a:moveTo>
                  <a:pt x="109728" y="71628"/>
                </a:moveTo>
                <a:lnTo>
                  <a:pt x="10667" y="71628"/>
                </a:lnTo>
                <a:lnTo>
                  <a:pt x="9144" y="70104"/>
                </a:lnTo>
                <a:lnTo>
                  <a:pt x="6096" y="68580"/>
                </a:lnTo>
                <a:lnTo>
                  <a:pt x="1524" y="67056"/>
                </a:lnTo>
                <a:lnTo>
                  <a:pt x="0" y="60833"/>
                </a:lnTo>
                <a:lnTo>
                  <a:pt x="1524" y="56388"/>
                </a:lnTo>
                <a:lnTo>
                  <a:pt x="4571" y="51816"/>
                </a:lnTo>
                <a:lnTo>
                  <a:pt x="9144" y="50165"/>
                </a:lnTo>
                <a:lnTo>
                  <a:pt x="13716" y="51816"/>
                </a:lnTo>
                <a:lnTo>
                  <a:pt x="16763" y="53340"/>
                </a:lnTo>
                <a:lnTo>
                  <a:pt x="19812" y="53340"/>
                </a:lnTo>
                <a:lnTo>
                  <a:pt x="22860" y="54864"/>
                </a:lnTo>
                <a:lnTo>
                  <a:pt x="27431" y="54864"/>
                </a:lnTo>
                <a:lnTo>
                  <a:pt x="32004" y="56388"/>
                </a:lnTo>
                <a:lnTo>
                  <a:pt x="228600" y="56388"/>
                </a:lnTo>
                <a:lnTo>
                  <a:pt x="224028" y="57912"/>
                </a:lnTo>
                <a:lnTo>
                  <a:pt x="202692" y="57912"/>
                </a:lnTo>
                <a:lnTo>
                  <a:pt x="196596" y="59309"/>
                </a:lnTo>
                <a:lnTo>
                  <a:pt x="193547" y="59309"/>
                </a:lnTo>
                <a:lnTo>
                  <a:pt x="188976" y="60833"/>
                </a:lnTo>
                <a:lnTo>
                  <a:pt x="182879" y="60833"/>
                </a:lnTo>
                <a:lnTo>
                  <a:pt x="173736" y="64008"/>
                </a:lnTo>
                <a:lnTo>
                  <a:pt x="175260" y="64008"/>
                </a:lnTo>
                <a:lnTo>
                  <a:pt x="170687" y="65532"/>
                </a:lnTo>
                <a:lnTo>
                  <a:pt x="163068" y="65532"/>
                </a:lnTo>
                <a:lnTo>
                  <a:pt x="158496" y="67056"/>
                </a:lnTo>
                <a:lnTo>
                  <a:pt x="147828" y="67056"/>
                </a:lnTo>
                <a:lnTo>
                  <a:pt x="141731" y="68580"/>
                </a:lnTo>
                <a:lnTo>
                  <a:pt x="138684" y="68580"/>
                </a:lnTo>
                <a:lnTo>
                  <a:pt x="132587" y="70104"/>
                </a:lnTo>
                <a:lnTo>
                  <a:pt x="114300" y="70104"/>
                </a:lnTo>
                <a:lnTo>
                  <a:pt x="109728" y="71628"/>
                </a:lnTo>
                <a:close/>
              </a:path>
              <a:path w="1083945" h="78105">
                <a:moveTo>
                  <a:pt x="435863" y="51816"/>
                </a:moveTo>
                <a:lnTo>
                  <a:pt x="71628" y="51816"/>
                </a:lnTo>
                <a:lnTo>
                  <a:pt x="77723" y="50165"/>
                </a:lnTo>
                <a:lnTo>
                  <a:pt x="440436" y="50165"/>
                </a:lnTo>
                <a:lnTo>
                  <a:pt x="435863" y="51816"/>
                </a:lnTo>
                <a:close/>
              </a:path>
              <a:path w="1083945" h="78105">
                <a:moveTo>
                  <a:pt x="483108" y="51816"/>
                </a:moveTo>
                <a:lnTo>
                  <a:pt x="457200" y="51816"/>
                </a:lnTo>
                <a:lnTo>
                  <a:pt x="454152" y="50165"/>
                </a:lnTo>
                <a:lnTo>
                  <a:pt x="486155" y="50165"/>
                </a:lnTo>
                <a:lnTo>
                  <a:pt x="483108" y="51816"/>
                </a:lnTo>
                <a:close/>
              </a:path>
              <a:path w="1083945" h="78105">
                <a:moveTo>
                  <a:pt x="417576" y="53340"/>
                </a:moveTo>
                <a:lnTo>
                  <a:pt x="60960" y="53340"/>
                </a:lnTo>
                <a:lnTo>
                  <a:pt x="67055" y="51816"/>
                </a:lnTo>
                <a:lnTo>
                  <a:pt x="423671" y="51816"/>
                </a:lnTo>
                <a:lnTo>
                  <a:pt x="417576" y="53340"/>
                </a:lnTo>
                <a:close/>
              </a:path>
              <a:path w="1083945" h="78105">
                <a:moveTo>
                  <a:pt x="475487" y="53340"/>
                </a:moveTo>
                <a:lnTo>
                  <a:pt x="472439" y="51816"/>
                </a:lnTo>
                <a:lnTo>
                  <a:pt x="477012" y="51816"/>
                </a:lnTo>
                <a:lnTo>
                  <a:pt x="475487" y="53340"/>
                </a:lnTo>
                <a:close/>
              </a:path>
              <a:path w="1083945" h="78105">
                <a:moveTo>
                  <a:pt x="338328" y="54864"/>
                </a:moveTo>
                <a:lnTo>
                  <a:pt x="51815" y="54864"/>
                </a:lnTo>
                <a:lnTo>
                  <a:pt x="56387" y="53340"/>
                </a:lnTo>
                <a:lnTo>
                  <a:pt x="342900" y="53340"/>
                </a:lnTo>
                <a:lnTo>
                  <a:pt x="338328" y="54864"/>
                </a:lnTo>
                <a:close/>
              </a:path>
              <a:path w="1083945" h="78105">
                <a:moveTo>
                  <a:pt x="323087" y="56388"/>
                </a:moveTo>
                <a:lnTo>
                  <a:pt x="44196" y="56388"/>
                </a:lnTo>
                <a:lnTo>
                  <a:pt x="47244" y="54864"/>
                </a:lnTo>
                <a:lnTo>
                  <a:pt x="327660" y="54864"/>
                </a:lnTo>
                <a:lnTo>
                  <a:pt x="323087" y="56388"/>
                </a:lnTo>
                <a:close/>
              </a:path>
              <a:path w="1083945" h="78105">
                <a:moveTo>
                  <a:pt x="309371" y="57912"/>
                </a:moveTo>
                <a:lnTo>
                  <a:pt x="300228" y="57912"/>
                </a:lnTo>
                <a:lnTo>
                  <a:pt x="294131" y="56388"/>
                </a:lnTo>
                <a:lnTo>
                  <a:pt x="313944" y="56388"/>
                </a:lnTo>
                <a:lnTo>
                  <a:pt x="309371" y="57912"/>
                </a:lnTo>
                <a:close/>
              </a:path>
              <a:path w="1083945" h="78105">
                <a:moveTo>
                  <a:pt x="182879" y="62357"/>
                </a:moveTo>
                <a:lnTo>
                  <a:pt x="182879" y="60833"/>
                </a:lnTo>
                <a:lnTo>
                  <a:pt x="187452" y="60833"/>
                </a:lnTo>
                <a:lnTo>
                  <a:pt x="182879" y="62357"/>
                </a:lnTo>
                <a:close/>
              </a:path>
              <a:path w="1083945" h="78105">
                <a:moveTo>
                  <a:pt x="83820" y="73025"/>
                </a:moveTo>
                <a:lnTo>
                  <a:pt x="13716" y="73025"/>
                </a:lnTo>
                <a:lnTo>
                  <a:pt x="13716" y="71628"/>
                </a:lnTo>
                <a:lnTo>
                  <a:pt x="89915" y="71628"/>
                </a:lnTo>
                <a:lnTo>
                  <a:pt x="83820" y="73025"/>
                </a:lnTo>
                <a:close/>
              </a:path>
              <a:path w="1083945" h="78105">
                <a:moveTo>
                  <a:pt x="70104" y="74549"/>
                </a:moveTo>
                <a:lnTo>
                  <a:pt x="18287" y="74549"/>
                </a:lnTo>
                <a:lnTo>
                  <a:pt x="16763" y="73025"/>
                </a:lnTo>
                <a:lnTo>
                  <a:pt x="74676" y="73025"/>
                </a:lnTo>
                <a:lnTo>
                  <a:pt x="70104" y="74549"/>
                </a:lnTo>
                <a:close/>
              </a:path>
              <a:path w="1083945" h="78105">
                <a:moveTo>
                  <a:pt x="54863" y="76200"/>
                </a:moveTo>
                <a:lnTo>
                  <a:pt x="24384" y="76200"/>
                </a:lnTo>
                <a:lnTo>
                  <a:pt x="21336" y="74549"/>
                </a:lnTo>
                <a:lnTo>
                  <a:pt x="60960" y="74549"/>
                </a:lnTo>
                <a:lnTo>
                  <a:pt x="54863" y="76200"/>
                </a:lnTo>
                <a:close/>
              </a:path>
              <a:path w="1083945" h="78105">
                <a:moveTo>
                  <a:pt x="45720" y="77724"/>
                </a:moveTo>
                <a:lnTo>
                  <a:pt x="39623" y="77724"/>
                </a:lnTo>
                <a:lnTo>
                  <a:pt x="35052" y="76200"/>
                </a:lnTo>
                <a:lnTo>
                  <a:pt x="50292" y="76200"/>
                </a:lnTo>
                <a:lnTo>
                  <a:pt x="45720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5260" y="2997708"/>
            <a:ext cx="806450" cy="82550"/>
          </a:xfrm>
          <a:custGeom>
            <a:avLst/>
            <a:gdLst/>
            <a:ahLst/>
            <a:cxnLst/>
            <a:rect l="l" t="t" r="r" b="b"/>
            <a:pathLst>
              <a:path w="806450" h="82550">
                <a:moveTo>
                  <a:pt x="794004" y="25908"/>
                </a:moveTo>
                <a:lnTo>
                  <a:pt x="662940" y="25908"/>
                </a:lnTo>
                <a:lnTo>
                  <a:pt x="667512" y="24257"/>
                </a:lnTo>
                <a:lnTo>
                  <a:pt x="670559" y="24257"/>
                </a:lnTo>
                <a:lnTo>
                  <a:pt x="675132" y="22733"/>
                </a:lnTo>
                <a:lnTo>
                  <a:pt x="679704" y="22733"/>
                </a:lnTo>
                <a:lnTo>
                  <a:pt x="684275" y="21209"/>
                </a:lnTo>
                <a:lnTo>
                  <a:pt x="693420" y="18288"/>
                </a:lnTo>
                <a:lnTo>
                  <a:pt x="708659" y="18288"/>
                </a:lnTo>
                <a:lnTo>
                  <a:pt x="713232" y="16764"/>
                </a:lnTo>
                <a:lnTo>
                  <a:pt x="714756" y="16764"/>
                </a:lnTo>
                <a:lnTo>
                  <a:pt x="719328" y="15240"/>
                </a:lnTo>
                <a:lnTo>
                  <a:pt x="720851" y="15240"/>
                </a:lnTo>
                <a:lnTo>
                  <a:pt x="725424" y="13716"/>
                </a:lnTo>
                <a:lnTo>
                  <a:pt x="729996" y="13716"/>
                </a:lnTo>
                <a:lnTo>
                  <a:pt x="733043" y="12065"/>
                </a:lnTo>
                <a:lnTo>
                  <a:pt x="737616" y="10541"/>
                </a:lnTo>
                <a:lnTo>
                  <a:pt x="746759" y="10541"/>
                </a:lnTo>
                <a:lnTo>
                  <a:pt x="752856" y="7493"/>
                </a:lnTo>
                <a:lnTo>
                  <a:pt x="757428" y="5969"/>
                </a:lnTo>
                <a:lnTo>
                  <a:pt x="758951" y="5969"/>
                </a:lnTo>
                <a:lnTo>
                  <a:pt x="765048" y="4572"/>
                </a:lnTo>
                <a:lnTo>
                  <a:pt x="772667" y="4572"/>
                </a:lnTo>
                <a:lnTo>
                  <a:pt x="775716" y="3048"/>
                </a:lnTo>
                <a:lnTo>
                  <a:pt x="781812" y="3048"/>
                </a:lnTo>
                <a:lnTo>
                  <a:pt x="784859" y="1524"/>
                </a:lnTo>
                <a:lnTo>
                  <a:pt x="790956" y="1524"/>
                </a:lnTo>
                <a:lnTo>
                  <a:pt x="797051" y="0"/>
                </a:lnTo>
                <a:lnTo>
                  <a:pt x="803148" y="3048"/>
                </a:lnTo>
                <a:lnTo>
                  <a:pt x="806196" y="15240"/>
                </a:lnTo>
                <a:lnTo>
                  <a:pt x="803148" y="21209"/>
                </a:lnTo>
                <a:lnTo>
                  <a:pt x="798575" y="22733"/>
                </a:lnTo>
                <a:lnTo>
                  <a:pt x="795528" y="24257"/>
                </a:lnTo>
                <a:lnTo>
                  <a:pt x="794004" y="25908"/>
                </a:lnTo>
                <a:close/>
              </a:path>
              <a:path w="806450" h="82550">
                <a:moveTo>
                  <a:pt x="746759" y="10541"/>
                </a:moveTo>
                <a:lnTo>
                  <a:pt x="743712" y="10541"/>
                </a:lnTo>
                <a:lnTo>
                  <a:pt x="748283" y="9017"/>
                </a:lnTo>
                <a:lnTo>
                  <a:pt x="746759" y="10541"/>
                </a:lnTo>
                <a:close/>
              </a:path>
              <a:path w="806450" h="82550">
                <a:moveTo>
                  <a:pt x="577596" y="25908"/>
                </a:moveTo>
                <a:lnTo>
                  <a:pt x="537972" y="25908"/>
                </a:lnTo>
                <a:lnTo>
                  <a:pt x="542543" y="24257"/>
                </a:lnTo>
                <a:lnTo>
                  <a:pt x="573024" y="24257"/>
                </a:lnTo>
                <a:lnTo>
                  <a:pt x="577596" y="25908"/>
                </a:lnTo>
                <a:close/>
              </a:path>
              <a:path w="806450" h="82550">
                <a:moveTo>
                  <a:pt x="586740" y="27432"/>
                </a:moveTo>
                <a:lnTo>
                  <a:pt x="509016" y="27432"/>
                </a:lnTo>
                <a:lnTo>
                  <a:pt x="513588" y="25908"/>
                </a:lnTo>
                <a:lnTo>
                  <a:pt x="583692" y="25908"/>
                </a:lnTo>
                <a:lnTo>
                  <a:pt x="586740" y="27432"/>
                </a:lnTo>
                <a:close/>
              </a:path>
              <a:path w="806450" h="82550">
                <a:moveTo>
                  <a:pt x="780288" y="28956"/>
                </a:moveTo>
                <a:lnTo>
                  <a:pt x="496824" y="28956"/>
                </a:lnTo>
                <a:lnTo>
                  <a:pt x="501396" y="27432"/>
                </a:lnTo>
                <a:lnTo>
                  <a:pt x="638556" y="27432"/>
                </a:lnTo>
                <a:lnTo>
                  <a:pt x="643128" y="25908"/>
                </a:lnTo>
                <a:lnTo>
                  <a:pt x="789432" y="25908"/>
                </a:lnTo>
                <a:lnTo>
                  <a:pt x="780288" y="28956"/>
                </a:lnTo>
                <a:close/>
              </a:path>
              <a:path w="806450" h="82550">
                <a:moveTo>
                  <a:pt x="382524" y="28956"/>
                </a:moveTo>
                <a:lnTo>
                  <a:pt x="379475" y="28956"/>
                </a:lnTo>
                <a:lnTo>
                  <a:pt x="384048" y="27432"/>
                </a:lnTo>
                <a:lnTo>
                  <a:pt x="382524" y="28956"/>
                </a:lnTo>
                <a:close/>
              </a:path>
              <a:path w="806450" h="82550">
                <a:moveTo>
                  <a:pt x="420624" y="28956"/>
                </a:moveTo>
                <a:lnTo>
                  <a:pt x="382524" y="28956"/>
                </a:lnTo>
                <a:lnTo>
                  <a:pt x="387096" y="27432"/>
                </a:lnTo>
                <a:lnTo>
                  <a:pt x="417575" y="27432"/>
                </a:lnTo>
                <a:lnTo>
                  <a:pt x="421386" y="28702"/>
                </a:lnTo>
                <a:lnTo>
                  <a:pt x="420624" y="28956"/>
                </a:lnTo>
                <a:close/>
              </a:path>
              <a:path w="806450" h="82550">
                <a:moveTo>
                  <a:pt x="432816" y="28956"/>
                </a:moveTo>
                <a:lnTo>
                  <a:pt x="422148" y="28956"/>
                </a:lnTo>
                <a:lnTo>
                  <a:pt x="421386" y="28702"/>
                </a:lnTo>
                <a:lnTo>
                  <a:pt x="425196" y="27432"/>
                </a:lnTo>
                <a:lnTo>
                  <a:pt x="426720" y="27432"/>
                </a:lnTo>
                <a:lnTo>
                  <a:pt x="432816" y="28956"/>
                </a:lnTo>
                <a:close/>
              </a:path>
              <a:path w="806450" h="82550">
                <a:moveTo>
                  <a:pt x="422148" y="28956"/>
                </a:moveTo>
                <a:lnTo>
                  <a:pt x="420624" y="28956"/>
                </a:lnTo>
                <a:lnTo>
                  <a:pt x="421386" y="28702"/>
                </a:lnTo>
                <a:lnTo>
                  <a:pt x="422148" y="28956"/>
                </a:lnTo>
                <a:close/>
              </a:path>
              <a:path w="806450" h="82550">
                <a:moveTo>
                  <a:pt x="772667" y="30480"/>
                </a:moveTo>
                <a:lnTo>
                  <a:pt x="359664" y="30480"/>
                </a:lnTo>
                <a:lnTo>
                  <a:pt x="364236" y="28956"/>
                </a:lnTo>
                <a:lnTo>
                  <a:pt x="777240" y="28956"/>
                </a:lnTo>
                <a:lnTo>
                  <a:pt x="772667" y="30480"/>
                </a:lnTo>
                <a:close/>
              </a:path>
              <a:path w="806450" h="82550">
                <a:moveTo>
                  <a:pt x="350520" y="31877"/>
                </a:moveTo>
                <a:lnTo>
                  <a:pt x="348996" y="31877"/>
                </a:lnTo>
                <a:lnTo>
                  <a:pt x="352043" y="30480"/>
                </a:lnTo>
                <a:lnTo>
                  <a:pt x="350520" y="31877"/>
                </a:lnTo>
                <a:close/>
              </a:path>
              <a:path w="806450" h="82550">
                <a:moveTo>
                  <a:pt x="752856" y="34925"/>
                </a:moveTo>
                <a:lnTo>
                  <a:pt x="318516" y="34925"/>
                </a:lnTo>
                <a:lnTo>
                  <a:pt x="323088" y="33401"/>
                </a:lnTo>
                <a:lnTo>
                  <a:pt x="326136" y="33401"/>
                </a:lnTo>
                <a:lnTo>
                  <a:pt x="330708" y="31877"/>
                </a:lnTo>
                <a:lnTo>
                  <a:pt x="350520" y="31877"/>
                </a:lnTo>
                <a:lnTo>
                  <a:pt x="355092" y="30480"/>
                </a:lnTo>
                <a:lnTo>
                  <a:pt x="766572" y="30480"/>
                </a:lnTo>
                <a:lnTo>
                  <a:pt x="752856" y="34925"/>
                </a:lnTo>
                <a:close/>
              </a:path>
              <a:path w="806450" h="82550">
                <a:moveTo>
                  <a:pt x="739140" y="36449"/>
                </a:moveTo>
                <a:lnTo>
                  <a:pt x="292608" y="36449"/>
                </a:lnTo>
                <a:lnTo>
                  <a:pt x="297180" y="34925"/>
                </a:lnTo>
                <a:lnTo>
                  <a:pt x="743712" y="34925"/>
                </a:lnTo>
                <a:lnTo>
                  <a:pt x="739140" y="36449"/>
                </a:lnTo>
                <a:close/>
              </a:path>
              <a:path w="806450" h="82550">
                <a:moveTo>
                  <a:pt x="742188" y="36449"/>
                </a:moveTo>
                <a:lnTo>
                  <a:pt x="743712" y="34925"/>
                </a:lnTo>
                <a:lnTo>
                  <a:pt x="746759" y="34925"/>
                </a:lnTo>
                <a:lnTo>
                  <a:pt x="742188" y="36449"/>
                </a:lnTo>
                <a:close/>
              </a:path>
              <a:path w="806450" h="82550">
                <a:moveTo>
                  <a:pt x="731520" y="39624"/>
                </a:moveTo>
                <a:lnTo>
                  <a:pt x="265175" y="39624"/>
                </a:lnTo>
                <a:lnTo>
                  <a:pt x="268224" y="38100"/>
                </a:lnTo>
                <a:lnTo>
                  <a:pt x="283464" y="38100"/>
                </a:lnTo>
                <a:lnTo>
                  <a:pt x="286512" y="36449"/>
                </a:lnTo>
                <a:lnTo>
                  <a:pt x="740664" y="36449"/>
                </a:lnTo>
                <a:lnTo>
                  <a:pt x="731520" y="39624"/>
                </a:lnTo>
                <a:close/>
              </a:path>
              <a:path w="806450" h="82550">
                <a:moveTo>
                  <a:pt x="723900" y="41148"/>
                </a:moveTo>
                <a:lnTo>
                  <a:pt x="257556" y="41148"/>
                </a:lnTo>
                <a:lnTo>
                  <a:pt x="260604" y="39624"/>
                </a:lnTo>
                <a:lnTo>
                  <a:pt x="728472" y="39624"/>
                </a:lnTo>
                <a:lnTo>
                  <a:pt x="723900" y="41148"/>
                </a:lnTo>
                <a:close/>
              </a:path>
              <a:path w="806450" h="82550">
                <a:moveTo>
                  <a:pt x="717804" y="42672"/>
                </a:moveTo>
                <a:lnTo>
                  <a:pt x="249936" y="42672"/>
                </a:lnTo>
                <a:lnTo>
                  <a:pt x="252983" y="41148"/>
                </a:lnTo>
                <a:lnTo>
                  <a:pt x="722375" y="41148"/>
                </a:lnTo>
                <a:lnTo>
                  <a:pt x="717804" y="42672"/>
                </a:lnTo>
                <a:close/>
              </a:path>
              <a:path w="806450" h="82550">
                <a:moveTo>
                  <a:pt x="187451" y="44069"/>
                </a:moveTo>
                <a:lnTo>
                  <a:pt x="178308" y="44069"/>
                </a:lnTo>
                <a:lnTo>
                  <a:pt x="181356" y="42672"/>
                </a:lnTo>
                <a:lnTo>
                  <a:pt x="185928" y="42672"/>
                </a:lnTo>
                <a:lnTo>
                  <a:pt x="188976" y="43603"/>
                </a:lnTo>
                <a:lnTo>
                  <a:pt x="187451" y="44069"/>
                </a:lnTo>
                <a:close/>
              </a:path>
              <a:path w="806450" h="82550">
                <a:moveTo>
                  <a:pt x="202691" y="44069"/>
                </a:moveTo>
                <a:lnTo>
                  <a:pt x="190500" y="44069"/>
                </a:lnTo>
                <a:lnTo>
                  <a:pt x="188976" y="43603"/>
                </a:lnTo>
                <a:lnTo>
                  <a:pt x="192024" y="42672"/>
                </a:lnTo>
                <a:lnTo>
                  <a:pt x="201167" y="42672"/>
                </a:lnTo>
                <a:lnTo>
                  <a:pt x="203606" y="43789"/>
                </a:lnTo>
                <a:lnTo>
                  <a:pt x="202691" y="44069"/>
                </a:lnTo>
                <a:close/>
              </a:path>
              <a:path w="806450" h="82550">
                <a:moveTo>
                  <a:pt x="205740" y="44069"/>
                </a:moveTo>
                <a:lnTo>
                  <a:pt x="204216" y="44069"/>
                </a:lnTo>
                <a:lnTo>
                  <a:pt x="203606" y="43789"/>
                </a:lnTo>
                <a:lnTo>
                  <a:pt x="207264" y="42672"/>
                </a:lnTo>
                <a:lnTo>
                  <a:pt x="205740" y="44069"/>
                </a:lnTo>
                <a:close/>
              </a:path>
              <a:path w="806450" h="82550">
                <a:moveTo>
                  <a:pt x="694943" y="44069"/>
                </a:moveTo>
                <a:lnTo>
                  <a:pt x="205740" y="44069"/>
                </a:lnTo>
                <a:lnTo>
                  <a:pt x="208788" y="42672"/>
                </a:lnTo>
                <a:lnTo>
                  <a:pt x="699516" y="42672"/>
                </a:lnTo>
                <a:lnTo>
                  <a:pt x="694943" y="44069"/>
                </a:lnTo>
                <a:close/>
              </a:path>
              <a:path w="806450" h="82550">
                <a:moveTo>
                  <a:pt x="694943" y="45593"/>
                </a:moveTo>
                <a:lnTo>
                  <a:pt x="169164" y="45593"/>
                </a:lnTo>
                <a:lnTo>
                  <a:pt x="173736" y="44069"/>
                </a:lnTo>
                <a:lnTo>
                  <a:pt x="694943" y="44069"/>
                </a:lnTo>
                <a:lnTo>
                  <a:pt x="699516" y="42672"/>
                </a:lnTo>
                <a:lnTo>
                  <a:pt x="694943" y="45593"/>
                </a:lnTo>
                <a:close/>
              </a:path>
              <a:path w="806450" h="82550">
                <a:moveTo>
                  <a:pt x="708659" y="44069"/>
                </a:moveTo>
                <a:lnTo>
                  <a:pt x="697329" y="44069"/>
                </a:lnTo>
                <a:lnTo>
                  <a:pt x="699516" y="42672"/>
                </a:lnTo>
                <a:lnTo>
                  <a:pt x="711708" y="42672"/>
                </a:lnTo>
                <a:lnTo>
                  <a:pt x="708659" y="44069"/>
                </a:lnTo>
                <a:close/>
              </a:path>
              <a:path w="806450" h="82550">
                <a:moveTo>
                  <a:pt x="190500" y="44069"/>
                </a:moveTo>
                <a:lnTo>
                  <a:pt x="187451" y="44069"/>
                </a:lnTo>
                <a:lnTo>
                  <a:pt x="188976" y="43603"/>
                </a:lnTo>
                <a:lnTo>
                  <a:pt x="190500" y="44069"/>
                </a:lnTo>
                <a:close/>
              </a:path>
              <a:path w="806450" h="82550">
                <a:moveTo>
                  <a:pt x="204216" y="44069"/>
                </a:moveTo>
                <a:lnTo>
                  <a:pt x="202691" y="44069"/>
                </a:lnTo>
                <a:lnTo>
                  <a:pt x="203606" y="43789"/>
                </a:lnTo>
                <a:lnTo>
                  <a:pt x="204216" y="44069"/>
                </a:lnTo>
                <a:close/>
              </a:path>
              <a:path w="806450" h="82550">
                <a:moveTo>
                  <a:pt x="105156" y="47117"/>
                </a:moveTo>
                <a:lnTo>
                  <a:pt x="86867" y="47117"/>
                </a:lnTo>
                <a:lnTo>
                  <a:pt x="89916" y="45593"/>
                </a:lnTo>
                <a:lnTo>
                  <a:pt x="102108" y="45593"/>
                </a:lnTo>
                <a:lnTo>
                  <a:pt x="105156" y="47117"/>
                </a:lnTo>
                <a:close/>
              </a:path>
              <a:path w="806450" h="82550">
                <a:moveTo>
                  <a:pt x="109728" y="47117"/>
                </a:moveTo>
                <a:lnTo>
                  <a:pt x="105156" y="47117"/>
                </a:lnTo>
                <a:lnTo>
                  <a:pt x="103632" y="45593"/>
                </a:lnTo>
                <a:lnTo>
                  <a:pt x="106680" y="45593"/>
                </a:lnTo>
                <a:lnTo>
                  <a:pt x="110337" y="46812"/>
                </a:lnTo>
                <a:lnTo>
                  <a:pt x="109728" y="47117"/>
                </a:lnTo>
                <a:close/>
              </a:path>
              <a:path w="806450" h="82550">
                <a:moveTo>
                  <a:pt x="132588" y="47117"/>
                </a:moveTo>
                <a:lnTo>
                  <a:pt x="111251" y="47117"/>
                </a:lnTo>
                <a:lnTo>
                  <a:pt x="110337" y="46812"/>
                </a:lnTo>
                <a:lnTo>
                  <a:pt x="112775" y="45593"/>
                </a:lnTo>
                <a:lnTo>
                  <a:pt x="129540" y="45593"/>
                </a:lnTo>
                <a:lnTo>
                  <a:pt x="132588" y="47117"/>
                </a:lnTo>
                <a:close/>
              </a:path>
              <a:path w="806450" h="82550">
                <a:moveTo>
                  <a:pt x="688848" y="47117"/>
                </a:moveTo>
                <a:lnTo>
                  <a:pt x="143256" y="47117"/>
                </a:lnTo>
                <a:lnTo>
                  <a:pt x="147828" y="45593"/>
                </a:lnTo>
                <a:lnTo>
                  <a:pt x="691896" y="45593"/>
                </a:lnTo>
                <a:lnTo>
                  <a:pt x="688848" y="47117"/>
                </a:lnTo>
                <a:close/>
              </a:path>
              <a:path w="806450" h="82550">
                <a:moveTo>
                  <a:pt x="111251" y="47117"/>
                </a:moveTo>
                <a:lnTo>
                  <a:pt x="109728" y="47117"/>
                </a:lnTo>
                <a:lnTo>
                  <a:pt x="110337" y="46812"/>
                </a:lnTo>
                <a:lnTo>
                  <a:pt x="111251" y="47117"/>
                </a:lnTo>
                <a:close/>
              </a:path>
              <a:path w="806450" h="82550">
                <a:moveTo>
                  <a:pt x="679704" y="48641"/>
                </a:moveTo>
                <a:lnTo>
                  <a:pt x="74675" y="48641"/>
                </a:lnTo>
                <a:lnTo>
                  <a:pt x="77724" y="47117"/>
                </a:lnTo>
                <a:lnTo>
                  <a:pt x="684275" y="47117"/>
                </a:lnTo>
                <a:lnTo>
                  <a:pt x="679704" y="48641"/>
                </a:lnTo>
                <a:close/>
              </a:path>
              <a:path w="806450" h="82550">
                <a:moveTo>
                  <a:pt x="672083" y="50165"/>
                </a:moveTo>
                <a:lnTo>
                  <a:pt x="65532" y="50165"/>
                </a:lnTo>
                <a:lnTo>
                  <a:pt x="70104" y="48641"/>
                </a:lnTo>
                <a:lnTo>
                  <a:pt x="676656" y="48641"/>
                </a:lnTo>
                <a:lnTo>
                  <a:pt x="672083" y="50165"/>
                </a:lnTo>
                <a:close/>
              </a:path>
              <a:path w="806450" h="82550">
                <a:moveTo>
                  <a:pt x="505967" y="53340"/>
                </a:moveTo>
                <a:lnTo>
                  <a:pt x="51816" y="53340"/>
                </a:lnTo>
                <a:lnTo>
                  <a:pt x="57912" y="50165"/>
                </a:lnTo>
                <a:lnTo>
                  <a:pt x="539496" y="50165"/>
                </a:lnTo>
                <a:lnTo>
                  <a:pt x="534924" y="51816"/>
                </a:lnTo>
                <a:lnTo>
                  <a:pt x="510540" y="51816"/>
                </a:lnTo>
                <a:lnTo>
                  <a:pt x="505967" y="53340"/>
                </a:lnTo>
                <a:close/>
              </a:path>
              <a:path w="806450" h="82550">
                <a:moveTo>
                  <a:pt x="659892" y="51816"/>
                </a:moveTo>
                <a:lnTo>
                  <a:pt x="579120" y="51816"/>
                </a:lnTo>
                <a:lnTo>
                  <a:pt x="574548" y="50165"/>
                </a:lnTo>
                <a:lnTo>
                  <a:pt x="664464" y="50165"/>
                </a:lnTo>
                <a:lnTo>
                  <a:pt x="659892" y="51816"/>
                </a:lnTo>
                <a:close/>
              </a:path>
              <a:path w="806450" h="82550">
                <a:moveTo>
                  <a:pt x="635508" y="53340"/>
                </a:moveTo>
                <a:lnTo>
                  <a:pt x="588264" y="53340"/>
                </a:lnTo>
                <a:lnTo>
                  <a:pt x="583692" y="51816"/>
                </a:lnTo>
                <a:lnTo>
                  <a:pt x="640080" y="51816"/>
                </a:lnTo>
                <a:lnTo>
                  <a:pt x="635508" y="53340"/>
                </a:lnTo>
                <a:close/>
              </a:path>
              <a:path w="806450" h="82550">
                <a:moveTo>
                  <a:pt x="47243" y="54864"/>
                </a:moveTo>
                <a:lnTo>
                  <a:pt x="45720" y="54864"/>
                </a:lnTo>
                <a:lnTo>
                  <a:pt x="48767" y="53340"/>
                </a:lnTo>
                <a:lnTo>
                  <a:pt x="47243" y="54864"/>
                </a:lnTo>
                <a:close/>
              </a:path>
              <a:path w="806450" h="82550">
                <a:moveTo>
                  <a:pt x="382524" y="54864"/>
                </a:moveTo>
                <a:lnTo>
                  <a:pt x="47243" y="54864"/>
                </a:lnTo>
                <a:lnTo>
                  <a:pt x="50291" y="53340"/>
                </a:lnTo>
                <a:lnTo>
                  <a:pt x="387096" y="53340"/>
                </a:lnTo>
                <a:lnTo>
                  <a:pt x="382524" y="54864"/>
                </a:lnTo>
                <a:close/>
              </a:path>
              <a:path w="806450" h="82550">
                <a:moveTo>
                  <a:pt x="422148" y="54864"/>
                </a:moveTo>
                <a:lnTo>
                  <a:pt x="420624" y="54864"/>
                </a:lnTo>
                <a:lnTo>
                  <a:pt x="416051" y="53340"/>
                </a:lnTo>
                <a:lnTo>
                  <a:pt x="425196" y="53340"/>
                </a:lnTo>
                <a:lnTo>
                  <a:pt x="426067" y="53557"/>
                </a:lnTo>
                <a:lnTo>
                  <a:pt x="422148" y="54864"/>
                </a:lnTo>
                <a:close/>
              </a:path>
              <a:path w="806450" h="82550">
                <a:moveTo>
                  <a:pt x="426067" y="53557"/>
                </a:moveTo>
                <a:lnTo>
                  <a:pt x="425196" y="53340"/>
                </a:lnTo>
                <a:lnTo>
                  <a:pt x="426720" y="53340"/>
                </a:lnTo>
                <a:lnTo>
                  <a:pt x="426067" y="53557"/>
                </a:lnTo>
                <a:close/>
              </a:path>
              <a:path w="806450" h="82550">
                <a:moveTo>
                  <a:pt x="499872" y="54864"/>
                </a:moveTo>
                <a:lnTo>
                  <a:pt x="431292" y="54864"/>
                </a:lnTo>
                <a:lnTo>
                  <a:pt x="426067" y="53557"/>
                </a:lnTo>
                <a:lnTo>
                  <a:pt x="426720" y="53340"/>
                </a:lnTo>
                <a:lnTo>
                  <a:pt x="501396" y="53340"/>
                </a:lnTo>
                <a:lnTo>
                  <a:pt x="499872" y="54864"/>
                </a:lnTo>
                <a:close/>
              </a:path>
              <a:path w="806450" h="82550">
                <a:moveTo>
                  <a:pt x="330708" y="59309"/>
                </a:moveTo>
                <a:lnTo>
                  <a:pt x="33528" y="59309"/>
                </a:lnTo>
                <a:lnTo>
                  <a:pt x="38100" y="57785"/>
                </a:lnTo>
                <a:lnTo>
                  <a:pt x="44196" y="54864"/>
                </a:lnTo>
                <a:lnTo>
                  <a:pt x="365759" y="54864"/>
                </a:lnTo>
                <a:lnTo>
                  <a:pt x="362712" y="56388"/>
                </a:lnTo>
                <a:lnTo>
                  <a:pt x="352043" y="56388"/>
                </a:lnTo>
                <a:lnTo>
                  <a:pt x="347472" y="57785"/>
                </a:lnTo>
                <a:lnTo>
                  <a:pt x="335280" y="57785"/>
                </a:lnTo>
                <a:lnTo>
                  <a:pt x="330708" y="59309"/>
                </a:lnTo>
                <a:close/>
              </a:path>
              <a:path w="806450" h="82550">
                <a:moveTo>
                  <a:pt x="316991" y="60833"/>
                </a:moveTo>
                <a:lnTo>
                  <a:pt x="30480" y="60833"/>
                </a:lnTo>
                <a:lnTo>
                  <a:pt x="32004" y="59309"/>
                </a:lnTo>
                <a:lnTo>
                  <a:pt x="321564" y="59309"/>
                </a:lnTo>
                <a:lnTo>
                  <a:pt x="316991" y="60833"/>
                </a:lnTo>
                <a:close/>
              </a:path>
              <a:path w="806450" h="82550">
                <a:moveTo>
                  <a:pt x="298704" y="62357"/>
                </a:moveTo>
                <a:lnTo>
                  <a:pt x="27432" y="62357"/>
                </a:lnTo>
                <a:lnTo>
                  <a:pt x="27432" y="60833"/>
                </a:lnTo>
                <a:lnTo>
                  <a:pt x="303275" y="60833"/>
                </a:lnTo>
                <a:lnTo>
                  <a:pt x="298704" y="62357"/>
                </a:lnTo>
                <a:close/>
              </a:path>
              <a:path w="806450" h="82550">
                <a:moveTo>
                  <a:pt x="280416" y="64008"/>
                </a:moveTo>
                <a:lnTo>
                  <a:pt x="19812" y="64008"/>
                </a:lnTo>
                <a:lnTo>
                  <a:pt x="22859" y="62357"/>
                </a:lnTo>
                <a:lnTo>
                  <a:pt x="284988" y="62357"/>
                </a:lnTo>
                <a:lnTo>
                  <a:pt x="280416" y="64008"/>
                </a:lnTo>
                <a:close/>
              </a:path>
              <a:path w="806450" h="82550">
                <a:moveTo>
                  <a:pt x="265175" y="65532"/>
                </a:moveTo>
                <a:lnTo>
                  <a:pt x="15240" y="65532"/>
                </a:lnTo>
                <a:lnTo>
                  <a:pt x="18288" y="64008"/>
                </a:lnTo>
                <a:lnTo>
                  <a:pt x="268224" y="64008"/>
                </a:lnTo>
                <a:lnTo>
                  <a:pt x="265175" y="65532"/>
                </a:lnTo>
                <a:close/>
              </a:path>
              <a:path w="806450" h="82550">
                <a:moveTo>
                  <a:pt x="10667" y="67056"/>
                </a:moveTo>
                <a:lnTo>
                  <a:pt x="9143" y="67056"/>
                </a:lnTo>
                <a:lnTo>
                  <a:pt x="12191" y="65532"/>
                </a:lnTo>
                <a:lnTo>
                  <a:pt x="10667" y="67056"/>
                </a:lnTo>
                <a:close/>
              </a:path>
              <a:path w="806450" h="82550">
                <a:moveTo>
                  <a:pt x="91440" y="67056"/>
                </a:moveTo>
                <a:lnTo>
                  <a:pt x="10667" y="67056"/>
                </a:lnTo>
                <a:lnTo>
                  <a:pt x="13716" y="65532"/>
                </a:lnTo>
                <a:lnTo>
                  <a:pt x="94488" y="65532"/>
                </a:lnTo>
                <a:lnTo>
                  <a:pt x="91440" y="67056"/>
                </a:lnTo>
                <a:close/>
              </a:path>
              <a:path w="806450" h="82550">
                <a:moveTo>
                  <a:pt x="179832" y="67056"/>
                </a:moveTo>
                <a:lnTo>
                  <a:pt x="91440" y="67056"/>
                </a:lnTo>
                <a:lnTo>
                  <a:pt x="94488" y="65532"/>
                </a:lnTo>
                <a:lnTo>
                  <a:pt x="184404" y="65532"/>
                </a:lnTo>
                <a:lnTo>
                  <a:pt x="179832" y="67056"/>
                </a:lnTo>
                <a:close/>
              </a:path>
              <a:path w="806450" h="82550">
                <a:moveTo>
                  <a:pt x="259080" y="67056"/>
                </a:moveTo>
                <a:lnTo>
                  <a:pt x="187451" y="67056"/>
                </a:lnTo>
                <a:lnTo>
                  <a:pt x="184404" y="65532"/>
                </a:lnTo>
                <a:lnTo>
                  <a:pt x="262128" y="65532"/>
                </a:lnTo>
                <a:lnTo>
                  <a:pt x="259080" y="67056"/>
                </a:lnTo>
                <a:close/>
              </a:path>
              <a:path w="806450" h="82550">
                <a:moveTo>
                  <a:pt x="30480" y="80772"/>
                </a:moveTo>
                <a:lnTo>
                  <a:pt x="3048" y="80772"/>
                </a:lnTo>
                <a:lnTo>
                  <a:pt x="0" y="77724"/>
                </a:lnTo>
                <a:lnTo>
                  <a:pt x="0" y="71501"/>
                </a:lnTo>
                <a:lnTo>
                  <a:pt x="3048" y="68580"/>
                </a:lnTo>
                <a:lnTo>
                  <a:pt x="6096" y="67056"/>
                </a:lnTo>
                <a:lnTo>
                  <a:pt x="77724" y="67056"/>
                </a:lnTo>
                <a:lnTo>
                  <a:pt x="74675" y="68580"/>
                </a:lnTo>
                <a:lnTo>
                  <a:pt x="64008" y="68580"/>
                </a:lnTo>
                <a:lnTo>
                  <a:pt x="59436" y="69977"/>
                </a:lnTo>
                <a:lnTo>
                  <a:pt x="57912" y="69977"/>
                </a:lnTo>
                <a:lnTo>
                  <a:pt x="54864" y="71501"/>
                </a:lnTo>
                <a:lnTo>
                  <a:pt x="50291" y="73025"/>
                </a:lnTo>
                <a:lnTo>
                  <a:pt x="47243" y="74549"/>
                </a:lnTo>
                <a:lnTo>
                  <a:pt x="45720" y="74549"/>
                </a:lnTo>
                <a:lnTo>
                  <a:pt x="41148" y="76200"/>
                </a:lnTo>
                <a:lnTo>
                  <a:pt x="42672" y="76200"/>
                </a:lnTo>
                <a:lnTo>
                  <a:pt x="41148" y="77724"/>
                </a:lnTo>
                <a:lnTo>
                  <a:pt x="39624" y="77724"/>
                </a:lnTo>
                <a:lnTo>
                  <a:pt x="36575" y="79248"/>
                </a:lnTo>
                <a:lnTo>
                  <a:pt x="35051" y="79248"/>
                </a:lnTo>
                <a:lnTo>
                  <a:pt x="30480" y="80772"/>
                </a:lnTo>
                <a:close/>
              </a:path>
              <a:path w="806450" h="82550">
                <a:moveTo>
                  <a:pt x="172212" y="68580"/>
                </a:moveTo>
                <a:lnTo>
                  <a:pt x="109728" y="68580"/>
                </a:lnTo>
                <a:lnTo>
                  <a:pt x="108204" y="67056"/>
                </a:lnTo>
                <a:lnTo>
                  <a:pt x="175259" y="67056"/>
                </a:lnTo>
                <a:lnTo>
                  <a:pt x="172212" y="68580"/>
                </a:lnTo>
                <a:close/>
              </a:path>
              <a:path w="806450" h="82550">
                <a:moveTo>
                  <a:pt x="249936" y="68580"/>
                </a:moveTo>
                <a:lnTo>
                  <a:pt x="242316" y="68580"/>
                </a:lnTo>
                <a:lnTo>
                  <a:pt x="239267" y="67056"/>
                </a:lnTo>
                <a:lnTo>
                  <a:pt x="251459" y="67056"/>
                </a:lnTo>
                <a:lnTo>
                  <a:pt x="249936" y="68580"/>
                </a:lnTo>
                <a:close/>
              </a:path>
              <a:path w="806450" h="82550">
                <a:moveTo>
                  <a:pt x="57912" y="71501"/>
                </a:moveTo>
                <a:lnTo>
                  <a:pt x="57912" y="69977"/>
                </a:lnTo>
                <a:lnTo>
                  <a:pt x="60959" y="69977"/>
                </a:lnTo>
                <a:lnTo>
                  <a:pt x="57912" y="71501"/>
                </a:lnTo>
                <a:close/>
              </a:path>
              <a:path w="806450" h="82550">
                <a:moveTo>
                  <a:pt x="25908" y="82169"/>
                </a:moveTo>
                <a:lnTo>
                  <a:pt x="9143" y="82169"/>
                </a:lnTo>
                <a:lnTo>
                  <a:pt x="6096" y="80772"/>
                </a:lnTo>
                <a:lnTo>
                  <a:pt x="28956" y="80772"/>
                </a:lnTo>
                <a:lnTo>
                  <a:pt x="25908" y="821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8491" y="3268980"/>
            <a:ext cx="525780" cy="368935"/>
          </a:xfrm>
          <a:custGeom>
            <a:avLst/>
            <a:gdLst/>
            <a:ahLst/>
            <a:cxnLst/>
            <a:rect l="l" t="t" r="r" b="b"/>
            <a:pathLst>
              <a:path w="525780" h="368935">
                <a:moveTo>
                  <a:pt x="504190" y="39623"/>
                </a:moveTo>
                <a:lnTo>
                  <a:pt x="470916" y="39623"/>
                </a:lnTo>
                <a:lnTo>
                  <a:pt x="472440" y="38100"/>
                </a:lnTo>
                <a:lnTo>
                  <a:pt x="478536" y="32003"/>
                </a:lnTo>
                <a:lnTo>
                  <a:pt x="484632" y="24383"/>
                </a:lnTo>
                <a:lnTo>
                  <a:pt x="486156" y="22859"/>
                </a:lnTo>
                <a:lnTo>
                  <a:pt x="493775" y="16763"/>
                </a:lnTo>
                <a:lnTo>
                  <a:pt x="499871" y="9143"/>
                </a:lnTo>
                <a:lnTo>
                  <a:pt x="507492" y="3047"/>
                </a:lnTo>
                <a:lnTo>
                  <a:pt x="510540" y="0"/>
                </a:lnTo>
                <a:lnTo>
                  <a:pt x="518159" y="0"/>
                </a:lnTo>
                <a:lnTo>
                  <a:pt x="525779" y="7619"/>
                </a:lnTo>
                <a:lnTo>
                  <a:pt x="525779" y="13716"/>
                </a:lnTo>
                <a:lnTo>
                  <a:pt x="522732" y="18287"/>
                </a:lnTo>
                <a:lnTo>
                  <a:pt x="516636" y="24383"/>
                </a:lnTo>
                <a:lnTo>
                  <a:pt x="510540" y="32003"/>
                </a:lnTo>
                <a:lnTo>
                  <a:pt x="504190" y="39623"/>
                </a:lnTo>
                <a:close/>
              </a:path>
              <a:path w="525780" h="368935">
                <a:moveTo>
                  <a:pt x="472438" y="38101"/>
                </a:moveTo>
                <a:close/>
              </a:path>
              <a:path w="525780" h="368935">
                <a:moveTo>
                  <a:pt x="338327" y="202691"/>
                </a:moveTo>
                <a:lnTo>
                  <a:pt x="301752" y="202691"/>
                </a:lnTo>
                <a:lnTo>
                  <a:pt x="323087" y="181355"/>
                </a:lnTo>
                <a:lnTo>
                  <a:pt x="333756" y="169163"/>
                </a:lnTo>
                <a:lnTo>
                  <a:pt x="356616" y="146303"/>
                </a:lnTo>
                <a:lnTo>
                  <a:pt x="368808" y="135635"/>
                </a:lnTo>
                <a:lnTo>
                  <a:pt x="367283" y="135635"/>
                </a:lnTo>
                <a:lnTo>
                  <a:pt x="379475" y="123443"/>
                </a:lnTo>
                <a:lnTo>
                  <a:pt x="388620" y="112775"/>
                </a:lnTo>
                <a:lnTo>
                  <a:pt x="390144" y="111251"/>
                </a:lnTo>
                <a:lnTo>
                  <a:pt x="400812" y="102108"/>
                </a:lnTo>
                <a:lnTo>
                  <a:pt x="413004" y="91439"/>
                </a:lnTo>
                <a:lnTo>
                  <a:pt x="434340" y="73151"/>
                </a:lnTo>
                <a:lnTo>
                  <a:pt x="432816" y="73151"/>
                </a:lnTo>
                <a:lnTo>
                  <a:pt x="443483" y="64008"/>
                </a:lnTo>
                <a:lnTo>
                  <a:pt x="454152" y="53339"/>
                </a:lnTo>
                <a:lnTo>
                  <a:pt x="472438" y="38101"/>
                </a:lnTo>
                <a:lnTo>
                  <a:pt x="470916" y="39623"/>
                </a:lnTo>
                <a:lnTo>
                  <a:pt x="504190" y="39623"/>
                </a:lnTo>
                <a:lnTo>
                  <a:pt x="502920" y="41147"/>
                </a:lnTo>
                <a:lnTo>
                  <a:pt x="496824" y="48767"/>
                </a:lnTo>
                <a:lnTo>
                  <a:pt x="480059" y="65531"/>
                </a:lnTo>
                <a:lnTo>
                  <a:pt x="470916" y="73151"/>
                </a:lnTo>
                <a:lnTo>
                  <a:pt x="451104" y="92963"/>
                </a:lnTo>
                <a:lnTo>
                  <a:pt x="419100" y="120395"/>
                </a:lnTo>
                <a:lnTo>
                  <a:pt x="406908" y="131063"/>
                </a:lnTo>
                <a:lnTo>
                  <a:pt x="408432" y="131063"/>
                </a:lnTo>
                <a:lnTo>
                  <a:pt x="387096" y="152400"/>
                </a:lnTo>
                <a:lnTo>
                  <a:pt x="387096" y="153923"/>
                </a:lnTo>
                <a:lnTo>
                  <a:pt x="374904" y="164591"/>
                </a:lnTo>
                <a:lnTo>
                  <a:pt x="364236" y="175259"/>
                </a:lnTo>
                <a:lnTo>
                  <a:pt x="353567" y="187451"/>
                </a:lnTo>
                <a:lnTo>
                  <a:pt x="338327" y="202691"/>
                </a:lnTo>
                <a:close/>
              </a:path>
              <a:path w="525780" h="368935">
                <a:moveTo>
                  <a:pt x="187959" y="327659"/>
                </a:moveTo>
                <a:lnTo>
                  <a:pt x="143256" y="327659"/>
                </a:lnTo>
                <a:lnTo>
                  <a:pt x="144780" y="326135"/>
                </a:lnTo>
                <a:lnTo>
                  <a:pt x="147828" y="323087"/>
                </a:lnTo>
                <a:lnTo>
                  <a:pt x="153924" y="320039"/>
                </a:lnTo>
                <a:lnTo>
                  <a:pt x="160020" y="315467"/>
                </a:lnTo>
                <a:lnTo>
                  <a:pt x="169164" y="309371"/>
                </a:lnTo>
                <a:lnTo>
                  <a:pt x="170687" y="307847"/>
                </a:lnTo>
                <a:lnTo>
                  <a:pt x="176783" y="303275"/>
                </a:lnTo>
                <a:lnTo>
                  <a:pt x="192024" y="294131"/>
                </a:lnTo>
                <a:lnTo>
                  <a:pt x="190500" y="294131"/>
                </a:lnTo>
                <a:lnTo>
                  <a:pt x="196595" y="289559"/>
                </a:lnTo>
                <a:lnTo>
                  <a:pt x="198120" y="288035"/>
                </a:lnTo>
                <a:lnTo>
                  <a:pt x="205739" y="283463"/>
                </a:lnTo>
                <a:lnTo>
                  <a:pt x="204216" y="283463"/>
                </a:lnTo>
                <a:lnTo>
                  <a:pt x="211835" y="277367"/>
                </a:lnTo>
                <a:lnTo>
                  <a:pt x="211835" y="275843"/>
                </a:lnTo>
                <a:lnTo>
                  <a:pt x="219456" y="269747"/>
                </a:lnTo>
                <a:lnTo>
                  <a:pt x="228600" y="263651"/>
                </a:lnTo>
                <a:lnTo>
                  <a:pt x="228600" y="262127"/>
                </a:lnTo>
                <a:lnTo>
                  <a:pt x="237743" y="256031"/>
                </a:lnTo>
                <a:lnTo>
                  <a:pt x="246887" y="248411"/>
                </a:lnTo>
                <a:lnTo>
                  <a:pt x="278891" y="220979"/>
                </a:lnTo>
                <a:lnTo>
                  <a:pt x="291083" y="211835"/>
                </a:lnTo>
                <a:lnTo>
                  <a:pt x="301752" y="201167"/>
                </a:lnTo>
                <a:lnTo>
                  <a:pt x="301752" y="202691"/>
                </a:lnTo>
                <a:lnTo>
                  <a:pt x="338327" y="202691"/>
                </a:lnTo>
                <a:lnTo>
                  <a:pt x="320039" y="220979"/>
                </a:lnTo>
                <a:lnTo>
                  <a:pt x="295656" y="242316"/>
                </a:lnTo>
                <a:lnTo>
                  <a:pt x="284987" y="251459"/>
                </a:lnTo>
                <a:lnTo>
                  <a:pt x="274320" y="259079"/>
                </a:lnTo>
                <a:lnTo>
                  <a:pt x="274320" y="260603"/>
                </a:lnTo>
                <a:lnTo>
                  <a:pt x="263652" y="268223"/>
                </a:lnTo>
                <a:lnTo>
                  <a:pt x="245364" y="283463"/>
                </a:lnTo>
                <a:lnTo>
                  <a:pt x="236220" y="289559"/>
                </a:lnTo>
                <a:lnTo>
                  <a:pt x="230124" y="295655"/>
                </a:lnTo>
                <a:lnTo>
                  <a:pt x="228600" y="295655"/>
                </a:lnTo>
                <a:lnTo>
                  <a:pt x="222504" y="303275"/>
                </a:lnTo>
                <a:lnTo>
                  <a:pt x="220980" y="303275"/>
                </a:lnTo>
                <a:lnTo>
                  <a:pt x="213360" y="309371"/>
                </a:lnTo>
                <a:lnTo>
                  <a:pt x="207264" y="313943"/>
                </a:lnTo>
                <a:lnTo>
                  <a:pt x="205739" y="315467"/>
                </a:lnTo>
                <a:lnTo>
                  <a:pt x="198120" y="320039"/>
                </a:lnTo>
                <a:lnTo>
                  <a:pt x="187959" y="327659"/>
                </a:lnTo>
                <a:close/>
              </a:path>
              <a:path w="525780" h="368935">
                <a:moveTo>
                  <a:pt x="228600" y="297179"/>
                </a:moveTo>
                <a:lnTo>
                  <a:pt x="228600" y="295655"/>
                </a:lnTo>
                <a:lnTo>
                  <a:pt x="230124" y="295655"/>
                </a:lnTo>
                <a:lnTo>
                  <a:pt x="228600" y="297179"/>
                </a:lnTo>
                <a:close/>
              </a:path>
              <a:path w="525780" h="368935">
                <a:moveTo>
                  <a:pt x="32004" y="329183"/>
                </a:moveTo>
                <a:lnTo>
                  <a:pt x="27432" y="326135"/>
                </a:lnTo>
                <a:lnTo>
                  <a:pt x="24383" y="324611"/>
                </a:lnTo>
                <a:lnTo>
                  <a:pt x="25908" y="324611"/>
                </a:lnTo>
                <a:lnTo>
                  <a:pt x="22860" y="323087"/>
                </a:lnTo>
                <a:lnTo>
                  <a:pt x="21335" y="323087"/>
                </a:lnTo>
                <a:lnTo>
                  <a:pt x="19812" y="321563"/>
                </a:lnTo>
                <a:lnTo>
                  <a:pt x="18287" y="321563"/>
                </a:lnTo>
                <a:lnTo>
                  <a:pt x="12191" y="318516"/>
                </a:lnTo>
                <a:lnTo>
                  <a:pt x="4572" y="318516"/>
                </a:lnTo>
                <a:lnTo>
                  <a:pt x="0" y="313943"/>
                </a:lnTo>
                <a:lnTo>
                  <a:pt x="0" y="303275"/>
                </a:lnTo>
                <a:lnTo>
                  <a:pt x="4572" y="298703"/>
                </a:lnTo>
                <a:lnTo>
                  <a:pt x="19812" y="298703"/>
                </a:lnTo>
                <a:lnTo>
                  <a:pt x="24383" y="300227"/>
                </a:lnTo>
                <a:lnTo>
                  <a:pt x="25908" y="300227"/>
                </a:lnTo>
                <a:lnTo>
                  <a:pt x="28956" y="303275"/>
                </a:lnTo>
                <a:lnTo>
                  <a:pt x="30480" y="303275"/>
                </a:lnTo>
                <a:lnTo>
                  <a:pt x="33528" y="304800"/>
                </a:lnTo>
                <a:lnTo>
                  <a:pt x="36576" y="304800"/>
                </a:lnTo>
                <a:lnTo>
                  <a:pt x="39624" y="306323"/>
                </a:lnTo>
                <a:lnTo>
                  <a:pt x="39624" y="307847"/>
                </a:lnTo>
                <a:lnTo>
                  <a:pt x="42672" y="309371"/>
                </a:lnTo>
                <a:lnTo>
                  <a:pt x="44195" y="309371"/>
                </a:lnTo>
                <a:lnTo>
                  <a:pt x="47243" y="312419"/>
                </a:lnTo>
                <a:lnTo>
                  <a:pt x="50291" y="313943"/>
                </a:lnTo>
                <a:lnTo>
                  <a:pt x="53339" y="316991"/>
                </a:lnTo>
                <a:lnTo>
                  <a:pt x="56387" y="318516"/>
                </a:lnTo>
                <a:lnTo>
                  <a:pt x="59435" y="321563"/>
                </a:lnTo>
                <a:lnTo>
                  <a:pt x="62483" y="323087"/>
                </a:lnTo>
                <a:lnTo>
                  <a:pt x="64008" y="326135"/>
                </a:lnTo>
                <a:lnTo>
                  <a:pt x="65532" y="326135"/>
                </a:lnTo>
                <a:lnTo>
                  <a:pt x="67056" y="327659"/>
                </a:lnTo>
                <a:lnTo>
                  <a:pt x="30480" y="327659"/>
                </a:lnTo>
                <a:lnTo>
                  <a:pt x="32004" y="329183"/>
                </a:lnTo>
                <a:close/>
              </a:path>
              <a:path w="525780" h="368935">
                <a:moveTo>
                  <a:pt x="30480" y="303275"/>
                </a:moveTo>
                <a:lnTo>
                  <a:pt x="28956" y="303275"/>
                </a:lnTo>
                <a:lnTo>
                  <a:pt x="27432" y="301751"/>
                </a:lnTo>
                <a:lnTo>
                  <a:pt x="30480" y="303275"/>
                </a:lnTo>
                <a:close/>
              </a:path>
              <a:path w="525780" h="368935">
                <a:moveTo>
                  <a:pt x="65532" y="326135"/>
                </a:moveTo>
                <a:lnTo>
                  <a:pt x="64008" y="326135"/>
                </a:lnTo>
                <a:lnTo>
                  <a:pt x="64008" y="324611"/>
                </a:lnTo>
                <a:lnTo>
                  <a:pt x="65532" y="326135"/>
                </a:lnTo>
                <a:close/>
              </a:path>
              <a:path w="525780" h="368935">
                <a:moveTo>
                  <a:pt x="144779" y="326135"/>
                </a:moveTo>
                <a:close/>
              </a:path>
              <a:path w="525780" h="368935">
                <a:moveTo>
                  <a:pt x="185927" y="329183"/>
                </a:moveTo>
                <a:lnTo>
                  <a:pt x="140208" y="329183"/>
                </a:lnTo>
                <a:lnTo>
                  <a:pt x="144779" y="326135"/>
                </a:lnTo>
                <a:lnTo>
                  <a:pt x="143256" y="327659"/>
                </a:lnTo>
                <a:lnTo>
                  <a:pt x="187959" y="327659"/>
                </a:lnTo>
                <a:lnTo>
                  <a:pt x="185927" y="329183"/>
                </a:lnTo>
                <a:close/>
              </a:path>
              <a:path w="525780" h="368935">
                <a:moveTo>
                  <a:pt x="80772" y="339851"/>
                </a:moveTo>
                <a:lnTo>
                  <a:pt x="47243" y="339851"/>
                </a:lnTo>
                <a:lnTo>
                  <a:pt x="44195" y="338327"/>
                </a:lnTo>
                <a:lnTo>
                  <a:pt x="42672" y="338327"/>
                </a:lnTo>
                <a:lnTo>
                  <a:pt x="42672" y="336803"/>
                </a:lnTo>
                <a:lnTo>
                  <a:pt x="39624" y="335279"/>
                </a:lnTo>
                <a:lnTo>
                  <a:pt x="36576" y="332231"/>
                </a:lnTo>
                <a:lnTo>
                  <a:pt x="33528" y="330708"/>
                </a:lnTo>
                <a:lnTo>
                  <a:pt x="30480" y="327659"/>
                </a:lnTo>
                <a:lnTo>
                  <a:pt x="67056" y="327659"/>
                </a:lnTo>
                <a:lnTo>
                  <a:pt x="74676" y="335279"/>
                </a:lnTo>
                <a:lnTo>
                  <a:pt x="77724" y="336803"/>
                </a:lnTo>
                <a:lnTo>
                  <a:pt x="79248" y="338327"/>
                </a:lnTo>
                <a:lnTo>
                  <a:pt x="44195" y="338327"/>
                </a:lnTo>
                <a:lnTo>
                  <a:pt x="44958" y="339089"/>
                </a:lnTo>
                <a:lnTo>
                  <a:pt x="80010" y="339089"/>
                </a:lnTo>
                <a:lnTo>
                  <a:pt x="80772" y="339851"/>
                </a:lnTo>
                <a:close/>
              </a:path>
              <a:path w="525780" h="368935">
                <a:moveTo>
                  <a:pt x="53339" y="347471"/>
                </a:moveTo>
                <a:lnTo>
                  <a:pt x="51816" y="344423"/>
                </a:lnTo>
                <a:lnTo>
                  <a:pt x="99060" y="344423"/>
                </a:lnTo>
                <a:lnTo>
                  <a:pt x="98297" y="344169"/>
                </a:lnTo>
                <a:lnTo>
                  <a:pt x="102108" y="342900"/>
                </a:lnTo>
                <a:lnTo>
                  <a:pt x="103632" y="342900"/>
                </a:lnTo>
                <a:lnTo>
                  <a:pt x="106680" y="341375"/>
                </a:lnTo>
                <a:lnTo>
                  <a:pt x="115824" y="341375"/>
                </a:lnTo>
                <a:lnTo>
                  <a:pt x="121920" y="338327"/>
                </a:lnTo>
                <a:lnTo>
                  <a:pt x="120395" y="338327"/>
                </a:lnTo>
                <a:lnTo>
                  <a:pt x="124968" y="335279"/>
                </a:lnTo>
                <a:lnTo>
                  <a:pt x="128016" y="333755"/>
                </a:lnTo>
                <a:lnTo>
                  <a:pt x="132587" y="332231"/>
                </a:lnTo>
                <a:lnTo>
                  <a:pt x="131064" y="332231"/>
                </a:lnTo>
                <a:lnTo>
                  <a:pt x="135635" y="330708"/>
                </a:lnTo>
                <a:lnTo>
                  <a:pt x="137160" y="330708"/>
                </a:lnTo>
                <a:lnTo>
                  <a:pt x="141732" y="327659"/>
                </a:lnTo>
                <a:lnTo>
                  <a:pt x="140208" y="329183"/>
                </a:lnTo>
                <a:lnTo>
                  <a:pt x="185927" y="329183"/>
                </a:lnTo>
                <a:lnTo>
                  <a:pt x="179832" y="333755"/>
                </a:lnTo>
                <a:lnTo>
                  <a:pt x="173735" y="336803"/>
                </a:lnTo>
                <a:lnTo>
                  <a:pt x="173735" y="338327"/>
                </a:lnTo>
                <a:lnTo>
                  <a:pt x="167639" y="341375"/>
                </a:lnTo>
                <a:lnTo>
                  <a:pt x="160782" y="345947"/>
                </a:lnTo>
                <a:lnTo>
                  <a:pt x="53339" y="345947"/>
                </a:lnTo>
                <a:lnTo>
                  <a:pt x="53339" y="347471"/>
                </a:lnTo>
                <a:close/>
              </a:path>
              <a:path w="525780" h="368935">
                <a:moveTo>
                  <a:pt x="83820" y="339851"/>
                </a:moveTo>
                <a:lnTo>
                  <a:pt x="80772" y="339851"/>
                </a:lnTo>
                <a:lnTo>
                  <a:pt x="77724" y="336803"/>
                </a:lnTo>
                <a:lnTo>
                  <a:pt x="83820" y="339851"/>
                </a:lnTo>
                <a:close/>
              </a:path>
              <a:path w="525780" h="368935">
                <a:moveTo>
                  <a:pt x="47243" y="339851"/>
                </a:moveTo>
                <a:lnTo>
                  <a:pt x="44958" y="339089"/>
                </a:lnTo>
                <a:lnTo>
                  <a:pt x="44195" y="338327"/>
                </a:lnTo>
                <a:lnTo>
                  <a:pt x="47243" y="339851"/>
                </a:lnTo>
                <a:close/>
              </a:path>
              <a:path w="525780" h="368935">
                <a:moveTo>
                  <a:pt x="94487" y="344423"/>
                </a:moveTo>
                <a:lnTo>
                  <a:pt x="50291" y="344423"/>
                </a:lnTo>
                <a:lnTo>
                  <a:pt x="44958" y="339089"/>
                </a:lnTo>
                <a:lnTo>
                  <a:pt x="47243" y="339851"/>
                </a:lnTo>
                <a:lnTo>
                  <a:pt x="83820" y="339851"/>
                </a:lnTo>
                <a:lnTo>
                  <a:pt x="88391" y="341375"/>
                </a:lnTo>
                <a:lnTo>
                  <a:pt x="91439" y="342900"/>
                </a:lnTo>
                <a:lnTo>
                  <a:pt x="89916" y="342900"/>
                </a:lnTo>
                <a:lnTo>
                  <a:pt x="94487" y="344423"/>
                </a:lnTo>
                <a:close/>
              </a:path>
              <a:path w="525780" h="368935">
                <a:moveTo>
                  <a:pt x="115824" y="341375"/>
                </a:moveTo>
                <a:lnTo>
                  <a:pt x="114300" y="341375"/>
                </a:lnTo>
                <a:lnTo>
                  <a:pt x="118872" y="339851"/>
                </a:lnTo>
                <a:lnTo>
                  <a:pt x="115824" y="341375"/>
                </a:lnTo>
                <a:close/>
              </a:path>
              <a:path w="525780" h="368935">
                <a:moveTo>
                  <a:pt x="97535" y="344423"/>
                </a:moveTo>
                <a:lnTo>
                  <a:pt x="94487" y="344423"/>
                </a:lnTo>
                <a:lnTo>
                  <a:pt x="89916" y="342900"/>
                </a:lnTo>
                <a:lnTo>
                  <a:pt x="94487" y="342900"/>
                </a:lnTo>
                <a:lnTo>
                  <a:pt x="98297" y="344169"/>
                </a:lnTo>
                <a:lnTo>
                  <a:pt x="97535" y="344423"/>
                </a:lnTo>
                <a:close/>
              </a:path>
              <a:path w="525780" h="368935">
                <a:moveTo>
                  <a:pt x="99060" y="344423"/>
                </a:moveTo>
                <a:lnTo>
                  <a:pt x="97535" y="344423"/>
                </a:lnTo>
                <a:lnTo>
                  <a:pt x="98297" y="344169"/>
                </a:lnTo>
                <a:lnTo>
                  <a:pt x="99060" y="344423"/>
                </a:lnTo>
                <a:close/>
              </a:path>
              <a:path w="525780" h="368935">
                <a:moveTo>
                  <a:pt x="137668" y="357631"/>
                </a:moveTo>
                <a:lnTo>
                  <a:pt x="138683" y="356616"/>
                </a:lnTo>
                <a:lnTo>
                  <a:pt x="64008" y="356616"/>
                </a:lnTo>
                <a:lnTo>
                  <a:pt x="60960" y="355092"/>
                </a:lnTo>
                <a:lnTo>
                  <a:pt x="60960" y="353567"/>
                </a:lnTo>
                <a:lnTo>
                  <a:pt x="56387" y="350519"/>
                </a:lnTo>
                <a:lnTo>
                  <a:pt x="54864" y="350519"/>
                </a:lnTo>
                <a:lnTo>
                  <a:pt x="53339" y="345947"/>
                </a:lnTo>
                <a:lnTo>
                  <a:pt x="160782" y="345947"/>
                </a:lnTo>
                <a:lnTo>
                  <a:pt x="158495" y="347471"/>
                </a:lnTo>
                <a:lnTo>
                  <a:pt x="156972" y="348995"/>
                </a:lnTo>
                <a:lnTo>
                  <a:pt x="152400" y="352043"/>
                </a:lnTo>
                <a:lnTo>
                  <a:pt x="150876" y="352043"/>
                </a:lnTo>
                <a:lnTo>
                  <a:pt x="146304" y="353567"/>
                </a:lnTo>
                <a:lnTo>
                  <a:pt x="143256" y="355092"/>
                </a:lnTo>
                <a:lnTo>
                  <a:pt x="141732" y="356616"/>
                </a:lnTo>
                <a:lnTo>
                  <a:pt x="137668" y="357631"/>
                </a:lnTo>
                <a:close/>
              </a:path>
              <a:path w="525780" h="368935">
                <a:moveTo>
                  <a:pt x="129539" y="362711"/>
                </a:moveTo>
                <a:lnTo>
                  <a:pt x="74676" y="362711"/>
                </a:lnTo>
                <a:lnTo>
                  <a:pt x="71628" y="361187"/>
                </a:lnTo>
                <a:lnTo>
                  <a:pt x="70104" y="361187"/>
                </a:lnTo>
                <a:lnTo>
                  <a:pt x="65532" y="358139"/>
                </a:lnTo>
                <a:lnTo>
                  <a:pt x="62483" y="356616"/>
                </a:lnTo>
                <a:lnTo>
                  <a:pt x="138683" y="356616"/>
                </a:lnTo>
                <a:lnTo>
                  <a:pt x="135635" y="358139"/>
                </a:lnTo>
                <a:lnTo>
                  <a:pt x="137160" y="358139"/>
                </a:lnTo>
                <a:lnTo>
                  <a:pt x="135635" y="359663"/>
                </a:lnTo>
                <a:lnTo>
                  <a:pt x="134112" y="359663"/>
                </a:lnTo>
                <a:lnTo>
                  <a:pt x="131064" y="361187"/>
                </a:lnTo>
                <a:lnTo>
                  <a:pt x="71628" y="361187"/>
                </a:lnTo>
                <a:lnTo>
                  <a:pt x="73152" y="362203"/>
                </a:lnTo>
                <a:lnTo>
                  <a:pt x="130047" y="362203"/>
                </a:lnTo>
                <a:lnTo>
                  <a:pt x="129539" y="362711"/>
                </a:lnTo>
                <a:close/>
              </a:path>
              <a:path w="525780" h="368935">
                <a:moveTo>
                  <a:pt x="135635" y="358139"/>
                </a:moveTo>
                <a:lnTo>
                  <a:pt x="138683" y="356616"/>
                </a:lnTo>
                <a:lnTo>
                  <a:pt x="137668" y="357631"/>
                </a:lnTo>
                <a:lnTo>
                  <a:pt x="135635" y="358139"/>
                </a:lnTo>
                <a:close/>
              </a:path>
              <a:path w="525780" h="368935">
                <a:moveTo>
                  <a:pt x="137160" y="358139"/>
                </a:moveTo>
                <a:lnTo>
                  <a:pt x="135635" y="358139"/>
                </a:lnTo>
                <a:lnTo>
                  <a:pt x="137668" y="357631"/>
                </a:lnTo>
                <a:lnTo>
                  <a:pt x="137160" y="358139"/>
                </a:lnTo>
                <a:close/>
              </a:path>
              <a:path w="525780" h="368935">
                <a:moveTo>
                  <a:pt x="74676" y="362711"/>
                </a:moveTo>
                <a:lnTo>
                  <a:pt x="73152" y="362203"/>
                </a:lnTo>
                <a:lnTo>
                  <a:pt x="71628" y="361187"/>
                </a:lnTo>
                <a:lnTo>
                  <a:pt x="74676" y="362711"/>
                </a:lnTo>
                <a:close/>
              </a:path>
              <a:path w="525780" h="368935">
                <a:moveTo>
                  <a:pt x="105156" y="368808"/>
                </a:moveTo>
                <a:lnTo>
                  <a:pt x="89916" y="368808"/>
                </a:lnTo>
                <a:lnTo>
                  <a:pt x="76200" y="364235"/>
                </a:lnTo>
                <a:lnTo>
                  <a:pt x="73152" y="362203"/>
                </a:lnTo>
                <a:lnTo>
                  <a:pt x="74676" y="362711"/>
                </a:lnTo>
                <a:lnTo>
                  <a:pt x="129539" y="362711"/>
                </a:lnTo>
                <a:lnTo>
                  <a:pt x="123443" y="365759"/>
                </a:lnTo>
                <a:lnTo>
                  <a:pt x="115824" y="365759"/>
                </a:lnTo>
                <a:lnTo>
                  <a:pt x="114300" y="367283"/>
                </a:lnTo>
                <a:lnTo>
                  <a:pt x="108204" y="367283"/>
                </a:lnTo>
                <a:lnTo>
                  <a:pt x="105156" y="3688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9796" y="3747516"/>
            <a:ext cx="848867" cy="1859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04944" y="3761232"/>
            <a:ext cx="3480816" cy="12954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973836" y="4291584"/>
            <a:ext cx="623570" cy="338455"/>
          </a:xfrm>
          <a:custGeom>
            <a:avLst/>
            <a:gdLst/>
            <a:ahLst/>
            <a:cxnLst/>
            <a:rect l="l" t="t" r="r" b="b"/>
            <a:pathLst>
              <a:path w="623569" h="338454">
                <a:moveTo>
                  <a:pt x="263652" y="246887"/>
                </a:moveTo>
                <a:lnTo>
                  <a:pt x="219456" y="246887"/>
                </a:lnTo>
                <a:lnTo>
                  <a:pt x="256032" y="216407"/>
                </a:lnTo>
                <a:lnTo>
                  <a:pt x="275844" y="202691"/>
                </a:lnTo>
                <a:lnTo>
                  <a:pt x="277368" y="201167"/>
                </a:lnTo>
                <a:lnTo>
                  <a:pt x="297180" y="185927"/>
                </a:lnTo>
                <a:lnTo>
                  <a:pt x="298704" y="185927"/>
                </a:lnTo>
                <a:lnTo>
                  <a:pt x="321564" y="170687"/>
                </a:lnTo>
                <a:lnTo>
                  <a:pt x="344424" y="153923"/>
                </a:lnTo>
                <a:lnTo>
                  <a:pt x="368807" y="135635"/>
                </a:lnTo>
                <a:lnTo>
                  <a:pt x="394716" y="118871"/>
                </a:lnTo>
                <a:lnTo>
                  <a:pt x="419100" y="102107"/>
                </a:lnTo>
                <a:lnTo>
                  <a:pt x="443483" y="86867"/>
                </a:lnTo>
                <a:lnTo>
                  <a:pt x="469392" y="71627"/>
                </a:lnTo>
                <a:lnTo>
                  <a:pt x="470916" y="71627"/>
                </a:lnTo>
                <a:lnTo>
                  <a:pt x="496824" y="56388"/>
                </a:lnTo>
                <a:lnTo>
                  <a:pt x="522731" y="42671"/>
                </a:lnTo>
                <a:lnTo>
                  <a:pt x="524256" y="42671"/>
                </a:lnTo>
                <a:lnTo>
                  <a:pt x="550164" y="28955"/>
                </a:lnTo>
                <a:lnTo>
                  <a:pt x="576072" y="16764"/>
                </a:lnTo>
                <a:lnTo>
                  <a:pt x="609600" y="0"/>
                </a:lnTo>
                <a:lnTo>
                  <a:pt x="617220" y="3047"/>
                </a:lnTo>
                <a:lnTo>
                  <a:pt x="620268" y="10667"/>
                </a:lnTo>
                <a:lnTo>
                  <a:pt x="623316" y="16764"/>
                </a:lnTo>
                <a:lnTo>
                  <a:pt x="621792" y="24383"/>
                </a:lnTo>
                <a:lnTo>
                  <a:pt x="614172" y="27431"/>
                </a:lnTo>
                <a:lnTo>
                  <a:pt x="591142" y="39624"/>
                </a:lnTo>
                <a:lnTo>
                  <a:pt x="588264" y="39624"/>
                </a:lnTo>
                <a:lnTo>
                  <a:pt x="536448" y="67055"/>
                </a:lnTo>
                <a:lnTo>
                  <a:pt x="510540" y="82295"/>
                </a:lnTo>
                <a:lnTo>
                  <a:pt x="484631" y="96012"/>
                </a:lnTo>
                <a:lnTo>
                  <a:pt x="458724" y="111251"/>
                </a:lnTo>
                <a:lnTo>
                  <a:pt x="434340" y="126491"/>
                </a:lnTo>
                <a:lnTo>
                  <a:pt x="387788" y="158495"/>
                </a:lnTo>
                <a:lnTo>
                  <a:pt x="385572" y="158495"/>
                </a:lnTo>
                <a:lnTo>
                  <a:pt x="361188" y="176783"/>
                </a:lnTo>
                <a:lnTo>
                  <a:pt x="336804" y="193547"/>
                </a:lnTo>
                <a:lnTo>
                  <a:pt x="313944" y="208787"/>
                </a:lnTo>
                <a:lnTo>
                  <a:pt x="292608" y="224027"/>
                </a:lnTo>
                <a:lnTo>
                  <a:pt x="294132" y="224027"/>
                </a:lnTo>
                <a:lnTo>
                  <a:pt x="274320" y="239267"/>
                </a:lnTo>
                <a:lnTo>
                  <a:pt x="272796" y="239267"/>
                </a:lnTo>
                <a:lnTo>
                  <a:pt x="263652" y="246887"/>
                </a:lnTo>
                <a:close/>
              </a:path>
              <a:path w="623569" h="338454">
                <a:moveTo>
                  <a:pt x="588264" y="41147"/>
                </a:moveTo>
                <a:lnTo>
                  <a:pt x="588264" y="39624"/>
                </a:lnTo>
                <a:lnTo>
                  <a:pt x="591142" y="39624"/>
                </a:lnTo>
                <a:lnTo>
                  <a:pt x="588264" y="41147"/>
                </a:lnTo>
                <a:close/>
              </a:path>
              <a:path w="623569" h="338454">
                <a:moveTo>
                  <a:pt x="385572" y="160019"/>
                </a:moveTo>
                <a:lnTo>
                  <a:pt x="385572" y="158495"/>
                </a:lnTo>
                <a:lnTo>
                  <a:pt x="387788" y="158495"/>
                </a:lnTo>
                <a:lnTo>
                  <a:pt x="385572" y="160019"/>
                </a:lnTo>
                <a:close/>
              </a:path>
              <a:path w="623569" h="338454">
                <a:moveTo>
                  <a:pt x="15240" y="257555"/>
                </a:moveTo>
                <a:lnTo>
                  <a:pt x="9144" y="254507"/>
                </a:lnTo>
                <a:lnTo>
                  <a:pt x="3048" y="252983"/>
                </a:lnTo>
                <a:lnTo>
                  <a:pt x="0" y="248411"/>
                </a:lnTo>
                <a:lnTo>
                  <a:pt x="1524" y="242315"/>
                </a:lnTo>
                <a:lnTo>
                  <a:pt x="1524" y="236219"/>
                </a:lnTo>
                <a:lnTo>
                  <a:pt x="7620" y="231647"/>
                </a:lnTo>
                <a:lnTo>
                  <a:pt x="13716" y="233171"/>
                </a:lnTo>
                <a:lnTo>
                  <a:pt x="16764" y="234695"/>
                </a:lnTo>
                <a:lnTo>
                  <a:pt x="21336" y="234695"/>
                </a:lnTo>
                <a:lnTo>
                  <a:pt x="22860" y="236219"/>
                </a:lnTo>
                <a:lnTo>
                  <a:pt x="27432" y="237743"/>
                </a:lnTo>
                <a:lnTo>
                  <a:pt x="25908" y="237743"/>
                </a:lnTo>
                <a:lnTo>
                  <a:pt x="30480" y="239267"/>
                </a:lnTo>
                <a:lnTo>
                  <a:pt x="32004" y="239267"/>
                </a:lnTo>
                <a:lnTo>
                  <a:pt x="36576" y="242315"/>
                </a:lnTo>
                <a:lnTo>
                  <a:pt x="39624" y="243839"/>
                </a:lnTo>
                <a:lnTo>
                  <a:pt x="42672" y="246887"/>
                </a:lnTo>
                <a:lnTo>
                  <a:pt x="45720" y="248411"/>
                </a:lnTo>
                <a:lnTo>
                  <a:pt x="45720" y="249935"/>
                </a:lnTo>
                <a:lnTo>
                  <a:pt x="48768" y="252983"/>
                </a:lnTo>
                <a:lnTo>
                  <a:pt x="50292" y="252983"/>
                </a:lnTo>
                <a:lnTo>
                  <a:pt x="53340" y="256031"/>
                </a:lnTo>
                <a:lnTo>
                  <a:pt x="13716" y="256031"/>
                </a:lnTo>
                <a:lnTo>
                  <a:pt x="15240" y="257555"/>
                </a:lnTo>
                <a:close/>
              </a:path>
              <a:path w="623569" h="338454">
                <a:moveTo>
                  <a:pt x="176783" y="304799"/>
                </a:moveTo>
                <a:lnTo>
                  <a:pt x="128016" y="304799"/>
                </a:lnTo>
                <a:lnTo>
                  <a:pt x="137160" y="300227"/>
                </a:lnTo>
                <a:lnTo>
                  <a:pt x="135636" y="300227"/>
                </a:lnTo>
                <a:lnTo>
                  <a:pt x="146304" y="294131"/>
                </a:lnTo>
                <a:lnTo>
                  <a:pt x="156972" y="286511"/>
                </a:lnTo>
                <a:lnTo>
                  <a:pt x="158496" y="286511"/>
                </a:lnTo>
                <a:lnTo>
                  <a:pt x="170687" y="277367"/>
                </a:lnTo>
                <a:lnTo>
                  <a:pt x="187451" y="268223"/>
                </a:lnTo>
                <a:lnTo>
                  <a:pt x="185927" y="268223"/>
                </a:lnTo>
                <a:lnTo>
                  <a:pt x="202692" y="257555"/>
                </a:lnTo>
                <a:lnTo>
                  <a:pt x="219456" y="245363"/>
                </a:lnTo>
                <a:lnTo>
                  <a:pt x="219456" y="246887"/>
                </a:lnTo>
                <a:lnTo>
                  <a:pt x="263652" y="246887"/>
                </a:lnTo>
                <a:lnTo>
                  <a:pt x="254508" y="254507"/>
                </a:lnTo>
                <a:lnTo>
                  <a:pt x="236220" y="268223"/>
                </a:lnTo>
                <a:lnTo>
                  <a:pt x="217932" y="280415"/>
                </a:lnTo>
                <a:lnTo>
                  <a:pt x="201168" y="291083"/>
                </a:lnTo>
                <a:lnTo>
                  <a:pt x="185927" y="300227"/>
                </a:lnTo>
                <a:lnTo>
                  <a:pt x="176783" y="304799"/>
                </a:lnTo>
                <a:close/>
              </a:path>
              <a:path w="623569" h="338454">
                <a:moveTo>
                  <a:pt x="35052" y="269747"/>
                </a:moveTo>
                <a:lnTo>
                  <a:pt x="30480" y="266699"/>
                </a:lnTo>
                <a:lnTo>
                  <a:pt x="32004" y="266699"/>
                </a:lnTo>
                <a:lnTo>
                  <a:pt x="28956" y="265175"/>
                </a:lnTo>
                <a:lnTo>
                  <a:pt x="28956" y="263651"/>
                </a:lnTo>
                <a:lnTo>
                  <a:pt x="25908" y="262127"/>
                </a:lnTo>
                <a:lnTo>
                  <a:pt x="24384" y="260603"/>
                </a:lnTo>
                <a:lnTo>
                  <a:pt x="21336" y="259079"/>
                </a:lnTo>
                <a:lnTo>
                  <a:pt x="18288" y="259079"/>
                </a:lnTo>
                <a:lnTo>
                  <a:pt x="18288" y="257555"/>
                </a:lnTo>
                <a:lnTo>
                  <a:pt x="13716" y="256031"/>
                </a:lnTo>
                <a:lnTo>
                  <a:pt x="53340" y="256031"/>
                </a:lnTo>
                <a:lnTo>
                  <a:pt x="56388" y="259079"/>
                </a:lnTo>
                <a:lnTo>
                  <a:pt x="21336" y="259079"/>
                </a:lnTo>
                <a:lnTo>
                  <a:pt x="22860" y="260603"/>
                </a:lnTo>
                <a:lnTo>
                  <a:pt x="56388" y="260603"/>
                </a:lnTo>
                <a:lnTo>
                  <a:pt x="59436" y="263651"/>
                </a:lnTo>
                <a:lnTo>
                  <a:pt x="60198" y="265175"/>
                </a:lnTo>
                <a:lnTo>
                  <a:pt x="59436" y="265175"/>
                </a:lnTo>
                <a:lnTo>
                  <a:pt x="62484" y="268223"/>
                </a:lnTo>
                <a:lnTo>
                  <a:pt x="33528" y="268223"/>
                </a:lnTo>
                <a:lnTo>
                  <a:pt x="35052" y="269747"/>
                </a:lnTo>
                <a:close/>
              </a:path>
              <a:path w="623569" h="338454">
                <a:moveTo>
                  <a:pt x="60960" y="266699"/>
                </a:moveTo>
                <a:lnTo>
                  <a:pt x="59436" y="265175"/>
                </a:lnTo>
                <a:lnTo>
                  <a:pt x="60198" y="265175"/>
                </a:lnTo>
                <a:lnTo>
                  <a:pt x="60960" y="266699"/>
                </a:lnTo>
                <a:close/>
              </a:path>
              <a:path w="623569" h="338454">
                <a:moveTo>
                  <a:pt x="48006" y="285749"/>
                </a:moveTo>
                <a:lnTo>
                  <a:pt x="47244" y="284987"/>
                </a:lnTo>
                <a:lnTo>
                  <a:pt x="44196" y="280415"/>
                </a:lnTo>
                <a:lnTo>
                  <a:pt x="42672" y="278891"/>
                </a:lnTo>
                <a:lnTo>
                  <a:pt x="41148" y="275843"/>
                </a:lnTo>
                <a:lnTo>
                  <a:pt x="33528" y="268223"/>
                </a:lnTo>
                <a:lnTo>
                  <a:pt x="62484" y="268223"/>
                </a:lnTo>
                <a:lnTo>
                  <a:pt x="67056" y="272795"/>
                </a:lnTo>
                <a:lnTo>
                  <a:pt x="68580" y="275843"/>
                </a:lnTo>
                <a:lnTo>
                  <a:pt x="70104" y="280415"/>
                </a:lnTo>
                <a:lnTo>
                  <a:pt x="71628" y="283463"/>
                </a:lnTo>
                <a:lnTo>
                  <a:pt x="47244" y="283463"/>
                </a:lnTo>
                <a:lnTo>
                  <a:pt x="48006" y="285749"/>
                </a:lnTo>
                <a:close/>
              </a:path>
              <a:path w="623569" h="338454">
                <a:moveTo>
                  <a:pt x="71628" y="283463"/>
                </a:moveTo>
                <a:lnTo>
                  <a:pt x="70104" y="280415"/>
                </a:lnTo>
                <a:lnTo>
                  <a:pt x="70104" y="278891"/>
                </a:lnTo>
                <a:lnTo>
                  <a:pt x="71628" y="283463"/>
                </a:lnTo>
                <a:close/>
              </a:path>
              <a:path w="623569" h="338454">
                <a:moveTo>
                  <a:pt x="48768" y="286511"/>
                </a:moveTo>
                <a:lnTo>
                  <a:pt x="48006" y="285749"/>
                </a:lnTo>
                <a:lnTo>
                  <a:pt x="47244" y="283463"/>
                </a:lnTo>
                <a:lnTo>
                  <a:pt x="48768" y="286511"/>
                </a:lnTo>
                <a:close/>
              </a:path>
              <a:path w="623569" h="338454">
                <a:moveTo>
                  <a:pt x="73660" y="286511"/>
                </a:moveTo>
                <a:lnTo>
                  <a:pt x="48768" y="286511"/>
                </a:lnTo>
                <a:lnTo>
                  <a:pt x="47244" y="283463"/>
                </a:lnTo>
                <a:lnTo>
                  <a:pt x="71628" y="283463"/>
                </a:lnTo>
                <a:lnTo>
                  <a:pt x="73152" y="284987"/>
                </a:lnTo>
                <a:lnTo>
                  <a:pt x="73660" y="286511"/>
                </a:lnTo>
                <a:close/>
              </a:path>
              <a:path w="623569" h="338454">
                <a:moveTo>
                  <a:pt x="80010" y="297179"/>
                </a:moveTo>
                <a:lnTo>
                  <a:pt x="53340" y="297179"/>
                </a:lnTo>
                <a:lnTo>
                  <a:pt x="48768" y="288035"/>
                </a:lnTo>
                <a:lnTo>
                  <a:pt x="48006" y="285749"/>
                </a:lnTo>
                <a:lnTo>
                  <a:pt x="48768" y="286511"/>
                </a:lnTo>
                <a:lnTo>
                  <a:pt x="73660" y="286511"/>
                </a:lnTo>
                <a:lnTo>
                  <a:pt x="74676" y="289559"/>
                </a:lnTo>
                <a:lnTo>
                  <a:pt x="75692" y="289559"/>
                </a:lnTo>
                <a:lnTo>
                  <a:pt x="76708" y="291083"/>
                </a:lnTo>
                <a:lnTo>
                  <a:pt x="76200" y="291083"/>
                </a:lnTo>
                <a:lnTo>
                  <a:pt x="79248" y="295655"/>
                </a:lnTo>
                <a:lnTo>
                  <a:pt x="80010" y="297179"/>
                </a:lnTo>
                <a:close/>
              </a:path>
              <a:path w="623569" h="338454">
                <a:moveTo>
                  <a:pt x="75692" y="289559"/>
                </a:moveTo>
                <a:lnTo>
                  <a:pt x="74676" y="289559"/>
                </a:lnTo>
                <a:lnTo>
                  <a:pt x="74676" y="288035"/>
                </a:lnTo>
                <a:lnTo>
                  <a:pt x="75692" y="289559"/>
                </a:lnTo>
                <a:close/>
              </a:path>
              <a:path w="623569" h="338454">
                <a:moveTo>
                  <a:pt x="77724" y="292607"/>
                </a:moveTo>
                <a:lnTo>
                  <a:pt x="76200" y="291083"/>
                </a:lnTo>
                <a:lnTo>
                  <a:pt x="76708" y="291083"/>
                </a:lnTo>
                <a:lnTo>
                  <a:pt x="77724" y="292607"/>
                </a:lnTo>
                <a:close/>
              </a:path>
              <a:path w="623569" h="338454">
                <a:moveTo>
                  <a:pt x="59436" y="309371"/>
                </a:moveTo>
                <a:lnTo>
                  <a:pt x="56388" y="304799"/>
                </a:lnTo>
                <a:lnTo>
                  <a:pt x="56388" y="303275"/>
                </a:lnTo>
                <a:lnTo>
                  <a:pt x="54864" y="300227"/>
                </a:lnTo>
                <a:lnTo>
                  <a:pt x="53340" y="298703"/>
                </a:lnTo>
                <a:lnTo>
                  <a:pt x="51816" y="295655"/>
                </a:lnTo>
                <a:lnTo>
                  <a:pt x="53340" y="297179"/>
                </a:lnTo>
                <a:lnTo>
                  <a:pt x="80010" y="297179"/>
                </a:lnTo>
                <a:lnTo>
                  <a:pt x="80772" y="298703"/>
                </a:lnTo>
                <a:lnTo>
                  <a:pt x="83820" y="301751"/>
                </a:lnTo>
                <a:lnTo>
                  <a:pt x="83820" y="303275"/>
                </a:lnTo>
                <a:lnTo>
                  <a:pt x="85344" y="306323"/>
                </a:lnTo>
                <a:lnTo>
                  <a:pt x="88392" y="307847"/>
                </a:lnTo>
                <a:lnTo>
                  <a:pt x="59436" y="307847"/>
                </a:lnTo>
                <a:lnTo>
                  <a:pt x="59436" y="309371"/>
                </a:lnTo>
                <a:close/>
              </a:path>
              <a:path w="623569" h="338454">
                <a:moveTo>
                  <a:pt x="140208" y="327660"/>
                </a:moveTo>
                <a:lnTo>
                  <a:pt x="74676" y="327660"/>
                </a:lnTo>
                <a:lnTo>
                  <a:pt x="71628" y="324612"/>
                </a:lnTo>
                <a:lnTo>
                  <a:pt x="68580" y="323088"/>
                </a:lnTo>
                <a:lnTo>
                  <a:pt x="67056" y="320040"/>
                </a:lnTo>
                <a:lnTo>
                  <a:pt x="64008" y="316991"/>
                </a:lnTo>
                <a:lnTo>
                  <a:pt x="62484" y="313943"/>
                </a:lnTo>
                <a:lnTo>
                  <a:pt x="103632" y="313943"/>
                </a:lnTo>
                <a:lnTo>
                  <a:pt x="109728" y="312419"/>
                </a:lnTo>
                <a:lnTo>
                  <a:pt x="108204" y="312419"/>
                </a:lnTo>
                <a:lnTo>
                  <a:pt x="114300" y="309371"/>
                </a:lnTo>
                <a:lnTo>
                  <a:pt x="121920" y="307847"/>
                </a:lnTo>
                <a:lnTo>
                  <a:pt x="129540" y="303275"/>
                </a:lnTo>
                <a:lnTo>
                  <a:pt x="128016" y="304799"/>
                </a:lnTo>
                <a:lnTo>
                  <a:pt x="176783" y="304799"/>
                </a:lnTo>
                <a:lnTo>
                  <a:pt x="170687" y="307847"/>
                </a:lnTo>
                <a:lnTo>
                  <a:pt x="172212" y="307847"/>
                </a:lnTo>
                <a:lnTo>
                  <a:pt x="160020" y="315467"/>
                </a:lnTo>
                <a:lnTo>
                  <a:pt x="150876" y="321564"/>
                </a:lnTo>
                <a:lnTo>
                  <a:pt x="149352" y="323088"/>
                </a:lnTo>
                <a:lnTo>
                  <a:pt x="140208" y="327660"/>
                </a:lnTo>
                <a:close/>
              </a:path>
              <a:path w="623569" h="338454">
                <a:moveTo>
                  <a:pt x="94488" y="313943"/>
                </a:moveTo>
                <a:lnTo>
                  <a:pt x="64008" y="313943"/>
                </a:lnTo>
                <a:lnTo>
                  <a:pt x="60960" y="310895"/>
                </a:lnTo>
                <a:lnTo>
                  <a:pt x="59436" y="307847"/>
                </a:lnTo>
                <a:lnTo>
                  <a:pt x="88392" y="307847"/>
                </a:lnTo>
                <a:lnTo>
                  <a:pt x="89916" y="310895"/>
                </a:lnTo>
                <a:lnTo>
                  <a:pt x="92964" y="312419"/>
                </a:lnTo>
                <a:lnTo>
                  <a:pt x="89916" y="312419"/>
                </a:lnTo>
                <a:lnTo>
                  <a:pt x="94488" y="313943"/>
                </a:lnTo>
                <a:close/>
              </a:path>
              <a:path w="623569" h="338454">
                <a:moveTo>
                  <a:pt x="94488" y="313943"/>
                </a:moveTo>
                <a:lnTo>
                  <a:pt x="89916" y="312419"/>
                </a:lnTo>
                <a:lnTo>
                  <a:pt x="92964" y="312419"/>
                </a:lnTo>
                <a:lnTo>
                  <a:pt x="94488" y="313943"/>
                </a:lnTo>
                <a:close/>
              </a:path>
              <a:path w="623569" h="338454">
                <a:moveTo>
                  <a:pt x="97536" y="313943"/>
                </a:moveTo>
                <a:lnTo>
                  <a:pt x="94488" y="313943"/>
                </a:lnTo>
                <a:lnTo>
                  <a:pt x="92964" y="312419"/>
                </a:lnTo>
                <a:lnTo>
                  <a:pt x="97536" y="313943"/>
                </a:lnTo>
                <a:close/>
              </a:path>
              <a:path w="623569" h="338454">
                <a:moveTo>
                  <a:pt x="117348" y="335280"/>
                </a:moveTo>
                <a:lnTo>
                  <a:pt x="85344" y="335280"/>
                </a:lnTo>
                <a:lnTo>
                  <a:pt x="80772" y="333756"/>
                </a:lnTo>
                <a:lnTo>
                  <a:pt x="76200" y="329184"/>
                </a:lnTo>
                <a:lnTo>
                  <a:pt x="73152" y="327660"/>
                </a:lnTo>
                <a:lnTo>
                  <a:pt x="138684" y="327660"/>
                </a:lnTo>
                <a:lnTo>
                  <a:pt x="131064" y="330708"/>
                </a:lnTo>
                <a:lnTo>
                  <a:pt x="129540" y="330708"/>
                </a:lnTo>
                <a:lnTo>
                  <a:pt x="123444" y="333756"/>
                </a:lnTo>
                <a:lnTo>
                  <a:pt x="117348" y="335280"/>
                </a:lnTo>
                <a:close/>
              </a:path>
              <a:path w="623569" h="338454">
                <a:moveTo>
                  <a:pt x="105156" y="338328"/>
                </a:moveTo>
                <a:lnTo>
                  <a:pt x="97536" y="338328"/>
                </a:lnTo>
                <a:lnTo>
                  <a:pt x="96012" y="336804"/>
                </a:lnTo>
                <a:lnTo>
                  <a:pt x="92964" y="336804"/>
                </a:lnTo>
                <a:lnTo>
                  <a:pt x="88392" y="335280"/>
                </a:lnTo>
                <a:lnTo>
                  <a:pt x="115824" y="335280"/>
                </a:lnTo>
                <a:lnTo>
                  <a:pt x="109728" y="336804"/>
                </a:lnTo>
                <a:lnTo>
                  <a:pt x="105156" y="3383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62016" y="4482084"/>
            <a:ext cx="2258568" cy="1096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1731</Words>
  <Application>Microsoft Office PowerPoint</Application>
  <PresentationFormat>Custom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Microsoft Sans Serif</vt:lpstr>
      <vt:lpstr>Times New Roman</vt:lpstr>
      <vt:lpstr>Office Theme</vt:lpstr>
      <vt:lpstr>PowerPoint Presentation</vt:lpstr>
      <vt:lpstr>Outline</vt:lpstr>
      <vt:lpstr>Liquid Dielectrics</vt:lpstr>
      <vt:lpstr>Liquid Dielectrics</vt:lpstr>
      <vt:lpstr>Liquid Dielectrics</vt:lpstr>
      <vt:lpstr>Liquid Dielectrics</vt:lpstr>
      <vt:lpstr>Liquid Dielectrics</vt:lpstr>
      <vt:lpstr>Liquid Dielectrics</vt:lpstr>
      <vt:lpstr>Transformer Oil</vt:lpstr>
      <vt:lpstr>Transformer Oil</vt:lpstr>
      <vt:lpstr>Pure Liquids and Commercial Liquids</vt:lpstr>
      <vt:lpstr>Pure Liquids and Commercial Liquids</vt:lpstr>
      <vt:lpstr>Breakdown in Pure Liquids (Electronic BD Theory)</vt:lpstr>
      <vt:lpstr>Breakdown in Pure Liquids (Electronic BD Theory)</vt:lpstr>
      <vt:lpstr>Breakdown in Pure Liquids (Electronic BD Theory)</vt:lpstr>
      <vt:lpstr>Breakdown in Pure Liquids (Electronic BD Theory)</vt:lpstr>
      <vt:lpstr>Breakdown in Commercial Liquids</vt:lpstr>
      <vt:lpstr>Breakdown due to Solid Particles</vt:lpstr>
      <vt:lpstr>Breakdown due to Solid Particles</vt:lpstr>
      <vt:lpstr>Breakdown due to Solid Particles</vt:lpstr>
      <vt:lpstr>Breakdown due to Gaseous Bubbles</vt:lpstr>
      <vt:lpstr>Breakdown due to Gaseous Bubbles</vt:lpstr>
      <vt:lpstr>Breakdown due to Gaseous Bubbles</vt:lpstr>
      <vt:lpstr>Breakdown due to Liquid Globule</vt:lpstr>
      <vt:lpstr>Breakdown due to Liquid Globule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Lec-15 (BD in liquids)  -  Compatibility Mode</dc:title>
  <dc:creator>DR ABUBAKAR</dc:creator>
  <cp:lastModifiedBy>Ahsan ul Haq</cp:lastModifiedBy>
  <cp:revision>2</cp:revision>
  <dcterms:created xsi:type="dcterms:W3CDTF">2023-02-06T16:23:24Z</dcterms:created>
  <dcterms:modified xsi:type="dcterms:W3CDTF">2023-02-12T07:36:25Z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2021-05-03T00:00:00Z</vt:filetime>
  </property>
  <property fmtid="{D5CDD505-2E9C-101B-9397-08002B2CF9AE}" pid="3" name="LastSaved">
    <vt:filetime>2023-02-06T00:00:00Z</vt:filetime>
  </property>
</Properties>
</file>